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cb02c52d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cb02c52d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cb02c52de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cb02c52de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cb02c52d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cb02c52d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cb02c52d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cb02c52d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cb02c52de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cb02c52de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b02c52de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cb02c52d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hyperlink" Target="https://ru.ruwiki.ru/wiki/%D0%97%D0%BD%D0%B0%D0%BC%D0%B5%D0%BD%D0%BA%D0%B0_(%D1%83%D0%BB%D0%B8%D1%86%D0%B0)" TargetMode="External"/><Relationship Id="rId10" Type="http://schemas.openxmlformats.org/officeDocument/2006/relationships/hyperlink" Target="https://ru.ruwiki.ru/wiki/%D0%90%D1%80%D0%B1%D0%B0%D1%82" TargetMode="External"/><Relationship Id="rId13" Type="http://schemas.openxmlformats.org/officeDocument/2006/relationships/hyperlink" Target="https://ru.ruwiki.ru/wiki/%D0%94%D0%B5%D0%BD%D1%8C_%D0%92%D0%BE%D0%B5%D0%BD%D0%BD%D0%BE-%D0%B2%D0%BE%D0%B7%D0%B4%D1%83%D1%88%D0%BD%D1%8B%D1%85_%D1%81%D0%B8%D0%BB" TargetMode="External"/><Relationship Id="rId12" Type="http://schemas.openxmlformats.org/officeDocument/2006/relationships/hyperlink" Target="https://ru.ruwiki.ru/wiki/%D0%9C%D0%BE%D1%81%D0%BA%D0%B2%D0%B0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u.ruwiki.ru/wiki/2015_%D0%B3%D0%BE%D0%B4" TargetMode="External"/><Relationship Id="rId4" Type="http://schemas.openxmlformats.org/officeDocument/2006/relationships/hyperlink" Target="https://ru.ruwiki.ru/wiki/%D0%92%D0%BE%D0%B5%D0%BD%D0%BD%D0%BE-%D0%B2%D0%BE%D0%B7%D0%B4%D1%83%D1%88%D0%BD%D1%8B%D0%B5_%D1%81%D0%B8%D0%BB%D1%8B_%D0%A0%D0%BE%D1%81%D1%81%D0%B8%D0%B9%D1%81%D0%BA%D0%BE%D0%B9_%D0%A4%D0%B5%D0%B4%D0%B5%D1%80%D0%B0%D1%86%D0%B8%D0%B8" TargetMode="External"/><Relationship Id="rId9" Type="http://schemas.openxmlformats.org/officeDocument/2006/relationships/hyperlink" Target="https://ru.ruwiki.ru/wiki/%D0%9C%D0%B8%D0%BD%D0%B8%D1%81%D1%82%D0%B5%D1%80%D1%81%D1%82%D0%B2%D0%BE_%D0%BE%D0%B1%D0%BE%D1%80%D0%BE%D0%BD%D1%8B_%D0%A0%D0%BE%D1%81%D1%81%D0%B8%D0%B9%D1%81%D0%BA%D0%BE%D0%B9_%D0%A4%D0%B5%D0%B4%D0%B5%D1%80%D0%B0%D1%86%D0%B8%D0%B8" TargetMode="External"/><Relationship Id="rId14" Type="http://schemas.openxmlformats.org/officeDocument/2006/relationships/hyperlink" Target="https://ru.ruwiki.ru/wiki/12_%D0%B0%D0%B2%D0%B3%D1%83%D1%81%D1%82%D0%B0" TargetMode="External"/><Relationship Id="rId5" Type="http://schemas.openxmlformats.org/officeDocument/2006/relationships/hyperlink" Target="https://ru.ruwiki.ru/wiki/%D0%92%D0%BE%D0%B9%D1%81%D0%BA%D0%B0_%D0%B2%D0%BE%D0%B7%D0%B4%D1%83%D1%88%D0%BD%D0%BE-%D0%BA%D0%BE%D1%81%D0%BC%D0%B8%D1%87%D0%B5%D1%81%D0%BA%D0%BE%D0%B9_%D0%BE%D0%B1%D0%BE%D1%80%D0%BE%D0%BD%D1%8B" TargetMode="External"/><Relationship Id="rId6" Type="http://schemas.openxmlformats.org/officeDocument/2006/relationships/hyperlink" Target="https://ru.ruwiki.ru/wiki/1_%D0%B0%D0%B2%D0%B3%D1%83%D1%81%D1%82%D0%B0" TargetMode="External"/><Relationship Id="rId7" Type="http://schemas.openxmlformats.org/officeDocument/2006/relationships/hyperlink" Target="https://ru.ruwiki.ru/wiki/%D0%A3%D0%BA%D0%B0%D0%B7_%D0%BF%D1%80%D0%B5%D0%B7%D0%B8%D0%B4%D0%B5%D0%BD%D1%82%D0%B0_%D0%A0%D0%BE%D1%81%D1%81%D0%B8%D0%B8" TargetMode="External"/><Relationship Id="rId8" Type="http://schemas.openxmlformats.org/officeDocument/2006/relationships/hyperlink" Target="https://ru.ruwiki.ru/wiki/%D0%93%D0%B5%D0%BD%D0%B5%D1%80%D0%B0%D0%BB%D1%8C%D0%BD%D1%8B%D0%B9_%D1%88%D1%82%D0%B0%D0%B1_%D0%92%D0%BE%D0%BE%D1%80%D1%83%D0%B6%D1%91%D0%BD%D0%BD%D1%8B%D1%85_%D1%81%D0%B8%D0%BB_%D0%A0%D0%BE%D1%81%D1%81%D0%B8%D0%B9%D1%81%D0%BA%D0%BE%D0%B9_%D0%A4%D0%B5%D0%B4%D0%B5%D1%80%D0%B0%D1%86%D0%B8%D0%B8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ru.ruwiki.ru/wiki/%D0%A0%D0%BE%D0%B4_%D0%B2%D0%BE%D0%B9%D1%81%D0%BA" TargetMode="External"/><Relationship Id="rId4" Type="http://schemas.openxmlformats.org/officeDocument/2006/relationships/hyperlink" Target="https://ru.ruwiki.ru/wiki/%D0%92%D0%BE%D0%B5%D0%BD%D0%BD%D0%BE-%D0%B2%D0%BE%D0%B7%D0%B4%D1%83%D1%88%D0%BD%D1%8B%D0%B5_%D1%81%D0%B8%D0%BB%D1%8B_%D0%A0%D0%BE%D1%81%D1%81%D0%B8%D0%B9%D1%81%D0%BA%D0%BE%D0%B9_%D0%A4%D0%B5%D0%B4%D0%B5%D1%80%D0%B0%D1%86%D0%B8%D0%B8" TargetMode="External"/><Relationship Id="rId5" Type="http://schemas.openxmlformats.org/officeDocument/2006/relationships/hyperlink" Target="https://ru.ruwiki.ru/wiki/%D0%92%D0%BE%D0%B9%D1%81%D0%BA%D0%B0_%D0%BF%D1%80%D0%BE%D1%82%D0%B8%D0%B2%D0%BE%D0%B2%D0%BE%D0%B7%D0%B4%D1%83%D1%88%D0%BD%D0%BE%D0%B9_%D0%B8_%D0%BF%D1%80%D0%BE%D1%82%D0%B8%D0%B2%D0%BE%D1%80%D0%B0%D0%BA%D0%B5%D1%82%D0%BD%D0%BE%D0%B9_%D0%BE%D0%B1%D0%BE%D1%80%D0%BE%D0%BD%D1%8B" TargetMode="External"/><Relationship Id="rId6" Type="http://schemas.openxmlformats.org/officeDocument/2006/relationships/hyperlink" Target="https://ru.ruwiki.ru/wiki/%D0%9A%D0%BE%D1%81%D0%BC%D0%B8%D1%87%D0%B5%D1%81%D0%BA%D0%B8%D0%B5_%D0%B2%D0%BE%D0%B9%D1%81%D0%BA%D0%B0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Воздушно-космические силы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ru" sz="5200"/>
              <a:t>И</a:t>
            </a:r>
            <a:r>
              <a:rPr lang="ru" sz="5200"/>
              <a:t>стория, предназначение, состав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653700" y="3148825"/>
            <a:ext cx="302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1"/>
                </a:solidFill>
              </a:rPr>
              <a:t>ИД23-1 Маслов</a:t>
            </a:r>
            <a:r>
              <a:rPr lang="ru">
                <a:solidFill>
                  <a:schemeClr val="dk1"/>
                </a:solidFill>
              </a:rPr>
              <a:t> </a:t>
            </a:r>
            <a:r>
              <a:rPr lang="ru">
                <a:solidFill>
                  <a:schemeClr val="lt1"/>
                </a:solidFill>
              </a:rPr>
              <a:t>А.Н.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2242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История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73625" y="9022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Сформированы в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2015 году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результате объединения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Военно-воздушных сил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(ВВС) и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Войск воздушно-космической обороны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(ВВКО).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Приступили к выполнению поставленных задач с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 августа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2015 года в соответствии с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указом Президента Российской Федерации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Общее руководство воздушно-космической обороной России осуществляет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Генеральный штаб Вооружённых сил Российской Федерации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а непосредственное — Главное командование Воздушно-космических сил.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Главный штаб Воздушно-космических сил дислоцируется в здании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Министерства обороны Российской Федерации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расположенном в районе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Арбата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на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улице Знаменка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в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Москве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Профессиональный праздник —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День Воздушно-космических сил</a:t>
            </a:r>
            <a:r>
              <a:rPr lang="ru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Отмечается ежегодно </a:t>
            </a:r>
            <a:r>
              <a:rPr lang="ru" sz="15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12 августа</a:t>
            </a:r>
            <a:r>
              <a:rPr lang="ru" sz="12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50" y="810500"/>
            <a:ext cx="4119475" cy="27463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773925" y="4066300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2"/>
                </a:solidFill>
                <a:highlight>
                  <a:srgbClr val="F8F9FA"/>
                </a:highlight>
              </a:rPr>
              <a:t>Э</a:t>
            </a:r>
            <a:r>
              <a:rPr lang="ru" sz="1650">
                <a:solidFill>
                  <a:srgbClr val="202122"/>
                </a:solidFill>
                <a:highlight>
                  <a:srgbClr val="F8F9FA"/>
                </a:highlight>
              </a:rPr>
              <a:t>мблема ВКС</a:t>
            </a:r>
            <a:endParaRPr sz="2100"/>
          </a:p>
        </p:txBody>
      </p:sp>
      <p:sp>
        <p:nvSpPr>
          <p:cNvPr id="100" name="Google Shape;100;p15"/>
          <p:cNvSpPr txBox="1"/>
          <p:nvPr/>
        </p:nvSpPr>
        <p:spPr>
          <a:xfrm>
            <a:off x="5059988" y="3919575"/>
            <a:ext cx="30000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202122"/>
                </a:solidFill>
                <a:highlight>
                  <a:srgbClr val="F8F9FA"/>
                </a:highlight>
              </a:rPr>
              <a:t>Флаг</a:t>
            </a:r>
            <a:r>
              <a:rPr lang="ru" sz="1650">
                <a:solidFill>
                  <a:srgbClr val="202122"/>
                </a:solidFill>
                <a:highlight>
                  <a:srgbClr val="F8F9FA"/>
                </a:highlight>
              </a:rPr>
              <a:t> ВКС</a:t>
            </a:r>
            <a:endParaRPr sz="2100"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200" y="761400"/>
            <a:ext cx="4195450" cy="2844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250" y="183350"/>
            <a:ext cx="5719499" cy="380851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1119750" y="3991875"/>
            <a:ext cx="690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>
                <a:solidFill>
                  <a:srgbClr val="808080"/>
                </a:solidFill>
                <a:highlight>
                  <a:srgbClr val="FFFFFF"/>
                </a:highlight>
              </a:rPr>
              <a:t>Главнокомандующий Воздушно-космическими силами, генерал-полковник</a:t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3072000" y="4309575"/>
            <a:ext cx="30000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50">
                <a:solidFill>
                  <a:srgbClr val="1D1D1D"/>
                </a:solidFill>
                <a:highlight>
                  <a:srgbClr val="FFFFFF"/>
                </a:highlight>
              </a:rPr>
              <a:t>Афзалов Виктор Мусавирович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Предназначения</a:t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50" y="1207293"/>
            <a:ext cx="3265449" cy="163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4949" y="1223563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47724" y="2846337"/>
            <a:ext cx="3239614" cy="199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87338" y="2846338"/>
            <a:ext cx="2988545" cy="1992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56023" y="1334648"/>
            <a:ext cx="2676276" cy="150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Состав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198175" y="1271150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Организационно ВКC России включают в себя три 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рода войск (сил)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Военно-воздушные силы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Войска противовоздушной и противоракетной обороны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6858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Космические войска</a:t>
            </a:r>
            <a:r>
              <a:rPr lang="ru" sz="2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226785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