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4"/>
  </p:sldMasterIdLst>
  <p:notesMasterIdLst>
    <p:notesMasterId r:id="rId8"/>
  </p:notesMasterIdLst>
  <p:handoutMasterIdLst>
    <p:handoutMasterId r:id="rId9"/>
  </p:handoutMasterIdLst>
  <p:sldIdLst>
    <p:sldId id="310" r:id="rId5"/>
    <p:sldId id="312" r:id="rId6"/>
    <p:sldId id="311" r:id="rId7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6D893757-0E39-4F0A-A3C6-6C1566670484}">
          <p14:sldIdLst>
            <p14:sldId id="310"/>
            <p14:sldId id="312"/>
            <p14:sldId id="31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9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E7E7E"/>
    <a:srgbClr val="000000"/>
    <a:srgbClr val="D8AB1F"/>
    <a:srgbClr val="E2D840"/>
    <a:srgbClr val="254898"/>
    <a:srgbClr val="5782D4"/>
    <a:srgbClr val="9E951F"/>
    <a:srgbClr val="AF544F"/>
    <a:srgbClr val="B4872F"/>
    <a:srgbClr val="8E57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0929"/>
  </p:normalViewPr>
  <p:slideViewPr>
    <p:cSldViewPr>
      <p:cViewPr varScale="1">
        <p:scale>
          <a:sx n="110" d="100"/>
          <a:sy n="110" d="100"/>
        </p:scale>
        <p:origin x="630" y="114"/>
      </p:cViewPr>
      <p:guideLst>
        <p:guide orient="horz" pos="190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21" d="100"/>
          <a:sy n="121" d="100"/>
        </p:scale>
        <p:origin x="294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7B332EC-7131-804F-96A9-498526DBC2C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0E2271-6D9B-D140-B72F-57CF7ED24F2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2DF940-4A34-704E-9556-A8F4FAA196F1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33F7D3-ADB6-1843-862E-D29B35284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649727-AB62-6040-853C-FFB3E2F4E76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2DF758-83BB-7C4B-BEEF-0BB04EEEC0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27091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4E8BD9B-2A2F-494A-A6AA-7B0C58709D3C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88ED0D1-6ECD-4DB4-9316-0C3EAEEDCE21}"/>
              </a:ext>
            </a:extLst>
          </p:cNvPr>
          <p:cNvSpPr/>
          <p:nvPr userDrawn="1"/>
        </p:nvSpPr>
        <p:spPr bwMode="auto">
          <a:xfrm>
            <a:off x="0" y="3810000"/>
            <a:ext cx="121920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2" name="Group 23">
            <a:extLst>
              <a:ext uri="{FF2B5EF4-FFF2-40B4-BE49-F238E27FC236}">
                <a16:creationId xmlns:a16="http://schemas.microsoft.com/office/drawing/2014/main" id="{06C789C4-8CA3-4E78-98AF-6BF47FCF2FFB}"/>
              </a:ext>
            </a:extLst>
          </p:cNvPr>
          <p:cNvGrpSpPr/>
          <p:nvPr userDrawn="1"/>
        </p:nvGrpSpPr>
        <p:grpSpPr>
          <a:xfrm>
            <a:off x="1676400" y="1803400"/>
            <a:ext cx="8806628" cy="1219200"/>
            <a:chOff x="152400" y="5254625"/>
            <a:chExt cx="7955306" cy="1101342"/>
          </a:xfrm>
          <a:effectLst>
            <a:outerShdw blurRad="127000" dist="127000" dir="2700000">
              <a:srgbClr val="000000">
                <a:alpha val="10000"/>
              </a:srgbClr>
            </a:outerShdw>
          </a:effectLst>
        </p:grpSpPr>
        <p:sp>
          <p:nvSpPr>
            <p:cNvPr id="13" name="Freeform 24">
              <a:extLst>
                <a:ext uri="{FF2B5EF4-FFF2-40B4-BE49-F238E27FC236}">
                  <a16:creationId xmlns:a16="http://schemas.microsoft.com/office/drawing/2014/main" id="{C9D84181-FC5A-43AE-BE1F-78A7E41719D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54775" y="5357220"/>
              <a:ext cx="1652931" cy="919685"/>
            </a:xfrm>
            <a:custGeom>
              <a:avLst/>
              <a:gdLst/>
              <a:ahLst/>
              <a:cxnLst>
                <a:cxn ang="0">
                  <a:pos x="5749" y="1787"/>
                </a:cxn>
                <a:cxn ang="0">
                  <a:pos x="5679" y="2072"/>
                </a:cxn>
                <a:cxn ang="0">
                  <a:pos x="5595" y="2262"/>
                </a:cxn>
                <a:cxn ang="0">
                  <a:pos x="5434" y="2502"/>
                </a:cxn>
                <a:cxn ang="0">
                  <a:pos x="5231" y="2712"/>
                </a:cxn>
                <a:cxn ang="0">
                  <a:pos x="5064" y="2840"/>
                </a:cxn>
                <a:cxn ang="0">
                  <a:pos x="4804" y="2990"/>
                </a:cxn>
                <a:cxn ang="0">
                  <a:pos x="4475" y="3117"/>
                </a:cxn>
                <a:cxn ang="0">
                  <a:pos x="4164" y="3183"/>
                </a:cxn>
                <a:cxn ang="0">
                  <a:pos x="3836" y="3206"/>
                </a:cxn>
                <a:cxn ang="0">
                  <a:pos x="1642" y="3189"/>
                </a:cxn>
                <a:cxn ang="0">
                  <a:pos x="1178" y="3082"/>
                </a:cxn>
                <a:cxn ang="0">
                  <a:pos x="878" y="2952"/>
                </a:cxn>
                <a:cxn ang="0">
                  <a:pos x="513" y="2698"/>
                </a:cxn>
                <a:cxn ang="0">
                  <a:pos x="228" y="2369"/>
                </a:cxn>
                <a:cxn ang="0">
                  <a:pos x="112" y="2150"/>
                </a:cxn>
                <a:cxn ang="0">
                  <a:pos x="24" y="1872"/>
                </a:cxn>
                <a:cxn ang="0">
                  <a:pos x="0" y="1616"/>
                </a:cxn>
                <a:cxn ang="0">
                  <a:pos x="17" y="1377"/>
                </a:cxn>
                <a:cxn ang="0">
                  <a:pos x="95" y="1096"/>
                </a:cxn>
                <a:cxn ang="0">
                  <a:pos x="185" y="909"/>
                </a:cxn>
                <a:cxn ang="0">
                  <a:pos x="352" y="672"/>
                </a:cxn>
                <a:cxn ang="0">
                  <a:pos x="562" y="468"/>
                </a:cxn>
                <a:cxn ang="0">
                  <a:pos x="731" y="343"/>
                </a:cxn>
                <a:cxn ang="0">
                  <a:pos x="995" y="197"/>
                </a:cxn>
                <a:cxn ang="0">
                  <a:pos x="1328" y="78"/>
                </a:cxn>
                <a:cxn ang="0">
                  <a:pos x="1642" y="17"/>
                </a:cxn>
                <a:cxn ang="0">
                  <a:pos x="1924" y="0"/>
                </a:cxn>
                <a:cxn ang="0">
                  <a:pos x="4187" y="26"/>
                </a:cxn>
                <a:cxn ang="0">
                  <a:pos x="4643" y="147"/>
                </a:cxn>
                <a:cxn ang="0">
                  <a:pos x="4938" y="286"/>
                </a:cxn>
                <a:cxn ang="0">
                  <a:pos x="5293" y="551"/>
                </a:cxn>
                <a:cxn ang="0">
                  <a:pos x="5564" y="891"/>
                </a:cxn>
                <a:cxn ang="0">
                  <a:pos x="5665" y="1094"/>
                </a:cxn>
                <a:cxn ang="0">
                  <a:pos x="5743" y="1377"/>
                </a:cxn>
                <a:cxn ang="0">
                  <a:pos x="5760" y="1588"/>
                </a:cxn>
                <a:cxn ang="0">
                  <a:pos x="826" y="2066"/>
                </a:cxn>
                <a:cxn ang="0">
                  <a:pos x="1005" y="2245"/>
                </a:cxn>
                <a:cxn ang="0">
                  <a:pos x="1354" y="2441"/>
                </a:cxn>
                <a:cxn ang="0">
                  <a:pos x="1789" y="2537"/>
                </a:cxn>
                <a:cxn ang="0">
                  <a:pos x="3937" y="2540"/>
                </a:cxn>
                <a:cxn ang="0">
                  <a:pos x="4274" y="2484"/>
                </a:cxn>
                <a:cxn ang="0">
                  <a:pos x="4568" y="2367"/>
                </a:cxn>
                <a:cxn ang="0">
                  <a:pos x="4744" y="2253"/>
                </a:cxn>
                <a:cxn ang="0">
                  <a:pos x="4934" y="2066"/>
                </a:cxn>
                <a:cxn ang="0">
                  <a:pos x="5030" y="1908"/>
                </a:cxn>
                <a:cxn ang="0">
                  <a:pos x="5096" y="1616"/>
                </a:cxn>
                <a:cxn ang="0">
                  <a:pos x="5074" y="1422"/>
                </a:cxn>
                <a:cxn ang="0">
                  <a:pos x="4987" y="1220"/>
                </a:cxn>
                <a:cxn ang="0">
                  <a:pos x="4755" y="963"/>
                </a:cxn>
                <a:cxn ang="0">
                  <a:pos x="4516" y="814"/>
                </a:cxn>
                <a:cxn ang="0">
                  <a:pos x="4103" y="686"/>
                </a:cxn>
                <a:cxn ang="0">
                  <a:pos x="1924" y="664"/>
                </a:cxn>
                <a:cxn ang="0">
                  <a:pos x="1578" y="699"/>
                </a:cxn>
                <a:cxn ang="0">
                  <a:pos x="1270" y="800"/>
                </a:cxn>
                <a:cxn ang="0">
                  <a:pos x="1082" y="906"/>
                </a:cxn>
                <a:cxn ang="0">
                  <a:pos x="872" y="1085"/>
                </a:cxn>
                <a:cxn ang="0">
                  <a:pos x="750" y="1259"/>
                </a:cxn>
                <a:cxn ang="0">
                  <a:pos x="669" y="1504"/>
                </a:cxn>
                <a:cxn ang="0">
                  <a:pos x="669" y="1702"/>
                </a:cxn>
                <a:cxn ang="0">
                  <a:pos x="750" y="1948"/>
                </a:cxn>
              </a:cxnLst>
              <a:rect l="0" t="0" r="r" b="b"/>
              <a:pathLst>
                <a:path w="5760" h="3206">
                  <a:moveTo>
                    <a:pt x="5760" y="1590"/>
                  </a:moveTo>
                  <a:lnTo>
                    <a:pt x="5760" y="1616"/>
                  </a:lnTo>
                  <a:lnTo>
                    <a:pt x="5760" y="1616"/>
                  </a:lnTo>
                  <a:lnTo>
                    <a:pt x="5758" y="1659"/>
                  </a:lnTo>
                  <a:lnTo>
                    <a:pt x="5757" y="1702"/>
                  </a:lnTo>
                  <a:lnTo>
                    <a:pt x="5754" y="1745"/>
                  </a:lnTo>
                  <a:lnTo>
                    <a:pt x="5749" y="1787"/>
                  </a:lnTo>
                  <a:lnTo>
                    <a:pt x="5743" y="1829"/>
                  </a:lnTo>
                  <a:lnTo>
                    <a:pt x="5736" y="1872"/>
                  </a:lnTo>
                  <a:lnTo>
                    <a:pt x="5726" y="1911"/>
                  </a:lnTo>
                  <a:lnTo>
                    <a:pt x="5717" y="1953"/>
                  </a:lnTo>
                  <a:lnTo>
                    <a:pt x="5705" y="1994"/>
                  </a:lnTo>
                  <a:lnTo>
                    <a:pt x="5693" y="2034"/>
                  </a:lnTo>
                  <a:lnTo>
                    <a:pt x="5679" y="2072"/>
                  </a:lnTo>
                  <a:lnTo>
                    <a:pt x="5665" y="2112"/>
                  </a:lnTo>
                  <a:lnTo>
                    <a:pt x="5648" y="2150"/>
                  </a:lnTo>
                  <a:lnTo>
                    <a:pt x="5631" y="2188"/>
                  </a:lnTo>
                  <a:lnTo>
                    <a:pt x="5613" y="2225"/>
                  </a:lnTo>
                  <a:lnTo>
                    <a:pt x="5595" y="2262"/>
                  </a:lnTo>
                  <a:lnTo>
                    <a:pt x="5595" y="2262"/>
                  </a:lnTo>
                  <a:lnTo>
                    <a:pt x="5595" y="2262"/>
                  </a:lnTo>
                  <a:lnTo>
                    <a:pt x="5575" y="2299"/>
                  </a:lnTo>
                  <a:lnTo>
                    <a:pt x="5553" y="2334"/>
                  </a:lnTo>
                  <a:lnTo>
                    <a:pt x="5532" y="2369"/>
                  </a:lnTo>
                  <a:lnTo>
                    <a:pt x="5509" y="2403"/>
                  </a:lnTo>
                  <a:lnTo>
                    <a:pt x="5485" y="2436"/>
                  </a:lnTo>
                  <a:lnTo>
                    <a:pt x="5460" y="2470"/>
                  </a:lnTo>
                  <a:lnTo>
                    <a:pt x="5434" y="2502"/>
                  </a:lnTo>
                  <a:lnTo>
                    <a:pt x="5407" y="2534"/>
                  </a:lnTo>
                  <a:lnTo>
                    <a:pt x="5380" y="2566"/>
                  </a:lnTo>
                  <a:lnTo>
                    <a:pt x="5351" y="2597"/>
                  </a:lnTo>
                  <a:lnTo>
                    <a:pt x="5322" y="2626"/>
                  </a:lnTo>
                  <a:lnTo>
                    <a:pt x="5293" y="2655"/>
                  </a:lnTo>
                  <a:lnTo>
                    <a:pt x="5263" y="2684"/>
                  </a:lnTo>
                  <a:lnTo>
                    <a:pt x="5231" y="2712"/>
                  </a:lnTo>
                  <a:lnTo>
                    <a:pt x="5198" y="2739"/>
                  </a:lnTo>
                  <a:lnTo>
                    <a:pt x="5166" y="2765"/>
                  </a:lnTo>
                  <a:lnTo>
                    <a:pt x="5166" y="2765"/>
                  </a:lnTo>
                  <a:lnTo>
                    <a:pt x="5166" y="2765"/>
                  </a:lnTo>
                  <a:lnTo>
                    <a:pt x="5133" y="2791"/>
                  </a:lnTo>
                  <a:lnTo>
                    <a:pt x="5099" y="2816"/>
                  </a:lnTo>
                  <a:lnTo>
                    <a:pt x="5064" y="2840"/>
                  </a:lnTo>
                  <a:lnTo>
                    <a:pt x="5029" y="2865"/>
                  </a:lnTo>
                  <a:lnTo>
                    <a:pt x="4993" y="2888"/>
                  </a:lnTo>
                  <a:lnTo>
                    <a:pt x="4957" y="2909"/>
                  </a:lnTo>
                  <a:lnTo>
                    <a:pt x="4918" y="2931"/>
                  </a:lnTo>
                  <a:lnTo>
                    <a:pt x="4882" y="2952"/>
                  </a:lnTo>
                  <a:lnTo>
                    <a:pt x="4843" y="2972"/>
                  </a:lnTo>
                  <a:lnTo>
                    <a:pt x="4804" y="2990"/>
                  </a:lnTo>
                  <a:lnTo>
                    <a:pt x="4765" y="3009"/>
                  </a:lnTo>
                  <a:lnTo>
                    <a:pt x="4724" y="3027"/>
                  </a:lnTo>
                  <a:lnTo>
                    <a:pt x="4684" y="3044"/>
                  </a:lnTo>
                  <a:lnTo>
                    <a:pt x="4643" y="3061"/>
                  </a:lnTo>
                  <a:lnTo>
                    <a:pt x="4560" y="3090"/>
                  </a:lnTo>
                  <a:lnTo>
                    <a:pt x="4517" y="3103"/>
                  </a:lnTo>
                  <a:lnTo>
                    <a:pt x="4475" y="3117"/>
                  </a:lnTo>
                  <a:lnTo>
                    <a:pt x="4432" y="3128"/>
                  </a:lnTo>
                  <a:lnTo>
                    <a:pt x="4387" y="3140"/>
                  </a:lnTo>
                  <a:lnTo>
                    <a:pt x="4344" y="3151"/>
                  </a:lnTo>
                  <a:lnTo>
                    <a:pt x="4300" y="3160"/>
                  </a:lnTo>
                  <a:lnTo>
                    <a:pt x="4254" y="3169"/>
                  </a:lnTo>
                  <a:lnTo>
                    <a:pt x="4210" y="3177"/>
                  </a:lnTo>
                  <a:lnTo>
                    <a:pt x="4164" y="3183"/>
                  </a:lnTo>
                  <a:lnTo>
                    <a:pt x="4118" y="3189"/>
                  </a:lnTo>
                  <a:lnTo>
                    <a:pt x="4072" y="3194"/>
                  </a:lnTo>
                  <a:lnTo>
                    <a:pt x="4025" y="3198"/>
                  </a:lnTo>
                  <a:lnTo>
                    <a:pt x="3979" y="3201"/>
                  </a:lnTo>
                  <a:lnTo>
                    <a:pt x="3931" y="3204"/>
                  </a:lnTo>
                  <a:lnTo>
                    <a:pt x="3884" y="3206"/>
                  </a:lnTo>
                  <a:lnTo>
                    <a:pt x="3836" y="3206"/>
                  </a:lnTo>
                  <a:lnTo>
                    <a:pt x="3836" y="3206"/>
                  </a:lnTo>
                  <a:lnTo>
                    <a:pt x="1924" y="3206"/>
                  </a:lnTo>
                  <a:lnTo>
                    <a:pt x="1924" y="3206"/>
                  </a:lnTo>
                  <a:lnTo>
                    <a:pt x="1852" y="3206"/>
                  </a:lnTo>
                  <a:lnTo>
                    <a:pt x="1781" y="3201"/>
                  </a:lnTo>
                  <a:lnTo>
                    <a:pt x="1711" y="3197"/>
                  </a:lnTo>
                  <a:lnTo>
                    <a:pt x="1642" y="3189"/>
                  </a:lnTo>
                  <a:lnTo>
                    <a:pt x="1573" y="3180"/>
                  </a:lnTo>
                  <a:lnTo>
                    <a:pt x="1506" y="3169"/>
                  </a:lnTo>
                  <a:lnTo>
                    <a:pt x="1438" y="3155"/>
                  </a:lnTo>
                  <a:lnTo>
                    <a:pt x="1373" y="3140"/>
                  </a:lnTo>
                  <a:lnTo>
                    <a:pt x="1307" y="3123"/>
                  </a:lnTo>
                  <a:lnTo>
                    <a:pt x="1243" y="3103"/>
                  </a:lnTo>
                  <a:lnTo>
                    <a:pt x="1178" y="3082"/>
                  </a:lnTo>
                  <a:lnTo>
                    <a:pt x="1117" y="3061"/>
                  </a:lnTo>
                  <a:lnTo>
                    <a:pt x="1056" y="3036"/>
                  </a:lnTo>
                  <a:lnTo>
                    <a:pt x="995" y="3009"/>
                  </a:lnTo>
                  <a:lnTo>
                    <a:pt x="937" y="2981"/>
                  </a:lnTo>
                  <a:lnTo>
                    <a:pt x="878" y="2952"/>
                  </a:lnTo>
                  <a:lnTo>
                    <a:pt x="878" y="2952"/>
                  </a:lnTo>
                  <a:lnTo>
                    <a:pt x="878" y="2952"/>
                  </a:lnTo>
                  <a:lnTo>
                    <a:pt x="822" y="2920"/>
                  </a:lnTo>
                  <a:lnTo>
                    <a:pt x="767" y="2888"/>
                  </a:lnTo>
                  <a:lnTo>
                    <a:pt x="713" y="2852"/>
                  </a:lnTo>
                  <a:lnTo>
                    <a:pt x="661" y="2816"/>
                  </a:lnTo>
                  <a:lnTo>
                    <a:pt x="611" y="2779"/>
                  </a:lnTo>
                  <a:lnTo>
                    <a:pt x="562" y="2739"/>
                  </a:lnTo>
                  <a:lnTo>
                    <a:pt x="513" y="2698"/>
                  </a:lnTo>
                  <a:lnTo>
                    <a:pt x="467" y="2655"/>
                  </a:lnTo>
                  <a:lnTo>
                    <a:pt x="422" y="2611"/>
                  </a:lnTo>
                  <a:lnTo>
                    <a:pt x="380" y="2566"/>
                  </a:lnTo>
                  <a:lnTo>
                    <a:pt x="340" y="2519"/>
                  </a:lnTo>
                  <a:lnTo>
                    <a:pt x="300" y="2470"/>
                  </a:lnTo>
                  <a:lnTo>
                    <a:pt x="263" y="2421"/>
                  </a:lnTo>
                  <a:lnTo>
                    <a:pt x="228" y="2369"/>
                  </a:lnTo>
                  <a:lnTo>
                    <a:pt x="196" y="2317"/>
                  </a:lnTo>
                  <a:lnTo>
                    <a:pt x="165" y="2262"/>
                  </a:lnTo>
                  <a:lnTo>
                    <a:pt x="165" y="2262"/>
                  </a:lnTo>
                  <a:lnTo>
                    <a:pt x="165" y="2262"/>
                  </a:lnTo>
                  <a:lnTo>
                    <a:pt x="145" y="2225"/>
                  </a:lnTo>
                  <a:lnTo>
                    <a:pt x="129" y="2188"/>
                  </a:lnTo>
                  <a:lnTo>
                    <a:pt x="112" y="2150"/>
                  </a:lnTo>
                  <a:lnTo>
                    <a:pt x="95" y="2112"/>
                  </a:lnTo>
                  <a:lnTo>
                    <a:pt x="81" y="2072"/>
                  </a:lnTo>
                  <a:lnTo>
                    <a:pt x="67" y="2034"/>
                  </a:lnTo>
                  <a:lnTo>
                    <a:pt x="55" y="1994"/>
                  </a:lnTo>
                  <a:lnTo>
                    <a:pt x="43" y="1953"/>
                  </a:lnTo>
                  <a:lnTo>
                    <a:pt x="34" y="1911"/>
                  </a:lnTo>
                  <a:lnTo>
                    <a:pt x="24" y="1872"/>
                  </a:lnTo>
                  <a:lnTo>
                    <a:pt x="17" y="1829"/>
                  </a:lnTo>
                  <a:lnTo>
                    <a:pt x="11" y="1787"/>
                  </a:lnTo>
                  <a:lnTo>
                    <a:pt x="6" y="1745"/>
                  </a:lnTo>
                  <a:lnTo>
                    <a:pt x="3" y="1702"/>
                  </a:lnTo>
                  <a:lnTo>
                    <a:pt x="0" y="1659"/>
                  </a:lnTo>
                  <a:lnTo>
                    <a:pt x="0" y="1616"/>
                  </a:lnTo>
                  <a:lnTo>
                    <a:pt x="0" y="1616"/>
                  </a:lnTo>
                  <a:lnTo>
                    <a:pt x="0" y="1590"/>
                  </a:lnTo>
                  <a:lnTo>
                    <a:pt x="0" y="1590"/>
                  </a:lnTo>
                  <a:lnTo>
                    <a:pt x="0" y="1547"/>
                  </a:lnTo>
                  <a:lnTo>
                    <a:pt x="3" y="1504"/>
                  </a:lnTo>
                  <a:lnTo>
                    <a:pt x="6" y="1461"/>
                  </a:lnTo>
                  <a:lnTo>
                    <a:pt x="11" y="1420"/>
                  </a:lnTo>
                  <a:lnTo>
                    <a:pt x="17" y="1377"/>
                  </a:lnTo>
                  <a:lnTo>
                    <a:pt x="24" y="1336"/>
                  </a:lnTo>
                  <a:lnTo>
                    <a:pt x="34" y="1295"/>
                  </a:lnTo>
                  <a:lnTo>
                    <a:pt x="43" y="1253"/>
                  </a:lnTo>
                  <a:lnTo>
                    <a:pt x="55" y="1214"/>
                  </a:lnTo>
                  <a:lnTo>
                    <a:pt x="67" y="1174"/>
                  </a:lnTo>
                  <a:lnTo>
                    <a:pt x="81" y="1134"/>
                  </a:lnTo>
                  <a:lnTo>
                    <a:pt x="95" y="1096"/>
                  </a:lnTo>
                  <a:lnTo>
                    <a:pt x="112" y="1056"/>
                  </a:lnTo>
                  <a:lnTo>
                    <a:pt x="129" y="1019"/>
                  </a:lnTo>
                  <a:lnTo>
                    <a:pt x="145" y="981"/>
                  </a:lnTo>
                  <a:lnTo>
                    <a:pt x="165" y="944"/>
                  </a:lnTo>
                  <a:lnTo>
                    <a:pt x="165" y="944"/>
                  </a:lnTo>
                  <a:lnTo>
                    <a:pt x="165" y="944"/>
                  </a:lnTo>
                  <a:lnTo>
                    <a:pt x="185" y="909"/>
                  </a:lnTo>
                  <a:lnTo>
                    <a:pt x="207" y="872"/>
                  </a:lnTo>
                  <a:lnTo>
                    <a:pt x="228" y="839"/>
                  </a:lnTo>
                  <a:lnTo>
                    <a:pt x="251" y="803"/>
                  </a:lnTo>
                  <a:lnTo>
                    <a:pt x="275" y="770"/>
                  </a:lnTo>
                  <a:lnTo>
                    <a:pt x="300" y="736"/>
                  </a:lnTo>
                  <a:lnTo>
                    <a:pt x="326" y="704"/>
                  </a:lnTo>
                  <a:lnTo>
                    <a:pt x="352" y="672"/>
                  </a:lnTo>
                  <a:lnTo>
                    <a:pt x="380" y="641"/>
                  </a:lnTo>
                  <a:lnTo>
                    <a:pt x="409" y="611"/>
                  </a:lnTo>
                  <a:lnTo>
                    <a:pt x="438" y="580"/>
                  </a:lnTo>
                  <a:lnTo>
                    <a:pt x="467" y="551"/>
                  </a:lnTo>
                  <a:lnTo>
                    <a:pt x="497" y="523"/>
                  </a:lnTo>
                  <a:lnTo>
                    <a:pt x="529" y="494"/>
                  </a:lnTo>
                  <a:lnTo>
                    <a:pt x="562" y="468"/>
                  </a:lnTo>
                  <a:lnTo>
                    <a:pt x="594" y="441"/>
                  </a:lnTo>
                  <a:lnTo>
                    <a:pt x="594" y="441"/>
                  </a:lnTo>
                  <a:lnTo>
                    <a:pt x="594" y="441"/>
                  </a:lnTo>
                  <a:lnTo>
                    <a:pt x="627" y="416"/>
                  </a:lnTo>
                  <a:lnTo>
                    <a:pt x="661" y="390"/>
                  </a:lnTo>
                  <a:lnTo>
                    <a:pt x="696" y="366"/>
                  </a:lnTo>
                  <a:lnTo>
                    <a:pt x="731" y="343"/>
                  </a:lnTo>
                  <a:lnTo>
                    <a:pt x="767" y="320"/>
                  </a:lnTo>
                  <a:lnTo>
                    <a:pt x="803" y="297"/>
                  </a:lnTo>
                  <a:lnTo>
                    <a:pt x="842" y="275"/>
                  </a:lnTo>
                  <a:lnTo>
                    <a:pt x="878" y="256"/>
                  </a:lnTo>
                  <a:lnTo>
                    <a:pt x="917" y="236"/>
                  </a:lnTo>
                  <a:lnTo>
                    <a:pt x="956" y="216"/>
                  </a:lnTo>
                  <a:lnTo>
                    <a:pt x="995" y="197"/>
                  </a:lnTo>
                  <a:lnTo>
                    <a:pt x="1036" y="181"/>
                  </a:lnTo>
                  <a:lnTo>
                    <a:pt x="1076" y="162"/>
                  </a:lnTo>
                  <a:lnTo>
                    <a:pt x="1117" y="147"/>
                  </a:lnTo>
                  <a:lnTo>
                    <a:pt x="1200" y="116"/>
                  </a:lnTo>
                  <a:lnTo>
                    <a:pt x="1243" y="103"/>
                  </a:lnTo>
                  <a:lnTo>
                    <a:pt x="1285" y="90"/>
                  </a:lnTo>
                  <a:lnTo>
                    <a:pt x="1328" y="78"/>
                  </a:lnTo>
                  <a:lnTo>
                    <a:pt x="1373" y="67"/>
                  </a:lnTo>
                  <a:lnTo>
                    <a:pt x="1416" y="57"/>
                  </a:lnTo>
                  <a:lnTo>
                    <a:pt x="1460" y="47"/>
                  </a:lnTo>
                  <a:lnTo>
                    <a:pt x="1506" y="38"/>
                  </a:lnTo>
                  <a:lnTo>
                    <a:pt x="1550" y="31"/>
                  </a:lnTo>
                  <a:lnTo>
                    <a:pt x="1596" y="23"/>
                  </a:lnTo>
                  <a:lnTo>
                    <a:pt x="1642" y="17"/>
                  </a:lnTo>
                  <a:lnTo>
                    <a:pt x="1688" y="12"/>
                  </a:lnTo>
                  <a:lnTo>
                    <a:pt x="1735" y="8"/>
                  </a:lnTo>
                  <a:lnTo>
                    <a:pt x="1781" y="5"/>
                  </a:lnTo>
                  <a:lnTo>
                    <a:pt x="1829" y="3"/>
                  </a:lnTo>
                  <a:lnTo>
                    <a:pt x="1876" y="2"/>
                  </a:lnTo>
                  <a:lnTo>
                    <a:pt x="1924" y="0"/>
                  </a:lnTo>
                  <a:lnTo>
                    <a:pt x="1924" y="0"/>
                  </a:lnTo>
                  <a:lnTo>
                    <a:pt x="3836" y="0"/>
                  </a:lnTo>
                  <a:lnTo>
                    <a:pt x="3836" y="0"/>
                  </a:lnTo>
                  <a:lnTo>
                    <a:pt x="3908" y="2"/>
                  </a:lnTo>
                  <a:lnTo>
                    <a:pt x="3979" y="5"/>
                  </a:lnTo>
                  <a:lnTo>
                    <a:pt x="4049" y="11"/>
                  </a:lnTo>
                  <a:lnTo>
                    <a:pt x="4118" y="17"/>
                  </a:lnTo>
                  <a:lnTo>
                    <a:pt x="4187" y="26"/>
                  </a:lnTo>
                  <a:lnTo>
                    <a:pt x="4254" y="38"/>
                  </a:lnTo>
                  <a:lnTo>
                    <a:pt x="4322" y="52"/>
                  </a:lnTo>
                  <a:lnTo>
                    <a:pt x="4387" y="67"/>
                  </a:lnTo>
                  <a:lnTo>
                    <a:pt x="4453" y="84"/>
                  </a:lnTo>
                  <a:lnTo>
                    <a:pt x="4517" y="103"/>
                  </a:lnTo>
                  <a:lnTo>
                    <a:pt x="4582" y="124"/>
                  </a:lnTo>
                  <a:lnTo>
                    <a:pt x="4643" y="147"/>
                  </a:lnTo>
                  <a:lnTo>
                    <a:pt x="4704" y="171"/>
                  </a:lnTo>
                  <a:lnTo>
                    <a:pt x="4765" y="197"/>
                  </a:lnTo>
                  <a:lnTo>
                    <a:pt x="4823" y="225"/>
                  </a:lnTo>
                  <a:lnTo>
                    <a:pt x="4882" y="256"/>
                  </a:lnTo>
                  <a:lnTo>
                    <a:pt x="4882" y="256"/>
                  </a:lnTo>
                  <a:lnTo>
                    <a:pt x="4882" y="256"/>
                  </a:lnTo>
                  <a:lnTo>
                    <a:pt x="4938" y="286"/>
                  </a:lnTo>
                  <a:lnTo>
                    <a:pt x="4993" y="320"/>
                  </a:lnTo>
                  <a:lnTo>
                    <a:pt x="5047" y="355"/>
                  </a:lnTo>
                  <a:lnTo>
                    <a:pt x="5099" y="390"/>
                  </a:lnTo>
                  <a:lnTo>
                    <a:pt x="5149" y="428"/>
                  </a:lnTo>
                  <a:lnTo>
                    <a:pt x="5198" y="468"/>
                  </a:lnTo>
                  <a:lnTo>
                    <a:pt x="5247" y="510"/>
                  </a:lnTo>
                  <a:lnTo>
                    <a:pt x="5293" y="551"/>
                  </a:lnTo>
                  <a:lnTo>
                    <a:pt x="5338" y="595"/>
                  </a:lnTo>
                  <a:lnTo>
                    <a:pt x="5380" y="641"/>
                  </a:lnTo>
                  <a:lnTo>
                    <a:pt x="5420" y="689"/>
                  </a:lnTo>
                  <a:lnTo>
                    <a:pt x="5460" y="736"/>
                  </a:lnTo>
                  <a:lnTo>
                    <a:pt x="5497" y="787"/>
                  </a:lnTo>
                  <a:lnTo>
                    <a:pt x="5532" y="839"/>
                  </a:lnTo>
                  <a:lnTo>
                    <a:pt x="5564" y="891"/>
                  </a:lnTo>
                  <a:lnTo>
                    <a:pt x="5595" y="944"/>
                  </a:lnTo>
                  <a:lnTo>
                    <a:pt x="5595" y="944"/>
                  </a:lnTo>
                  <a:lnTo>
                    <a:pt x="5595" y="944"/>
                  </a:lnTo>
                  <a:lnTo>
                    <a:pt x="5613" y="981"/>
                  </a:lnTo>
                  <a:lnTo>
                    <a:pt x="5631" y="1019"/>
                  </a:lnTo>
                  <a:lnTo>
                    <a:pt x="5648" y="1056"/>
                  </a:lnTo>
                  <a:lnTo>
                    <a:pt x="5665" y="1094"/>
                  </a:lnTo>
                  <a:lnTo>
                    <a:pt x="5679" y="1134"/>
                  </a:lnTo>
                  <a:lnTo>
                    <a:pt x="5693" y="1174"/>
                  </a:lnTo>
                  <a:lnTo>
                    <a:pt x="5705" y="1214"/>
                  </a:lnTo>
                  <a:lnTo>
                    <a:pt x="5717" y="1253"/>
                  </a:lnTo>
                  <a:lnTo>
                    <a:pt x="5726" y="1295"/>
                  </a:lnTo>
                  <a:lnTo>
                    <a:pt x="5736" y="1336"/>
                  </a:lnTo>
                  <a:lnTo>
                    <a:pt x="5743" y="1377"/>
                  </a:lnTo>
                  <a:lnTo>
                    <a:pt x="5749" y="1419"/>
                  </a:lnTo>
                  <a:lnTo>
                    <a:pt x="5754" y="1461"/>
                  </a:lnTo>
                  <a:lnTo>
                    <a:pt x="5757" y="1503"/>
                  </a:lnTo>
                  <a:lnTo>
                    <a:pt x="5758" y="1546"/>
                  </a:lnTo>
                  <a:lnTo>
                    <a:pt x="5760" y="1588"/>
                  </a:lnTo>
                  <a:lnTo>
                    <a:pt x="5760" y="1588"/>
                  </a:lnTo>
                  <a:lnTo>
                    <a:pt x="5760" y="1588"/>
                  </a:lnTo>
                  <a:lnTo>
                    <a:pt x="5760" y="1590"/>
                  </a:lnTo>
                  <a:lnTo>
                    <a:pt x="5760" y="1590"/>
                  </a:lnTo>
                  <a:close/>
                  <a:moveTo>
                    <a:pt x="750" y="1948"/>
                  </a:moveTo>
                  <a:lnTo>
                    <a:pt x="750" y="1948"/>
                  </a:lnTo>
                  <a:lnTo>
                    <a:pt x="773" y="1988"/>
                  </a:lnTo>
                  <a:lnTo>
                    <a:pt x="797" y="2026"/>
                  </a:lnTo>
                  <a:lnTo>
                    <a:pt x="826" y="2066"/>
                  </a:lnTo>
                  <a:lnTo>
                    <a:pt x="857" y="2103"/>
                  </a:lnTo>
                  <a:lnTo>
                    <a:pt x="889" y="2139"/>
                  </a:lnTo>
                  <a:lnTo>
                    <a:pt x="926" y="2176"/>
                  </a:lnTo>
                  <a:lnTo>
                    <a:pt x="964" y="2211"/>
                  </a:lnTo>
                  <a:lnTo>
                    <a:pt x="1005" y="2245"/>
                  </a:lnTo>
                  <a:lnTo>
                    <a:pt x="1005" y="2245"/>
                  </a:lnTo>
                  <a:lnTo>
                    <a:pt x="1005" y="2245"/>
                  </a:lnTo>
                  <a:lnTo>
                    <a:pt x="1048" y="2277"/>
                  </a:lnTo>
                  <a:lnTo>
                    <a:pt x="1094" y="2309"/>
                  </a:lnTo>
                  <a:lnTo>
                    <a:pt x="1142" y="2338"/>
                  </a:lnTo>
                  <a:lnTo>
                    <a:pt x="1192" y="2367"/>
                  </a:lnTo>
                  <a:lnTo>
                    <a:pt x="1244" y="2393"/>
                  </a:lnTo>
                  <a:lnTo>
                    <a:pt x="1298" y="2418"/>
                  </a:lnTo>
                  <a:lnTo>
                    <a:pt x="1354" y="2441"/>
                  </a:lnTo>
                  <a:lnTo>
                    <a:pt x="1411" y="2461"/>
                  </a:lnTo>
                  <a:lnTo>
                    <a:pt x="1471" y="2479"/>
                  </a:lnTo>
                  <a:lnTo>
                    <a:pt x="1532" y="2496"/>
                  </a:lnTo>
                  <a:lnTo>
                    <a:pt x="1593" y="2510"/>
                  </a:lnTo>
                  <a:lnTo>
                    <a:pt x="1657" y="2522"/>
                  </a:lnTo>
                  <a:lnTo>
                    <a:pt x="1722" y="2531"/>
                  </a:lnTo>
                  <a:lnTo>
                    <a:pt x="1789" y="2537"/>
                  </a:lnTo>
                  <a:lnTo>
                    <a:pt x="1856" y="2542"/>
                  </a:lnTo>
                  <a:lnTo>
                    <a:pt x="1924" y="2543"/>
                  </a:lnTo>
                  <a:lnTo>
                    <a:pt x="1924" y="2543"/>
                  </a:lnTo>
                  <a:lnTo>
                    <a:pt x="3836" y="2543"/>
                  </a:lnTo>
                  <a:lnTo>
                    <a:pt x="3836" y="2543"/>
                  </a:lnTo>
                  <a:lnTo>
                    <a:pt x="3887" y="2542"/>
                  </a:lnTo>
                  <a:lnTo>
                    <a:pt x="3937" y="2540"/>
                  </a:lnTo>
                  <a:lnTo>
                    <a:pt x="3988" y="2536"/>
                  </a:lnTo>
                  <a:lnTo>
                    <a:pt x="4038" y="2531"/>
                  </a:lnTo>
                  <a:lnTo>
                    <a:pt x="4086" y="2523"/>
                  </a:lnTo>
                  <a:lnTo>
                    <a:pt x="4135" y="2516"/>
                  </a:lnTo>
                  <a:lnTo>
                    <a:pt x="4182" y="2507"/>
                  </a:lnTo>
                  <a:lnTo>
                    <a:pt x="4228" y="2496"/>
                  </a:lnTo>
                  <a:lnTo>
                    <a:pt x="4274" y="2484"/>
                  </a:lnTo>
                  <a:lnTo>
                    <a:pt x="4320" y="2470"/>
                  </a:lnTo>
                  <a:lnTo>
                    <a:pt x="4363" y="2456"/>
                  </a:lnTo>
                  <a:lnTo>
                    <a:pt x="4406" y="2441"/>
                  </a:lnTo>
                  <a:lnTo>
                    <a:pt x="4449" y="2424"/>
                  </a:lnTo>
                  <a:lnTo>
                    <a:pt x="4490" y="2406"/>
                  </a:lnTo>
                  <a:lnTo>
                    <a:pt x="4530" y="2387"/>
                  </a:lnTo>
                  <a:lnTo>
                    <a:pt x="4568" y="2367"/>
                  </a:lnTo>
                  <a:lnTo>
                    <a:pt x="4568" y="2367"/>
                  </a:lnTo>
                  <a:lnTo>
                    <a:pt x="4568" y="2367"/>
                  </a:lnTo>
                  <a:lnTo>
                    <a:pt x="4606" y="2346"/>
                  </a:lnTo>
                  <a:lnTo>
                    <a:pt x="4643" y="2325"/>
                  </a:lnTo>
                  <a:lnTo>
                    <a:pt x="4678" y="2302"/>
                  </a:lnTo>
                  <a:lnTo>
                    <a:pt x="4712" y="2277"/>
                  </a:lnTo>
                  <a:lnTo>
                    <a:pt x="4744" y="2253"/>
                  </a:lnTo>
                  <a:lnTo>
                    <a:pt x="4776" y="2228"/>
                  </a:lnTo>
                  <a:lnTo>
                    <a:pt x="4805" y="2202"/>
                  </a:lnTo>
                  <a:lnTo>
                    <a:pt x="4834" y="2176"/>
                  </a:lnTo>
                  <a:lnTo>
                    <a:pt x="4862" y="2149"/>
                  </a:lnTo>
                  <a:lnTo>
                    <a:pt x="4888" y="2121"/>
                  </a:lnTo>
                  <a:lnTo>
                    <a:pt x="4911" y="2093"/>
                  </a:lnTo>
                  <a:lnTo>
                    <a:pt x="4934" y="2066"/>
                  </a:lnTo>
                  <a:lnTo>
                    <a:pt x="4955" y="2037"/>
                  </a:lnTo>
                  <a:lnTo>
                    <a:pt x="4975" y="2008"/>
                  </a:lnTo>
                  <a:lnTo>
                    <a:pt x="4993" y="1977"/>
                  </a:lnTo>
                  <a:lnTo>
                    <a:pt x="5010" y="1948"/>
                  </a:lnTo>
                  <a:lnTo>
                    <a:pt x="5010" y="1948"/>
                  </a:lnTo>
                  <a:lnTo>
                    <a:pt x="5010" y="1948"/>
                  </a:lnTo>
                  <a:lnTo>
                    <a:pt x="5030" y="1908"/>
                  </a:lnTo>
                  <a:lnTo>
                    <a:pt x="5048" y="1867"/>
                  </a:lnTo>
                  <a:lnTo>
                    <a:pt x="5062" y="1827"/>
                  </a:lnTo>
                  <a:lnTo>
                    <a:pt x="5074" y="1786"/>
                  </a:lnTo>
                  <a:lnTo>
                    <a:pt x="5084" y="1745"/>
                  </a:lnTo>
                  <a:lnTo>
                    <a:pt x="5091" y="1702"/>
                  </a:lnTo>
                  <a:lnTo>
                    <a:pt x="5094" y="1659"/>
                  </a:lnTo>
                  <a:lnTo>
                    <a:pt x="5096" y="1616"/>
                  </a:lnTo>
                  <a:lnTo>
                    <a:pt x="5096" y="1616"/>
                  </a:lnTo>
                  <a:lnTo>
                    <a:pt x="5096" y="1590"/>
                  </a:lnTo>
                  <a:lnTo>
                    <a:pt x="5096" y="1590"/>
                  </a:lnTo>
                  <a:lnTo>
                    <a:pt x="5094" y="1547"/>
                  </a:lnTo>
                  <a:lnTo>
                    <a:pt x="5091" y="1504"/>
                  </a:lnTo>
                  <a:lnTo>
                    <a:pt x="5084" y="1463"/>
                  </a:lnTo>
                  <a:lnTo>
                    <a:pt x="5074" y="1422"/>
                  </a:lnTo>
                  <a:lnTo>
                    <a:pt x="5062" y="1380"/>
                  </a:lnTo>
                  <a:lnTo>
                    <a:pt x="5048" y="1339"/>
                  </a:lnTo>
                  <a:lnTo>
                    <a:pt x="5030" y="1299"/>
                  </a:lnTo>
                  <a:lnTo>
                    <a:pt x="5010" y="1259"/>
                  </a:lnTo>
                  <a:lnTo>
                    <a:pt x="5010" y="1259"/>
                  </a:lnTo>
                  <a:lnTo>
                    <a:pt x="5010" y="1259"/>
                  </a:lnTo>
                  <a:lnTo>
                    <a:pt x="4987" y="1220"/>
                  </a:lnTo>
                  <a:lnTo>
                    <a:pt x="4963" y="1180"/>
                  </a:lnTo>
                  <a:lnTo>
                    <a:pt x="4934" y="1142"/>
                  </a:lnTo>
                  <a:lnTo>
                    <a:pt x="4903" y="1103"/>
                  </a:lnTo>
                  <a:lnTo>
                    <a:pt x="4869" y="1067"/>
                  </a:lnTo>
                  <a:lnTo>
                    <a:pt x="4834" y="1031"/>
                  </a:lnTo>
                  <a:lnTo>
                    <a:pt x="4796" y="996"/>
                  </a:lnTo>
                  <a:lnTo>
                    <a:pt x="4755" y="963"/>
                  </a:lnTo>
                  <a:lnTo>
                    <a:pt x="4755" y="963"/>
                  </a:lnTo>
                  <a:lnTo>
                    <a:pt x="4755" y="963"/>
                  </a:lnTo>
                  <a:lnTo>
                    <a:pt x="4712" y="929"/>
                  </a:lnTo>
                  <a:lnTo>
                    <a:pt x="4666" y="898"/>
                  </a:lnTo>
                  <a:lnTo>
                    <a:pt x="4618" y="868"/>
                  </a:lnTo>
                  <a:lnTo>
                    <a:pt x="4568" y="840"/>
                  </a:lnTo>
                  <a:lnTo>
                    <a:pt x="4516" y="814"/>
                  </a:lnTo>
                  <a:lnTo>
                    <a:pt x="4462" y="790"/>
                  </a:lnTo>
                  <a:lnTo>
                    <a:pt x="4406" y="767"/>
                  </a:lnTo>
                  <a:lnTo>
                    <a:pt x="4349" y="745"/>
                  </a:lnTo>
                  <a:lnTo>
                    <a:pt x="4289" y="727"/>
                  </a:lnTo>
                  <a:lnTo>
                    <a:pt x="4228" y="710"/>
                  </a:lnTo>
                  <a:lnTo>
                    <a:pt x="4167" y="696"/>
                  </a:lnTo>
                  <a:lnTo>
                    <a:pt x="4103" y="686"/>
                  </a:lnTo>
                  <a:lnTo>
                    <a:pt x="4038" y="676"/>
                  </a:lnTo>
                  <a:lnTo>
                    <a:pt x="3971" y="669"/>
                  </a:lnTo>
                  <a:lnTo>
                    <a:pt x="3904" y="666"/>
                  </a:lnTo>
                  <a:lnTo>
                    <a:pt x="3836" y="664"/>
                  </a:lnTo>
                  <a:lnTo>
                    <a:pt x="3836" y="664"/>
                  </a:lnTo>
                  <a:lnTo>
                    <a:pt x="1924" y="664"/>
                  </a:lnTo>
                  <a:lnTo>
                    <a:pt x="1924" y="664"/>
                  </a:lnTo>
                  <a:lnTo>
                    <a:pt x="1873" y="664"/>
                  </a:lnTo>
                  <a:lnTo>
                    <a:pt x="1821" y="667"/>
                  </a:lnTo>
                  <a:lnTo>
                    <a:pt x="1772" y="670"/>
                  </a:lnTo>
                  <a:lnTo>
                    <a:pt x="1722" y="676"/>
                  </a:lnTo>
                  <a:lnTo>
                    <a:pt x="1673" y="683"/>
                  </a:lnTo>
                  <a:lnTo>
                    <a:pt x="1625" y="690"/>
                  </a:lnTo>
                  <a:lnTo>
                    <a:pt x="1578" y="699"/>
                  </a:lnTo>
                  <a:lnTo>
                    <a:pt x="1532" y="710"/>
                  </a:lnTo>
                  <a:lnTo>
                    <a:pt x="1486" y="722"/>
                  </a:lnTo>
                  <a:lnTo>
                    <a:pt x="1440" y="736"/>
                  </a:lnTo>
                  <a:lnTo>
                    <a:pt x="1397" y="751"/>
                  </a:lnTo>
                  <a:lnTo>
                    <a:pt x="1354" y="767"/>
                  </a:lnTo>
                  <a:lnTo>
                    <a:pt x="1311" y="784"/>
                  </a:lnTo>
                  <a:lnTo>
                    <a:pt x="1270" y="800"/>
                  </a:lnTo>
                  <a:lnTo>
                    <a:pt x="1230" y="820"/>
                  </a:lnTo>
                  <a:lnTo>
                    <a:pt x="1192" y="840"/>
                  </a:lnTo>
                  <a:lnTo>
                    <a:pt x="1192" y="840"/>
                  </a:lnTo>
                  <a:lnTo>
                    <a:pt x="1192" y="840"/>
                  </a:lnTo>
                  <a:lnTo>
                    <a:pt x="1154" y="862"/>
                  </a:lnTo>
                  <a:lnTo>
                    <a:pt x="1117" y="883"/>
                  </a:lnTo>
                  <a:lnTo>
                    <a:pt x="1082" y="906"/>
                  </a:lnTo>
                  <a:lnTo>
                    <a:pt x="1048" y="929"/>
                  </a:lnTo>
                  <a:lnTo>
                    <a:pt x="1016" y="953"/>
                  </a:lnTo>
                  <a:lnTo>
                    <a:pt x="984" y="978"/>
                  </a:lnTo>
                  <a:lnTo>
                    <a:pt x="955" y="1004"/>
                  </a:lnTo>
                  <a:lnTo>
                    <a:pt x="926" y="1031"/>
                  </a:lnTo>
                  <a:lnTo>
                    <a:pt x="898" y="1057"/>
                  </a:lnTo>
                  <a:lnTo>
                    <a:pt x="872" y="1085"/>
                  </a:lnTo>
                  <a:lnTo>
                    <a:pt x="849" y="1113"/>
                  </a:lnTo>
                  <a:lnTo>
                    <a:pt x="826" y="1142"/>
                  </a:lnTo>
                  <a:lnTo>
                    <a:pt x="805" y="1171"/>
                  </a:lnTo>
                  <a:lnTo>
                    <a:pt x="785" y="1200"/>
                  </a:lnTo>
                  <a:lnTo>
                    <a:pt x="767" y="1229"/>
                  </a:lnTo>
                  <a:lnTo>
                    <a:pt x="750" y="1259"/>
                  </a:lnTo>
                  <a:lnTo>
                    <a:pt x="750" y="1259"/>
                  </a:lnTo>
                  <a:lnTo>
                    <a:pt x="750" y="1259"/>
                  </a:lnTo>
                  <a:lnTo>
                    <a:pt x="730" y="1299"/>
                  </a:lnTo>
                  <a:lnTo>
                    <a:pt x="712" y="1339"/>
                  </a:lnTo>
                  <a:lnTo>
                    <a:pt x="698" y="1380"/>
                  </a:lnTo>
                  <a:lnTo>
                    <a:pt x="686" y="1422"/>
                  </a:lnTo>
                  <a:lnTo>
                    <a:pt x="676" y="1463"/>
                  </a:lnTo>
                  <a:lnTo>
                    <a:pt x="669" y="1504"/>
                  </a:lnTo>
                  <a:lnTo>
                    <a:pt x="664" y="1547"/>
                  </a:lnTo>
                  <a:lnTo>
                    <a:pt x="664" y="1590"/>
                  </a:lnTo>
                  <a:lnTo>
                    <a:pt x="664" y="1590"/>
                  </a:lnTo>
                  <a:lnTo>
                    <a:pt x="664" y="1616"/>
                  </a:lnTo>
                  <a:lnTo>
                    <a:pt x="664" y="1616"/>
                  </a:lnTo>
                  <a:lnTo>
                    <a:pt x="664" y="1659"/>
                  </a:lnTo>
                  <a:lnTo>
                    <a:pt x="669" y="1702"/>
                  </a:lnTo>
                  <a:lnTo>
                    <a:pt x="676" y="1745"/>
                  </a:lnTo>
                  <a:lnTo>
                    <a:pt x="686" y="1786"/>
                  </a:lnTo>
                  <a:lnTo>
                    <a:pt x="698" y="1827"/>
                  </a:lnTo>
                  <a:lnTo>
                    <a:pt x="712" y="1867"/>
                  </a:lnTo>
                  <a:lnTo>
                    <a:pt x="730" y="1908"/>
                  </a:lnTo>
                  <a:lnTo>
                    <a:pt x="750" y="1948"/>
                  </a:lnTo>
                  <a:lnTo>
                    <a:pt x="750" y="19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6">
                    <a:lumMod val="60000"/>
                    <a:lumOff val="40000"/>
                  </a:schemeClr>
                </a:gs>
                <a:gs pos="99000">
                  <a:schemeClr val="accent6">
                    <a:lumMod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hreePt" dir="t">
                <a:rot lat="0" lon="0" rev="12720000"/>
              </a:lightRig>
            </a:scene3d>
            <a:sp3d/>
          </p:spPr>
          <p:txBody>
            <a:bodyPr/>
            <a:lstStyle/>
            <a:p>
              <a:pPr>
                <a:lnSpc>
                  <a:spcPct val="85000"/>
                </a:lnSpc>
              </a:pPr>
              <a:endParaRPr lang="en-US">
                <a:latin typeface="Times"/>
              </a:endParaRPr>
            </a:p>
          </p:txBody>
        </p:sp>
        <p:sp>
          <p:nvSpPr>
            <p:cNvPr id="14" name="Freeform 25">
              <a:extLst>
                <a:ext uri="{FF2B5EF4-FFF2-40B4-BE49-F238E27FC236}">
                  <a16:creationId xmlns:a16="http://schemas.microsoft.com/office/drawing/2014/main" id="{64CCB02D-2E89-4ADB-91AE-A88F3F16F26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926405" y="5357220"/>
              <a:ext cx="1652931" cy="919685"/>
            </a:xfrm>
            <a:custGeom>
              <a:avLst/>
              <a:gdLst/>
              <a:ahLst/>
              <a:cxnLst>
                <a:cxn ang="0">
                  <a:pos x="5749" y="1787"/>
                </a:cxn>
                <a:cxn ang="0">
                  <a:pos x="5679" y="2072"/>
                </a:cxn>
                <a:cxn ang="0">
                  <a:pos x="5595" y="2262"/>
                </a:cxn>
                <a:cxn ang="0">
                  <a:pos x="5434" y="2502"/>
                </a:cxn>
                <a:cxn ang="0">
                  <a:pos x="5231" y="2712"/>
                </a:cxn>
                <a:cxn ang="0">
                  <a:pos x="5064" y="2840"/>
                </a:cxn>
                <a:cxn ang="0">
                  <a:pos x="4804" y="2990"/>
                </a:cxn>
                <a:cxn ang="0">
                  <a:pos x="4475" y="3117"/>
                </a:cxn>
                <a:cxn ang="0">
                  <a:pos x="4164" y="3183"/>
                </a:cxn>
                <a:cxn ang="0">
                  <a:pos x="3836" y="3206"/>
                </a:cxn>
                <a:cxn ang="0">
                  <a:pos x="1642" y="3189"/>
                </a:cxn>
                <a:cxn ang="0">
                  <a:pos x="1178" y="3082"/>
                </a:cxn>
                <a:cxn ang="0">
                  <a:pos x="878" y="2952"/>
                </a:cxn>
                <a:cxn ang="0">
                  <a:pos x="513" y="2698"/>
                </a:cxn>
                <a:cxn ang="0">
                  <a:pos x="228" y="2369"/>
                </a:cxn>
                <a:cxn ang="0">
                  <a:pos x="112" y="2150"/>
                </a:cxn>
                <a:cxn ang="0">
                  <a:pos x="24" y="1872"/>
                </a:cxn>
                <a:cxn ang="0">
                  <a:pos x="0" y="1616"/>
                </a:cxn>
                <a:cxn ang="0">
                  <a:pos x="17" y="1377"/>
                </a:cxn>
                <a:cxn ang="0">
                  <a:pos x="95" y="1096"/>
                </a:cxn>
                <a:cxn ang="0">
                  <a:pos x="185" y="909"/>
                </a:cxn>
                <a:cxn ang="0">
                  <a:pos x="352" y="672"/>
                </a:cxn>
                <a:cxn ang="0">
                  <a:pos x="562" y="468"/>
                </a:cxn>
                <a:cxn ang="0">
                  <a:pos x="731" y="343"/>
                </a:cxn>
                <a:cxn ang="0">
                  <a:pos x="995" y="197"/>
                </a:cxn>
                <a:cxn ang="0">
                  <a:pos x="1328" y="78"/>
                </a:cxn>
                <a:cxn ang="0">
                  <a:pos x="1642" y="17"/>
                </a:cxn>
                <a:cxn ang="0">
                  <a:pos x="1924" y="0"/>
                </a:cxn>
                <a:cxn ang="0">
                  <a:pos x="4187" y="26"/>
                </a:cxn>
                <a:cxn ang="0">
                  <a:pos x="4643" y="147"/>
                </a:cxn>
                <a:cxn ang="0">
                  <a:pos x="4938" y="286"/>
                </a:cxn>
                <a:cxn ang="0">
                  <a:pos x="5293" y="551"/>
                </a:cxn>
                <a:cxn ang="0">
                  <a:pos x="5564" y="891"/>
                </a:cxn>
                <a:cxn ang="0">
                  <a:pos x="5665" y="1094"/>
                </a:cxn>
                <a:cxn ang="0">
                  <a:pos x="5743" y="1377"/>
                </a:cxn>
                <a:cxn ang="0">
                  <a:pos x="5760" y="1588"/>
                </a:cxn>
                <a:cxn ang="0">
                  <a:pos x="826" y="2066"/>
                </a:cxn>
                <a:cxn ang="0">
                  <a:pos x="1005" y="2245"/>
                </a:cxn>
                <a:cxn ang="0">
                  <a:pos x="1354" y="2441"/>
                </a:cxn>
                <a:cxn ang="0">
                  <a:pos x="1789" y="2537"/>
                </a:cxn>
                <a:cxn ang="0">
                  <a:pos x="3937" y="2540"/>
                </a:cxn>
                <a:cxn ang="0">
                  <a:pos x="4274" y="2484"/>
                </a:cxn>
                <a:cxn ang="0">
                  <a:pos x="4568" y="2367"/>
                </a:cxn>
                <a:cxn ang="0">
                  <a:pos x="4744" y="2253"/>
                </a:cxn>
                <a:cxn ang="0">
                  <a:pos x="4934" y="2066"/>
                </a:cxn>
                <a:cxn ang="0">
                  <a:pos x="5030" y="1908"/>
                </a:cxn>
                <a:cxn ang="0">
                  <a:pos x="5096" y="1616"/>
                </a:cxn>
                <a:cxn ang="0">
                  <a:pos x="5074" y="1422"/>
                </a:cxn>
                <a:cxn ang="0">
                  <a:pos x="4987" y="1220"/>
                </a:cxn>
                <a:cxn ang="0">
                  <a:pos x="4755" y="963"/>
                </a:cxn>
                <a:cxn ang="0">
                  <a:pos x="4516" y="814"/>
                </a:cxn>
                <a:cxn ang="0">
                  <a:pos x="4103" y="686"/>
                </a:cxn>
                <a:cxn ang="0">
                  <a:pos x="1924" y="664"/>
                </a:cxn>
                <a:cxn ang="0">
                  <a:pos x="1578" y="699"/>
                </a:cxn>
                <a:cxn ang="0">
                  <a:pos x="1270" y="800"/>
                </a:cxn>
                <a:cxn ang="0">
                  <a:pos x="1082" y="906"/>
                </a:cxn>
                <a:cxn ang="0">
                  <a:pos x="872" y="1085"/>
                </a:cxn>
                <a:cxn ang="0">
                  <a:pos x="750" y="1259"/>
                </a:cxn>
                <a:cxn ang="0">
                  <a:pos x="669" y="1504"/>
                </a:cxn>
                <a:cxn ang="0">
                  <a:pos x="669" y="1702"/>
                </a:cxn>
                <a:cxn ang="0">
                  <a:pos x="750" y="1948"/>
                </a:cxn>
              </a:cxnLst>
              <a:rect l="0" t="0" r="r" b="b"/>
              <a:pathLst>
                <a:path w="5760" h="3206">
                  <a:moveTo>
                    <a:pt x="5760" y="1590"/>
                  </a:moveTo>
                  <a:lnTo>
                    <a:pt x="5760" y="1616"/>
                  </a:lnTo>
                  <a:lnTo>
                    <a:pt x="5760" y="1616"/>
                  </a:lnTo>
                  <a:lnTo>
                    <a:pt x="5758" y="1659"/>
                  </a:lnTo>
                  <a:lnTo>
                    <a:pt x="5757" y="1702"/>
                  </a:lnTo>
                  <a:lnTo>
                    <a:pt x="5754" y="1745"/>
                  </a:lnTo>
                  <a:lnTo>
                    <a:pt x="5749" y="1787"/>
                  </a:lnTo>
                  <a:lnTo>
                    <a:pt x="5743" y="1829"/>
                  </a:lnTo>
                  <a:lnTo>
                    <a:pt x="5736" y="1872"/>
                  </a:lnTo>
                  <a:lnTo>
                    <a:pt x="5726" y="1911"/>
                  </a:lnTo>
                  <a:lnTo>
                    <a:pt x="5717" y="1953"/>
                  </a:lnTo>
                  <a:lnTo>
                    <a:pt x="5705" y="1994"/>
                  </a:lnTo>
                  <a:lnTo>
                    <a:pt x="5693" y="2034"/>
                  </a:lnTo>
                  <a:lnTo>
                    <a:pt x="5679" y="2072"/>
                  </a:lnTo>
                  <a:lnTo>
                    <a:pt x="5665" y="2112"/>
                  </a:lnTo>
                  <a:lnTo>
                    <a:pt x="5648" y="2150"/>
                  </a:lnTo>
                  <a:lnTo>
                    <a:pt x="5631" y="2188"/>
                  </a:lnTo>
                  <a:lnTo>
                    <a:pt x="5613" y="2225"/>
                  </a:lnTo>
                  <a:lnTo>
                    <a:pt x="5595" y="2262"/>
                  </a:lnTo>
                  <a:lnTo>
                    <a:pt x="5595" y="2262"/>
                  </a:lnTo>
                  <a:lnTo>
                    <a:pt x="5595" y="2262"/>
                  </a:lnTo>
                  <a:lnTo>
                    <a:pt x="5575" y="2299"/>
                  </a:lnTo>
                  <a:lnTo>
                    <a:pt x="5553" y="2334"/>
                  </a:lnTo>
                  <a:lnTo>
                    <a:pt x="5532" y="2369"/>
                  </a:lnTo>
                  <a:lnTo>
                    <a:pt x="5509" y="2403"/>
                  </a:lnTo>
                  <a:lnTo>
                    <a:pt x="5485" y="2436"/>
                  </a:lnTo>
                  <a:lnTo>
                    <a:pt x="5460" y="2470"/>
                  </a:lnTo>
                  <a:lnTo>
                    <a:pt x="5434" y="2502"/>
                  </a:lnTo>
                  <a:lnTo>
                    <a:pt x="5407" y="2534"/>
                  </a:lnTo>
                  <a:lnTo>
                    <a:pt x="5380" y="2566"/>
                  </a:lnTo>
                  <a:lnTo>
                    <a:pt x="5351" y="2597"/>
                  </a:lnTo>
                  <a:lnTo>
                    <a:pt x="5322" y="2626"/>
                  </a:lnTo>
                  <a:lnTo>
                    <a:pt x="5293" y="2655"/>
                  </a:lnTo>
                  <a:lnTo>
                    <a:pt x="5263" y="2684"/>
                  </a:lnTo>
                  <a:lnTo>
                    <a:pt x="5231" y="2712"/>
                  </a:lnTo>
                  <a:lnTo>
                    <a:pt x="5198" y="2739"/>
                  </a:lnTo>
                  <a:lnTo>
                    <a:pt x="5166" y="2765"/>
                  </a:lnTo>
                  <a:lnTo>
                    <a:pt x="5166" y="2765"/>
                  </a:lnTo>
                  <a:lnTo>
                    <a:pt x="5166" y="2765"/>
                  </a:lnTo>
                  <a:lnTo>
                    <a:pt x="5133" y="2791"/>
                  </a:lnTo>
                  <a:lnTo>
                    <a:pt x="5099" y="2816"/>
                  </a:lnTo>
                  <a:lnTo>
                    <a:pt x="5064" y="2840"/>
                  </a:lnTo>
                  <a:lnTo>
                    <a:pt x="5029" y="2865"/>
                  </a:lnTo>
                  <a:lnTo>
                    <a:pt x="4993" y="2888"/>
                  </a:lnTo>
                  <a:lnTo>
                    <a:pt x="4957" y="2909"/>
                  </a:lnTo>
                  <a:lnTo>
                    <a:pt x="4918" y="2931"/>
                  </a:lnTo>
                  <a:lnTo>
                    <a:pt x="4882" y="2952"/>
                  </a:lnTo>
                  <a:lnTo>
                    <a:pt x="4843" y="2972"/>
                  </a:lnTo>
                  <a:lnTo>
                    <a:pt x="4804" y="2990"/>
                  </a:lnTo>
                  <a:lnTo>
                    <a:pt x="4765" y="3009"/>
                  </a:lnTo>
                  <a:lnTo>
                    <a:pt x="4724" y="3027"/>
                  </a:lnTo>
                  <a:lnTo>
                    <a:pt x="4684" y="3044"/>
                  </a:lnTo>
                  <a:lnTo>
                    <a:pt x="4643" y="3061"/>
                  </a:lnTo>
                  <a:lnTo>
                    <a:pt x="4560" y="3090"/>
                  </a:lnTo>
                  <a:lnTo>
                    <a:pt x="4517" y="3103"/>
                  </a:lnTo>
                  <a:lnTo>
                    <a:pt x="4475" y="3117"/>
                  </a:lnTo>
                  <a:lnTo>
                    <a:pt x="4432" y="3128"/>
                  </a:lnTo>
                  <a:lnTo>
                    <a:pt x="4387" y="3140"/>
                  </a:lnTo>
                  <a:lnTo>
                    <a:pt x="4344" y="3151"/>
                  </a:lnTo>
                  <a:lnTo>
                    <a:pt x="4300" y="3160"/>
                  </a:lnTo>
                  <a:lnTo>
                    <a:pt x="4254" y="3169"/>
                  </a:lnTo>
                  <a:lnTo>
                    <a:pt x="4210" y="3177"/>
                  </a:lnTo>
                  <a:lnTo>
                    <a:pt x="4164" y="3183"/>
                  </a:lnTo>
                  <a:lnTo>
                    <a:pt x="4118" y="3189"/>
                  </a:lnTo>
                  <a:lnTo>
                    <a:pt x="4072" y="3194"/>
                  </a:lnTo>
                  <a:lnTo>
                    <a:pt x="4025" y="3198"/>
                  </a:lnTo>
                  <a:lnTo>
                    <a:pt x="3979" y="3201"/>
                  </a:lnTo>
                  <a:lnTo>
                    <a:pt x="3931" y="3204"/>
                  </a:lnTo>
                  <a:lnTo>
                    <a:pt x="3884" y="3206"/>
                  </a:lnTo>
                  <a:lnTo>
                    <a:pt x="3836" y="3206"/>
                  </a:lnTo>
                  <a:lnTo>
                    <a:pt x="3836" y="3206"/>
                  </a:lnTo>
                  <a:lnTo>
                    <a:pt x="1924" y="3206"/>
                  </a:lnTo>
                  <a:lnTo>
                    <a:pt x="1924" y="3206"/>
                  </a:lnTo>
                  <a:lnTo>
                    <a:pt x="1852" y="3206"/>
                  </a:lnTo>
                  <a:lnTo>
                    <a:pt x="1781" y="3201"/>
                  </a:lnTo>
                  <a:lnTo>
                    <a:pt x="1711" y="3197"/>
                  </a:lnTo>
                  <a:lnTo>
                    <a:pt x="1642" y="3189"/>
                  </a:lnTo>
                  <a:lnTo>
                    <a:pt x="1573" y="3180"/>
                  </a:lnTo>
                  <a:lnTo>
                    <a:pt x="1506" y="3169"/>
                  </a:lnTo>
                  <a:lnTo>
                    <a:pt x="1438" y="3155"/>
                  </a:lnTo>
                  <a:lnTo>
                    <a:pt x="1373" y="3140"/>
                  </a:lnTo>
                  <a:lnTo>
                    <a:pt x="1307" y="3123"/>
                  </a:lnTo>
                  <a:lnTo>
                    <a:pt x="1243" y="3103"/>
                  </a:lnTo>
                  <a:lnTo>
                    <a:pt x="1178" y="3082"/>
                  </a:lnTo>
                  <a:lnTo>
                    <a:pt x="1117" y="3061"/>
                  </a:lnTo>
                  <a:lnTo>
                    <a:pt x="1056" y="3036"/>
                  </a:lnTo>
                  <a:lnTo>
                    <a:pt x="995" y="3009"/>
                  </a:lnTo>
                  <a:lnTo>
                    <a:pt x="937" y="2981"/>
                  </a:lnTo>
                  <a:lnTo>
                    <a:pt x="878" y="2952"/>
                  </a:lnTo>
                  <a:lnTo>
                    <a:pt x="878" y="2952"/>
                  </a:lnTo>
                  <a:lnTo>
                    <a:pt x="878" y="2952"/>
                  </a:lnTo>
                  <a:lnTo>
                    <a:pt x="822" y="2920"/>
                  </a:lnTo>
                  <a:lnTo>
                    <a:pt x="767" y="2888"/>
                  </a:lnTo>
                  <a:lnTo>
                    <a:pt x="713" y="2852"/>
                  </a:lnTo>
                  <a:lnTo>
                    <a:pt x="661" y="2816"/>
                  </a:lnTo>
                  <a:lnTo>
                    <a:pt x="611" y="2779"/>
                  </a:lnTo>
                  <a:lnTo>
                    <a:pt x="562" y="2739"/>
                  </a:lnTo>
                  <a:lnTo>
                    <a:pt x="513" y="2698"/>
                  </a:lnTo>
                  <a:lnTo>
                    <a:pt x="467" y="2655"/>
                  </a:lnTo>
                  <a:lnTo>
                    <a:pt x="422" y="2611"/>
                  </a:lnTo>
                  <a:lnTo>
                    <a:pt x="380" y="2566"/>
                  </a:lnTo>
                  <a:lnTo>
                    <a:pt x="340" y="2519"/>
                  </a:lnTo>
                  <a:lnTo>
                    <a:pt x="300" y="2470"/>
                  </a:lnTo>
                  <a:lnTo>
                    <a:pt x="263" y="2421"/>
                  </a:lnTo>
                  <a:lnTo>
                    <a:pt x="228" y="2369"/>
                  </a:lnTo>
                  <a:lnTo>
                    <a:pt x="196" y="2317"/>
                  </a:lnTo>
                  <a:lnTo>
                    <a:pt x="165" y="2262"/>
                  </a:lnTo>
                  <a:lnTo>
                    <a:pt x="165" y="2262"/>
                  </a:lnTo>
                  <a:lnTo>
                    <a:pt x="165" y="2262"/>
                  </a:lnTo>
                  <a:lnTo>
                    <a:pt x="145" y="2225"/>
                  </a:lnTo>
                  <a:lnTo>
                    <a:pt x="129" y="2188"/>
                  </a:lnTo>
                  <a:lnTo>
                    <a:pt x="112" y="2150"/>
                  </a:lnTo>
                  <a:lnTo>
                    <a:pt x="95" y="2112"/>
                  </a:lnTo>
                  <a:lnTo>
                    <a:pt x="81" y="2072"/>
                  </a:lnTo>
                  <a:lnTo>
                    <a:pt x="67" y="2034"/>
                  </a:lnTo>
                  <a:lnTo>
                    <a:pt x="55" y="1994"/>
                  </a:lnTo>
                  <a:lnTo>
                    <a:pt x="43" y="1953"/>
                  </a:lnTo>
                  <a:lnTo>
                    <a:pt x="34" y="1911"/>
                  </a:lnTo>
                  <a:lnTo>
                    <a:pt x="24" y="1872"/>
                  </a:lnTo>
                  <a:lnTo>
                    <a:pt x="17" y="1829"/>
                  </a:lnTo>
                  <a:lnTo>
                    <a:pt x="11" y="1787"/>
                  </a:lnTo>
                  <a:lnTo>
                    <a:pt x="6" y="1745"/>
                  </a:lnTo>
                  <a:lnTo>
                    <a:pt x="3" y="1702"/>
                  </a:lnTo>
                  <a:lnTo>
                    <a:pt x="0" y="1659"/>
                  </a:lnTo>
                  <a:lnTo>
                    <a:pt x="0" y="1616"/>
                  </a:lnTo>
                  <a:lnTo>
                    <a:pt x="0" y="1616"/>
                  </a:lnTo>
                  <a:lnTo>
                    <a:pt x="0" y="1590"/>
                  </a:lnTo>
                  <a:lnTo>
                    <a:pt x="0" y="1590"/>
                  </a:lnTo>
                  <a:lnTo>
                    <a:pt x="0" y="1547"/>
                  </a:lnTo>
                  <a:lnTo>
                    <a:pt x="3" y="1504"/>
                  </a:lnTo>
                  <a:lnTo>
                    <a:pt x="6" y="1461"/>
                  </a:lnTo>
                  <a:lnTo>
                    <a:pt x="11" y="1420"/>
                  </a:lnTo>
                  <a:lnTo>
                    <a:pt x="17" y="1377"/>
                  </a:lnTo>
                  <a:lnTo>
                    <a:pt x="24" y="1336"/>
                  </a:lnTo>
                  <a:lnTo>
                    <a:pt x="34" y="1295"/>
                  </a:lnTo>
                  <a:lnTo>
                    <a:pt x="43" y="1253"/>
                  </a:lnTo>
                  <a:lnTo>
                    <a:pt x="55" y="1214"/>
                  </a:lnTo>
                  <a:lnTo>
                    <a:pt x="67" y="1174"/>
                  </a:lnTo>
                  <a:lnTo>
                    <a:pt x="81" y="1134"/>
                  </a:lnTo>
                  <a:lnTo>
                    <a:pt x="95" y="1096"/>
                  </a:lnTo>
                  <a:lnTo>
                    <a:pt x="112" y="1056"/>
                  </a:lnTo>
                  <a:lnTo>
                    <a:pt x="129" y="1019"/>
                  </a:lnTo>
                  <a:lnTo>
                    <a:pt x="145" y="981"/>
                  </a:lnTo>
                  <a:lnTo>
                    <a:pt x="165" y="944"/>
                  </a:lnTo>
                  <a:lnTo>
                    <a:pt x="165" y="944"/>
                  </a:lnTo>
                  <a:lnTo>
                    <a:pt x="165" y="944"/>
                  </a:lnTo>
                  <a:lnTo>
                    <a:pt x="185" y="909"/>
                  </a:lnTo>
                  <a:lnTo>
                    <a:pt x="207" y="872"/>
                  </a:lnTo>
                  <a:lnTo>
                    <a:pt x="228" y="839"/>
                  </a:lnTo>
                  <a:lnTo>
                    <a:pt x="251" y="803"/>
                  </a:lnTo>
                  <a:lnTo>
                    <a:pt x="275" y="770"/>
                  </a:lnTo>
                  <a:lnTo>
                    <a:pt x="300" y="736"/>
                  </a:lnTo>
                  <a:lnTo>
                    <a:pt x="326" y="704"/>
                  </a:lnTo>
                  <a:lnTo>
                    <a:pt x="352" y="672"/>
                  </a:lnTo>
                  <a:lnTo>
                    <a:pt x="380" y="641"/>
                  </a:lnTo>
                  <a:lnTo>
                    <a:pt x="409" y="611"/>
                  </a:lnTo>
                  <a:lnTo>
                    <a:pt x="438" y="580"/>
                  </a:lnTo>
                  <a:lnTo>
                    <a:pt x="467" y="551"/>
                  </a:lnTo>
                  <a:lnTo>
                    <a:pt x="497" y="523"/>
                  </a:lnTo>
                  <a:lnTo>
                    <a:pt x="529" y="494"/>
                  </a:lnTo>
                  <a:lnTo>
                    <a:pt x="562" y="468"/>
                  </a:lnTo>
                  <a:lnTo>
                    <a:pt x="594" y="441"/>
                  </a:lnTo>
                  <a:lnTo>
                    <a:pt x="594" y="441"/>
                  </a:lnTo>
                  <a:lnTo>
                    <a:pt x="594" y="441"/>
                  </a:lnTo>
                  <a:lnTo>
                    <a:pt x="627" y="416"/>
                  </a:lnTo>
                  <a:lnTo>
                    <a:pt x="661" y="390"/>
                  </a:lnTo>
                  <a:lnTo>
                    <a:pt x="696" y="366"/>
                  </a:lnTo>
                  <a:lnTo>
                    <a:pt x="731" y="343"/>
                  </a:lnTo>
                  <a:lnTo>
                    <a:pt x="767" y="320"/>
                  </a:lnTo>
                  <a:lnTo>
                    <a:pt x="803" y="297"/>
                  </a:lnTo>
                  <a:lnTo>
                    <a:pt x="842" y="275"/>
                  </a:lnTo>
                  <a:lnTo>
                    <a:pt x="878" y="256"/>
                  </a:lnTo>
                  <a:lnTo>
                    <a:pt x="917" y="236"/>
                  </a:lnTo>
                  <a:lnTo>
                    <a:pt x="956" y="216"/>
                  </a:lnTo>
                  <a:lnTo>
                    <a:pt x="995" y="197"/>
                  </a:lnTo>
                  <a:lnTo>
                    <a:pt x="1036" y="181"/>
                  </a:lnTo>
                  <a:lnTo>
                    <a:pt x="1076" y="162"/>
                  </a:lnTo>
                  <a:lnTo>
                    <a:pt x="1117" y="147"/>
                  </a:lnTo>
                  <a:lnTo>
                    <a:pt x="1200" y="116"/>
                  </a:lnTo>
                  <a:lnTo>
                    <a:pt x="1243" y="103"/>
                  </a:lnTo>
                  <a:lnTo>
                    <a:pt x="1285" y="90"/>
                  </a:lnTo>
                  <a:lnTo>
                    <a:pt x="1328" y="78"/>
                  </a:lnTo>
                  <a:lnTo>
                    <a:pt x="1373" y="67"/>
                  </a:lnTo>
                  <a:lnTo>
                    <a:pt x="1416" y="57"/>
                  </a:lnTo>
                  <a:lnTo>
                    <a:pt x="1460" y="47"/>
                  </a:lnTo>
                  <a:lnTo>
                    <a:pt x="1506" y="38"/>
                  </a:lnTo>
                  <a:lnTo>
                    <a:pt x="1550" y="31"/>
                  </a:lnTo>
                  <a:lnTo>
                    <a:pt x="1596" y="23"/>
                  </a:lnTo>
                  <a:lnTo>
                    <a:pt x="1642" y="17"/>
                  </a:lnTo>
                  <a:lnTo>
                    <a:pt x="1688" y="12"/>
                  </a:lnTo>
                  <a:lnTo>
                    <a:pt x="1735" y="8"/>
                  </a:lnTo>
                  <a:lnTo>
                    <a:pt x="1781" y="5"/>
                  </a:lnTo>
                  <a:lnTo>
                    <a:pt x="1829" y="3"/>
                  </a:lnTo>
                  <a:lnTo>
                    <a:pt x="1876" y="2"/>
                  </a:lnTo>
                  <a:lnTo>
                    <a:pt x="1924" y="0"/>
                  </a:lnTo>
                  <a:lnTo>
                    <a:pt x="1924" y="0"/>
                  </a:lnTo>
                  <a:lnTo>
                    <a:pt x="3836" y="0"/>
                  </a:lnTo>
                  <a:lnTo>
                    <a:pt x="3836" y="0"/>
                  </a:lnTo>
                  <a:lnTo>
                    <a:pt x="3908" y="2"/>
                  </a:lnTo>
                  <a:lnTo>
                    <a:pt x="3979" y="5"/>
                  </a:lnTo>
                  <a:lnTo>
                    <a:pt x="4049" y="11"/>
                  </a:lnTo>
                  <a:lnTo>
                    <a:pt x="4118" y="17"/>
                  </a:lnTo>
                  <a:lnTo>
                    <a:pt x="4187" y="26"/>
                  </a:lnTo>
                  <a:lnTo>
                    <a:pt x="4254" y="38"/>
                  </a:lnTo>
                  <a:lnTo>
                    <a:pt x="4322" y="52"/>
                  </a:lnTo>
                  <a:lnTo>
                    <a:pt x="4387" y="67"/>
                  </a:lnTo>
                  <a:lnTo>
                    <a:pt x="4453" y="84"/>
                  </a:lnTo>
                  <a:lnTo>
                    <a:pt x="4517" y="103"/>
                  </a:lnTo>
                  <a:lnTo>
                    <a:pt x="4582" y="124"/>
                  </a:lnTo>
                  <a:lnTo>
                    <a:pt x="4643" y="147"/>
                  </a:lnTo>
                  <a:lnTo>
                    <a:pt x="4704" y="171"/>
                  </a:lnTo>
                  <a:lnTo>
                    <a:pt x="4765" y="197"/>
                  </a:lnTo>
                  <a:lnTo>
                    <a:pt x="4823" y="225"/>
                  </a:lnTo>
                  <a:lnTo>
                    <a:pt x="4882" y="256"/>
                  </a:lnTo>
                  <a:lnTo>
                    <a:pt x="4882" y="256"/>
                  </a:lnTo>
                  <a:lnTo>
                    <a:pt x="4882" y="256"/>
                  </a:lnTo>
                  <a:lnTo>
                    <a:pt x="4938" y="286"/>
                  </a:lnTo>
                  <a:lnTo>
                    <a:pt x="4993" y="320"/>
                  </a:lnTo>
                  <a:lnTo>
                    <a:pt x="5047" y="355"/>
                  </a:lnTo>
                  <a:lnTo>
                    <a:pt x="5099" y="390"/>
                  </a:lnTo>
                  <a:lnTo>
                    <a:pt x="5149" y="428"/>
                  </a:lnTo>
                  <a:lnTo>
                    <a:pt x="5198" y="468"/>
                  </a:lnTo>
                  <a:lnTo>
                    <a:pt x="5247" y="510"/>
                  </a:lnTo>
                  <a:lnTo>
                    <a:pt x="5293" y="551"/>
                  </a:lnTo>
                  <a:lnTo>
                    <a:pt x="5338" y="595"/>
                  </a:lnTo>
                  <a:lnTo>
                    <a:pt x="5380" y="641"/>
                  </a:lnTo>
                  <a:lnTo>
                    <a:pt x="5420" y="689"/>
                  </a:lnTo>
                  <a:lnTo>
                    <a:pt x="5460" y="736"/>
                  </a:lnTo>
                  <a:lnTo>
                    <a:pt x="5497" y="787"/>
                  </a:lnTo>
                  <a:lnTo>
                    <a:pt x="5532" y="839"/>
                  </a:lnTo>
                  <a:lnTo>
                    <a:pt x="5564" y="891"/>
                  </a:lnTo>
                  <a:lnTo>
                    <a:pt x="5595" y="944"/>
                  </a:lnTo>
                  <a:lnTo>
                    <a:pt x="5595" y="944"/>
                  </a:lnTo>
                  <a:lnTo>
                    <a:pt x="5595" y="944"/>
                  </a:lnTo>
                  <a:lnTo>
                    <a:pt x="5613" y="981"/>
                  </a:lnTo>
                  <a:lnTo>
                    <a:pt x="5631" y="1019"/>
                  </a:lnTo>
                  <a:lnTo>
                    <a:pt x="5648" y="1056"/>
                  </a:lnTo>
                  <a:lnTo>
                    <a:pt x="5665" y="1094"/>
                  </a:lnTo>
                  <a:lnTo>
                    <a:pt x="5679" y="1134"/>
                  </a:lnTo>
                  <a:lnTo>
                    <a:pt x="5693" y="1174"/>
                  </a:lnTo>
                  <a:lnTo>
                    <a:pt x="5705" y="1214"/>
                  </a:lnTo>
                  <a:lnTo>
                    <a:pt x="5717" y="1253"/>
                  </a:lnTo>
                  <a:lnTo>
                    <a:pt x="5726" y="1295"/>
                  </a:lnTo>
                  <a:lnTo>
                    <a:pt x="5736" y="1336"/>
                  </a:lnTo>
                  <a:lnTo>
                    <a:pt x="5743" y="1377"/>
                  </a:lnTo>
                  <a:lnTo>
                    <a:pt x="5749" y="1419"/>
                  </a:lnTo>
                  <a:lnTo>
                    <a:pt x="5754" y="1461"/>
                  </a:lnTo>
                  <a:lnTo>
                    <a:pt x="5757" y="1503"/>
                  </a:lnTo>
                  <a:lnTo>
                    <a:pt x="5758" y="1546"/>
                  </a:lnTo>
                  <a:lnTo>
                    <a:pt x="5760" y="1588"/>
                  </a:lnTo>
                  <a:lnTo>
                    <a:pt x="5760" y="1588"/>
                  </a:lnTo>
                  <a:lnTo>
                    <a:pt x="5760" y="1588"/>
                  </a:lnTo>
                  <a:lnTo>
                    <a:pt x="5760" y="1590"/>
                  </a:lnTo>
                  <a:lnTo>
                    <a:pt x="5760" y="1590"/>
                  </a:lnTo>
                  <a:close/>
                  <a:moveTo>
                    <a:pt x="750" y="1948"/>
                  </a:moveTo>
                  <a:lnTo>
                    <a:pt x="750" y="1948"/>
                  </a:lnTo>
                  <a:lnTo>
                    <a:pt x="773" y="1988"/>
                  </a:lnTo>
                  <a:lnTo>
                    <a:pt x="797" y="2026"/>
                  </a:lnTo>
                  <a:lnTo>
                    <a:pt x="826" y="2066"/>
                  </a:lnTo>
                  <a:lnTo>
                    <a:pt x="857" y="2103"/>
                  </a:lnTo>
                  <a:lnTo>
                    <a:pt x="889" y="2139"/>
                  </a:lnTo>
                  <a:lnTo>
                    <a:pt x="926" y="2176"/>
                  </a:lnTo>
                  <a:lnTo>
                    <a:pt x="964" y="2211"/>
                  </a:lnTo>
                  <a:lnTo>
                    <a:pt x="1005" y="2245"/>
                  </a:lnTo>
                  <a:lnTo>
                    <a:pt x="1005" y="2245"/>
                  </a:lnTo>
                  <a:lnTo>
                    <a:pt x="1005" y="2245"/>
                  </a:lnTo>
                  <a:lnTo>
                    <a:pt x="1048" y="2277"/>
                  </a:lnTo>
                  <a:lnTo>
                    <a:pt x="1094" y="2309"/>
                  </a:lnTo>
                  <a:lnTo>
                    <a:pt x="1142" y="2338"/>
                  </a:lnTo>
                  <a:lnTo>
                    <a:pt x="1192" y="2367"/>
                  </a:lnTo>
                  <a:lnTo>
                    <a:pt x="1244" y="2393"/>
                  </a:lnTo>
                  <a:lnTo>
                    <a:pt x="1298" y="2418"/>
                  </a:lnTo>
                  <a:lnTo>
                    <a:pt x="1354" y="2441"/>
                  </a:lnTo>
                  <a:lnTo>
                    <a:pt x="1411" y="2461"/>
                  </a:lnTo>
                  <a:lnTo>
                    <a:pt x="1471" y="2479"/>
                  </a:lnTo>
                  <a:lnTo>
                    <a:pt x="1532" y="2496"/>
                  </a:lnTo>
                  <a:lnTo>
                    <a:pt x="1593" y="2510"/>
                  </a:lnTo>
                  <a:lnTo>
                    <a:pt x="1657" y="2522"/>
                  </a:lnTo>
                  <a:lnTo>
                    <a:pt x="1722" y="2531"/>
                  </a:lnTo>
                  <a:lnTo>
                    <a:pt x="1789" y="2537"/>
                  </a:lnTo>
                  <a:lnTo>
                    <a:pt x="1856" y="2542"/>
                  </a:lnTo>
                  <a:lnTo>
                    <a:pt x="1924" y="2543"/>
                  </a:lnTo>
                  <a:lnTo>
                    <a:pt x="1924" y="2543"/>
                  </a:lnTo>
                  <a:lnTo>
                    <a:pt x="3836" y="2543"/>
                  </a:lnTo>
                  <a:lnTo>
                    <a:pt x="3836" y="2543"/>
                  </a:lnTo>
                  <a:lnTo>
                    <a:pt x="3887" y="2542"/>
                  </a:lnTo>
                  <a:lnTo>
                    <a:pt x="3937" y="2540"/>
                  </a:lnTo>
                  <a:lnTo>
                    <a:pt x="3988" y="2536"/>
                  </a:lnTo>
                  <a:lnTo>
                    <a:pt x="4038" y="2531"/>
                  </a:lnTo>
                  <a:lnTo>
                    <a:pt x="4086" y="2523"/>
                  </a:lnTo>
                  <a:lnTo>
                    <a:pt x="4135" y="2516"/>
                  </a:lnTo>
                  <a:lnTo>
                    <a:pt x="4182" y="2507"/>
                  </a:lnTo>
                  <a:lnTo>
                    <a:pt x="4228" y="2496"/>
                  </a:lnTo>
                  <a:lnTo>
                    <a:pt x="4274" y="2484"/>
                  </a:lnTo>
                  <a:lnTo>
                    <a:pt x="4320" y="2470"/>
                  </a:lnTo>
                  <a:lnTo>
                    <a:pt x="4363" y="2456"/>
                  </a:lnTo>
                  <a:lnTo>
                    <a:pt x="4406" y="2441"/>
                  </a:lnTo>
                  <a:lnTo>
                    <a:pt x="4449" y="2424"/>
                  </a:lnTo>
                  <a:lnTo>
                    <a:pt x="4490" y="2406"/>
                  </a:lnTo>
                  <a:lnTo>
                    <a:pt x="4530" y="2387"/>
                  </a:lnTo>
                  <a:lnTo>
                    <a:pt x="4568" y="2367"/>
                  </a:lnTo>
                  <a:lnTo>
                    <a:pt x="4568" y="2367"/>
                  </a:lnTo>
                  <a:lnTo>
                    <a:pt x="4568" y="2367"/>
                  </a:lnTo>
                  <a:lnTo>
                    <a:pt x="4606" y="2346"/>
                  </a:lnTo>
                  <a:lnTo>
                    <a:pt x="4643" y="2325"/>
                  </a:lnTo>
                  <a:lnTo>
                    <a:pt x="4678" y="2302"/>
                  </a:lnTo>
                  <a:lnTo>
                    <a:pt x="4712" y="2277"/>
                  </a:lnTo>
                  <a:lnTo>
                    <a:pt x="4744" y="2253"/>
                  </a:lnTo>
                  <a:lnTo>
                    <a:pt x="4776" y="2228"/>
                  </a:lnTo>
                  <a:lnTo>
                    <a:pt x="4805" y="2202"/>
                  </a:lnTo>
                  <a:lnTo>
                    <a:pt x="4834" y="2176"/>
                  </a:lnTo>
                  <a:lnTo>
                    <a:pt x="4862" y="2149"/>
                  </a:lnTo>
                  <a:lnTo>
                    <a:pt x="4888" y="2121"/>
                  </a:lnTo>
                  <a:lnTo>
                    <a:pt x="4911" y="2093"/>
                  </a:lnTo>
                  <a:lnTo>
                    <a:pt x="4934" y="2066"/>
                  </a:lnTo>
                  <a:lnTo>
                    <a:pt x="4955" y="2037"/>
                  </a:lnTo>
                  <a:lnTo>
                    <a:pt x="4975" y="2008"/>
                  </a:lnTo>
                  <a:lnTo>
                    <a:pt x="4993" y="1977"/>
                  </a:lnTo>
                  <a:lnTo>
                    <a:pt x="5010" y="1948"/>
                  </a:lnTo>
                  <a:lnTo>
                    <a:pt x="5010" y="1948"/>
                  </a:lnTo>
                  <a:lnTo>
                    <a:pt x="5010" y="1948"/>
                  </a:lnTo>
                  <a:lnTo>
                    <a:pt x="5030" y="1908"/>
                  </a:lnTo>
                  <a:lnTo>
                    <a:pt x="5048" y="1867"/>
                  </a:lnTo>
                  <a:lnTo>
                    <a:pt x="5062" y="1827"/>
                  </a:lnTo>
                  <a:lnTo>
                    <a:pt x="5074" y="1786"/>
                  </a:lnTo>
                  <a:lnTo>
                    <a:pt x="5084" y="1745"/>
                  </a:lnTo>
                  <a:lnTo>
                    <a:pt x="5091" y="1702"/>
                  </a:lnTo>
                  <a:lnTo>
                    <a:pt x="5094" y="1659"/>
                  </a:lnTo>
                  <a:lnTo>
                    <a:pt x="5096" y="1616"/>
                  </a:lnTo>
                  <a:lnTo>
                    <a:pt x="5096" y="1616"/>
                  </a:lnTo>
                  <a:lnTo>
                    <a:pt x="5096" y="1590"/>
                  </a:lnTo>
                  <a:lnTo>
                    <a:pt x="5096" y="1590"/>
                  </a:lnTo>
                  <a:lnTo>
                    <a:pt x="5094" y="1547"/>
                  </a:lnTo>
                  <a:lnTo>
                    <a:pt x="5091" y="1504"/>
                  </a:lnTo>
                  <a:lnTo>
                    <a:pt x="5084" y="1463"/>
                  </a:lnTo>
                  <a:lnTo>
                    <a:pt x="5074" y="1422"/>
                  </a:lnTo>
                  <a:lnTo>
                    <a:pt x="5062" y="1380"/>
                  </a:lnTo>
                  <a:lnTo>
                    <a:pt x="5048" y="1339"/>
                  </a:lnTo>
                  <a:lnTo>
                    <a:pt x="5030" y="1299"/>
                  </a:lnTo>
                  <a:lnTo>
                    <a:pt x="5010" y="1259"/>
                  </a:lnTo>
                  <a:lnTo>
                    <a:pt x="5010" y="1259"/>
                  </a:lnTo>
                  <a:lnTo>
                    <a:pt x="5010" y="1259"/>
                  </a:lnTo>
                  <a:lnTo>
                    <a:pt x="4987" y="1220"/>
                  </a:lnTo>
                  <a:lnTo>
                    <a:pt x="4963" y="1180"/>
                  </a:lnTo>
                  <a:lnTo>
                    <a:pt x="4934" y="1142"/>
                  </a:lnTo>
                  <a:lnTo>
                    <a:pt x="4903" y="1103"/>
                  </a:lnTo>
                  <a:lnTo>
                    <a:pt x="4869" y="1067"/>
                  </a:lnTo>
                  <a:lnTo>
                    <a:pt x="4834" y="1031"/>
                  </a:lnTo>
                  <a:lnTo>
                    <a:pt x="4796" y="996"/>
                  </a:lnTo>
                  <a:lnTo>
                    <a:pt x="4755" y="963"/>
                  </a:lnTo>
                  <a:lnTo>
                    <a:pt x="4755" y="963"/>
                  </a:lnTo>
                  <a:lnTo>
                    <a:pt x="4755" y="963"/>
                  </a:lnTo>
                  <a:lnTo>
                    <a:pt x="4712" y="929"/>
                  </a:lnTo>
                  <a:lnTo>
                    <a:pt x="4666" y="898"/>
                  </a:lnTo>
                  <a:lnTo>
                    <a:pt x="4618" y="868"/>
                  </a:lnTo>
                  <a:lnTo>
                    <a:pt x="4568" y="840"/>
                  </a:lnTo>
                  <a:lnTo>
                    <a:pt x="4516" y="814"/>
                  </a:lnTo>
                  <a:lnTo>
                    <a:pt x="4462" y="790"/>
                  </a:lnTo>
                  <a:lnTo>
                    <a:pt x="4406" y="767"/>
                  </a:lnTo>
                  <a:lnTo>
                    <a:pt x="4349" y="745"/>
                  </a:lnTo>
                  <a:lnTo>
                    <a:pt x="4289" y="727"/>
                  </a:lnTo>
                  <a:lnTo>
                    <a:pt x="4228" y="710"/>
                  </a:lnTo>
                  <a:lnTo>
                    <a:pt x="4167" y="696"/>
                  </a:lnTo>
                  <a:lnTo>
                    <a:pt x="4103" y="686"/>
                  </a:lnTo>
                  <a:lnTo>
                    <a:pt x="4038" y="676"/>
                  </a:lnTo>
                  <a:lnTo>
                    <a:pt x="3971" y="669"/>
                  </a:lnTo>
                  <a:lnTo>
                    <a:pt x="3904" y="666"/>
                  </a:lnTo>
                  <a:lnTo>
                    <a:pt x="3836" y="664"/>
                  </a:lnTo>
                  <a:lnTo>
                    <a:pt x="3836" y="664"/>
                  </a:lnTo>
                  <a:lnTo>
                    <a:pt x="1924" y="664"/>
                  </a:lnTo>
                  <a:lnTo>
                    <a:pt x="1924" y="664"/>
                  </a:lnTo>
                  <a:lnTo>
                    <a:pt x="1873" y="664"/>
                  </a:lnTo>
                  <a:lnTo>
                    <a:pt x="1821" y="667"/>
                  </a:lnTo>
                  <a:lnTo>
                    <a:pt x="1772" y="670"/>
                  </a:lnTo>
                  <a:lnTo>
                    <a:pt x="1722" y="676"/>
                  </a:lnTo>
                  <a:lnTo>
                    <a:pt x="1673" y="683"/>
                  </a:lnTo>
                  <a:lnTo>
                    <a:pt x="1625" y="690"/>
                  </a:lnTo>
                  <a:lnTo>
                    <a:pt x="1578" y="699"/>
                  </a:lnTo>
                  <a:lnTo>
                    <a:pt x="1532" y="710"/>
                  </a:lnTo>
                  <a:lnTo>
                    <a:pt x="1486" y="722"/>
                  </a:lnTo>
                  <a:lnTo>
                    <a:pt x="1440" y="736"/>
                  </a:lnTo>
                  <a:lnTo>
                    <a:pt x="1397" y="751"/>
                  </a:lnTo>
                  <a:lnTo>
                    <a:pt x="1354" y="767"/>
                  </a:lnTo>
                  <a:lnTo>
                    <a:pt x="1311" y="784"/>
                  </a:lnTo>
                  <a:lnTo>
                    <a:pt x="1270" y="800"/>
                  </a:lnTo>
                  <a:lnTo>
                    <a:pt x="1230" y="820"/>
                  </a:lnTo>
                  <a:lnTo>
                    <a:pt x="1192" y="840"/>
                  </a:lnTo>
                  <a:lnTo>
                    <a:pt x="1192" y="840"/>
                  </a:lnTo>
                  <a:lnTo>
                    <a:pt x="1192" y="840"/>
                  </a:lnTo>
                  <a:lnTo>
                    <a:pt x="1154" y="862"/>
                  </a:lnTo>
                  <a:lnTo>
                    <a:pt x="1117" y="883"/>
                  </a:lnTo>
                  <a:lnTo>
                    <a:pt x="1082" y="906"/>
                  </a:lnTo>
                  <a:lnTo>
                    <a:pt x="1048" y="929"/>
                  </a:lnTo>
                  <a:lnTo>
                    <a:pt x="1016" y="953"/>
                  </a:lnTo>
                  <a:lnTo>
                    <a:pt x="984" y="978"/>
                  </a:lnTo>
                  <a:lnTo>
                    <a:pt x="955" y="1004"/>
                  </a:lnTo>
                  <a:lnTo>
                    <a:pt x="926" y="1031"/>
                  </a:lnTo>
                  <a:lnTo>
                    <a:pt x="898" y="1057"/>
                  </a:lnTo>
                  <a:lnTo>
                    <a:pt x="872" y="1085"/>
                  </a:lnTo>
                  <a:lnTo>
                    <a:pt x="849" y="1113"/>
                  </a:lnTo>
                  <a:lnTo>
                    <a:pt x="826" y="1142"/>
                  </a:lnTo>
                  <a:lnTo>
                    <a:pt x="805" y="1171"/>
                  </a:lnTo>
                  <a:lnTo>
                    <a:pt x="785" y="1200"/>
                  </a:lnTo>
                  <a:lnTo>
                    <a:pt x="767" y="1229"/>
                  </a:lnTo>
                  <a:lnTo>
                    <a:pt x="750" y="1259"/>
                  </a:lnTo>
                  <a:lnTo>
                    <a:pt x="750" y="1259"/>
                  </a:lnTo>
                  <a:lnTo>
                    <a:pt x="750" y="1259"/>
                  </a:lnTo>
                  <a:lnTo>
                    <a:pt x="730" y="1299"/>
                  </a:lnTo>
                  <a:lnTo>
                    <a:pt x="712" y="1339"/>
                  </a:lnTo>
                  <a:lnTo>
                    <a:pt x="698" y="1380"/>
                  </a:lnTo>
                  <a:lnTo>
                    <a:pt x="686" y="1422"/>
                  </a:lnTo>
                  <a:lnTo>
                    <a:pt x="676" y="1463"/>
                  </a:lnTo>
                  <a:lnTo>
                    <a:pt x="669" y="1504"/>
                  </a:lnTo>
                  <a:lnTo>
                    <a:pt x="664" y="1547"/>
                  </a:lnTo>
                  <a:lnTo>
                    <a:pt x="664" y="1590"/>
                  </a:lnTo>
                  <a:lnTo>
                    <a:pt x="664" y="1590"/>
                  </a:lnTo>
                  <a:lnTo>
                    <a:pt x="664" y="1616"/>
                  </a:lnTo>
                  <a:lnTo>
                    <a:pt x="664" y="1616"/>
                  </a:lnTo>
                  <a:lnTo>
                    <a:pt x="664" y="1659"/>
                  </a:lnTo>
                  <a:lnTo>
                    <a:pt x="669" y="1702"/>
                  </a:lnTo>
                  <a:lnTo>
                    <a:pt x="676" y="1745"/>
                  </a:lnTo>
                  <a:lnTo>
                    <a:pt x="686" y="1786"/>
                  </a:lnTo>
                  <a:lnTo>
                    <a:pt x="698" y="1827"/>
                  </a:lnTo>
                  <a:lnTo>
                    <a:pt x="712" y="1867"/>
                  </a:lnTo>
                  <a:lnTo>
                    <a:pt x="730" y="1908"/>
                  </a:lnTo>
                  <a:lnTo>
                    <a:pt x="750" y="1948"/>
                  </a:lnTo>
                  <a:lnTo>
                    <a:pt x="750" y="19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4">
                    <a:lumMod val="60000"/>
                    <a:lumOff val="40000"/>
                  </a:schemeClr>
                </a:gs>
                <a:gs pos="99000">
                  <a:schemeClr val="accent4">
                    <a:lumMod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hreePt" dir="t">
                <a:rot lat="0" lon="0" rev="12720000"/>
              </a:lightRig>
            </a:scene3d>
            <a:sp3d/>
          </p:spPr>
          <p:txBody>
            <a:bodyPr/>
            <a:lstStyle/>
            <a:p>
              <a:pPr>
                <a:lnSpc>
                  <a:spcPct val="85000"/>
                </a:lnSpc>
              </a:pPr>
              <a:endParaRPr lang="en-US">
                <a:latin typeface="Times"/>
              </a:endParaRPr>
            </a:p>
          </p:txBody>
        </p:sp>
        <p:sp>
          <p:nvSpPr>
            <p:cNvPr id="15" name="Freeform 26">
              <a:extLst>
                <a:ext uri="{FF2B5EF4-FFF2-40B4-BE49-F238E27FC236}">
                  <a16:creationId xmlns:a16="http://schemas.microsoft.com/office/drawing/2014/main" id="{F303049D-15EB-47BD-8329-D2418076FB4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01852" y="5357220"/>
              <a:ext cx="1652931" cy="919685"/>
            </a:xfrm>
            <a:custGeom>
              <a:avLst/>
              <a:gdLst/>
              <a:ahLst/>
              <a:cxnLst>
                <a:cxn ang="0">
                  <a:pos x="5749" y="1787"/>
                </a:cxn>
                <a:cxn ang="0">
                  <a:pos x="5679" y="2072"/>
                </a:cxn>
                <a:cxn ang="0">
                  <a:pos x="5595" y="2262"/>
                </a:cxn>
                <a:cxn ang="0">
                  <a:pos x="5434" y="2502"/>
                </a:cxn>
                <a:cxn ang="0">
                  <a:pos x="5231" y="2712"/>
                </a:cxn>
                <a:cxn ang="0">
                  <a:pos x="5064" y="2840"/>
                </a:cxn>
                <a:cxn ang="0">
                  <a:pos x="4804" y="2990"/>
                </a:cxn>
                <a:cxn ang="0">
                  <a:pos x="4475" y="3117"/>
                </a:cxn>
                <a:cxn ang="0">
                  <a:pos x="4164" y="3183"/>
                </a:cxn>
                <a:cxn ang="0">
                  <a:pos x="3836" y="3206"/>
                </a:cxn>
                <a:cxn ang="0">
                  <a:pos x="1642" y="3189"/>
                </a:cxn>
                <a:cxn ang="0">
                  <a:pos x="1178" y="3082"/>
                </a:cxn>
                <a:cxn ang="0">
                  <a:pos x="878" y="2952"/>
                </a:cxn>
                <a:cxn ang="0">
                  <a:pos x="513" y="2698"/>
                </a:cxn>
                <a:cxn ang="0">
                  <a:pos x="228" y="2369"/>
                </a:cxn>
                <a:cxn ang="0">
                  <a:pos x="112" y="2150"/>
                </a:cxn>
                <a:cxn ang="0">
                  <a:pos x="24" y="1872"/>
                </a:cxn>
                <a:cxn ang="0">
                  <a:pos x="0" y="1616"/>
                </a:cxn>
                <a:cxn ang="0">
                  <a:pos x="17" y="1377"/>
                </a:cxn>
                <a:cxn ang="0">
                  <a:pos x="95" y="1096"/>
                </a:cxn>
                <a:cxn ang="0">
                  <a:pos x="185" y="909"/>
                </a:cxn>
                <a:cxn ang="0">
                  <a:pos x="352" y="672"/>
                </a:cxn>
                <a:cxn ang="0">
                  <a:pos x="562" y="468"/>
                </a:cxn>
                <a:cxn ang="0">
                  <a:pos x="731" y="343"/>
                </a:cxn>
                <a:cxn ang="0">
                  <a:pos x="995" y="197"/>
                </a:cxn>
                <a:cxn ang="0">
                  <a:pos x="1328" y="78"/>
                </a:cxn>
                <a:cxn ang="0">
                  <a:pos x="1642" y="17"/>
                </a:cxn>
                <a:cxn ang="0">
                  <a:pos x="1924" y="0"/>
                </a:cxn>
                <a:cxn ang="0">
                  <a:pos x="4187" y="26"/>
                </a:cxn>
                <a:cxn ang="0">
                  <a:pos x="4643" y="147"/>
                </a:cxn>
                <a:cxn ang="0">
                  <a:pos x="4938" y="286"/>
                </a:cxn>
                <a:cxn ang="0">
                  <a:pos x="5293" y="551"/>
                </a:cxn>
                <a:cxn ang="0">
                  <a:pos x="5564" y="891"/>
                </a:cxn>
                <a:cxn ang="0">
                  <a:pos x="5665" y="1094"/>
                </a:cxn>
                <a:cxn ang="0">
                  <a:pos x="5743" y="1377"/>
                </a:cxn>
                <a:cxn ang="0">
                  <a:pos x="5760" y="1588"/>
                </a:cxn>
                <a:cxn ang="0">
                  <a:pos x="826" y="2066"/>
                </a:cxn>
                <a:cxn ang="0">
                  <a:pos x="1005" y="2245"/>
                </a:cxn>
                <a:cxn ang="0">
                  <a:pos x="1354" y="2441"/>
                </a:cxn>
                <a:cxn ang="0">
                  <a:pos x="1789" y="2537"/>
                </a:cxn>
                <a:cxn ang="0">
                  <a:pos x="3937" y="2540"/>
                </a:cxn>
                <a:cxn ang="0">
                  <a:pos x="4274" y="2484"/>
                </a:cxn>
                <a:cxn ang="0">
                  <a:pos x="4568" y="2367"/>
                </a:cxn>
                <a:cxn ang="0">
                  <a:pos x="4744" y="2253"/>
                </a:cxn>
                <a:cxn ang="0">
                  <a:pos x="4934" y="2066"/>
                </a:cxn>
                <a:cxn ang="0">
                  <a:pos x="5030" y="1908"/>
                </a:cxn>
                <a:cxn ang="0">
                  <a:pos x="5096" y="1616"/>
                </a:cxn>
                <a:cxn ang="0">
                  <a:pos x="5074" y="1422"/>
                </a:cxn>
                <a:cxn ang="0">
                  <a:pos x="4987" y="1220"/>
                </a:cxn>
                <a:cxn ang="0">
                  <a:pos x="4755" y="963"/>
                </a:cxn>
                <a:cxn ang="0">
                  <a:pos x="4516" y="814"/>
                </a:cxn>
                <a:cxn ang="0">
                  <a:pos x="4103" y="686"/>
                </a:cxn>
                <a:cxn ang="0">
                  <a:pos x="1924" y="664"/>
                </a:cxn>
                <a:cxn ang="0">
                  <a:pos x="1578" y="699"/>
                </a:cxn>
                <a:cxn ang="0">
                  <a:pos x="1270" y="800"/>
                </a:cxn>
                <a:cxn ang="0">
                  <a:pos x="1082" y="906"/>
                </a:cxn>
                <a:cxn ang="0">
                  <a:pos x="872" y="1085"/>
                </a:cxn>
                <a:cxn ang="0">
                  <a:pos x="750" y="1259"/>
                </a:cxn>
                <a:cxn ang="0">
                  <a:pos x="669" y="1504"/>
                </a:cxn>
                <a:cxn ang="0">
                  <a:pos x="669" y="1702"/>
                </a:cxn>
                <a:cxn ang="0">
                  <a:pos x="750" y="1948"/>
                </a:cxn>
              </a:cxnLst>
              <a:rect l="0" t="0" r="r" b="b"/>
              <a:pathLst>
                <a:path w="5760" h="3206">
                  <a:moveTo>
                    <a:pt x="5760" y="1590"/>
                  </a:moveTo>
                  <a:lnTo>
                    <a:pt x="5760" y="1616"/>
                  </a:lnTo>
                  <a:lnTo>
                    <a:pt x="5760" y="1616"/>
                  </a:lnTo>
                  <a:lnTo>
                    <a:pt x="5758" y="1659"/>
                  </a:lnTo>
                  <a:lnTo>
                    <a:pt x="5757" y="1702"/>
                  </a:lnTo>
                  <a:lnTo>
                    <a:pt x="5754" y="1745"/>
                  </a:lnTo>
                  <a:lnTo>
                    <a:pt x="5749" y="1787"/>
                  </a:lnTo>
                  <a:lnTo>
                    <a:pt x="5743" y="1829"/>
                  </a:lnTo>
                  <a:lnTo>
                    <a:pt x="5736" y="1872"/>
                  </a:lnTo>
                  <a:lnTo>
                    <a:pt x="5726" y="1911"/>
                  </a:lnTo>
                  <a:lnTo>
                    <a:pt x="5717" y="1953"/>
                  </a:lnTo>
                  <a:lnTo>
                    <a:pt x="5705" y="1994"/>
                  </a:lnTo>
                  <a:lnTo>
                    <a:pt x="5693" y="2034"/>
                  </a:lnTo>
                  <a:lnTo>
                    <a:pt x="5679" y="2072"/>
                  </a:lnTo>
                  <a:lnTo>
                    <a:pt x="5665" y="2112"/>
                  </a:lnTo>
                  <a:lnTo>
                    <a:pt x="5648" y="2150"/>
                  </a:lnTo>
                  <a:lnTo>
                    <a:pt x="5631" y="2188"/>
                  </a:lnTo>
                  <a:lnTo>
                    <a:pt x="5613" y="2225"/>
                  </a:lnTo>
                  <a:lnTo>
                    <a:pt x="5595" y="2262"/>
                  </a:lnTo>
                  <a:lnTo>
                    <a:pt x="5595" y="2262"/>
                  </a:lnTo>
                  <a:lnTo>
                    <a:pt x="5595" y="2262"/>
                  </a:lnTo>
                  <a:lnTo>
                    <a:pt x="5575" y="2299"/>
                  </a:lnTo>
                  <a:lnTo>
                    <a:pt x="5553" y="2334"/>
                  </a:lnTo>
                  <a:lnTo>
                    <a:pt x="5532" y="2369"/>
                  </a:lnTo>
                  <a:lnTo>
                    <a:pt x="5509" y="2403"/>
                  </a:lnTo>
                  <a:lnTo>
                    <a:pt x="5485" y="2436"/>
                  </a:lnTo>
                  <a:lnTo>
                    <a:pt x="5460" y="2470"/>
                  </a:lnTo>
                  <a:lnTo>
                    <a:pt x="5434" y="2502"/>
                  </a:lnTo>
                  <a:lnTo>
                    <a:pt x="5407" y="2534"/>
                  </a:lnTo>
                  <a:lnTo>
                    <a:pt x="5380" y="2566"/>
                  </a:lnTo>
                  <a:lnTo>
                    <a:pt x="5351" y="2597"/>
                  </a:lnTo>
                  <a:lnTo>
                    <a:pt x="5322" y="2626"/>
                  </a:lnTo>
                  <a:lnTo>
                    <a:pt x="5293" y="2655"/>
                  </a:lnTo>
                  <a:lnTo>
                    <a:pt x="5263" y="2684"/>
                  </a:lnTo>
                  <a:lnTo>
                    <a:pt x="5231" y="2712"/>
                  </a:lnTo>
                  <a:lnTo>
                    <a:pt x="5198" y="2739"/>
                  </a:lnTo>
                  <a:lnTo>
                    <a:pt x="5166" y="2765"/>
                  </a:lnTo>
                  <a:lnTo>
                    <a:pt x="5166" y="2765"/>
                  </a:lnTo>
                  <a:lnTo>
                    <a:pt x="5166" y="2765"/>
                  </a:lnTo>
                  <a:lnTo>
                    <a:pt x="5133" y="2791"/>
                  </a:lnTo>
                  <a:lnTo>
                    <a:pt x="5099" y="2816"/>
                  </a:lnTo>
                  <a:lnTo>
                    <a:pt x="5064" y="2840"/>
                  </a:lnTo>
                  <a:lnTo>
                    <a:pt x="5029" y="2865"/>
                  </a:lnTo>
                  <a:lnTo>
                    <a:pt x="4993" y="2888"/>
                  </a:lnTo>
                  <a:lnTo>
                    <a:pt x="4957" y="2909"/>
                  </a:lnTo>
                  <a:lnTo>
                    <a:pt x="4918" y="2931"/>
                  </a:lnTo>
                  <a:lnTo>
                    <a:pt x="4882" y="2952"/>
                  </a:lnTo>
                  <a:lnTo>
                    <a:pt x="4843" y="2972"/>
                  </a:lnTo>
                  <a:lnTo>
                    <a:pt x="4804" y="2990"/>
                  </a:lnTo>
                  <a:lnTo>
                    <a:pt x="4765" y="3009"/>
                  </a:lnTo>
                  <a:lnTo>
                    <a:pt x="4724" y="3027"/>
                  </a:lnTo>
                  <a:lnTo>
                    <a:pt x="4684" y="3044"/>
                  </a:lnTo>
                  <a:lnTo>
                    <a:pt x="4643" y="3061"/>
                  </a:lnTo>
                  <a:lnTo>
                    <a:pt x="4560" y="3090"/>
                  </a:lnTo>
                  <a:lnTo>
                    <a:pt x="4517" y="3103"/>
                  </a:lnTo>
                  <a:lnTo>
                    <a:pt x="4475" y="3117"/>
                  </a:lnTo>
                  <a:lnTo>
                    <a:pt x="4432" y="3128"/>
                  </a:lnTo>
                  <a:lnTo>
                    <a:pt x="4387" y="3140"/>
                  </a:lnTo>
                  <a:lnTo>
                    <a:pt x="4344" y="3151"/>
                  </a:lnTo>
                  <a:lnTo>
                    <a:pt x="4300" y="3160"/>
                  </a:lnTo>
                  <a:lnTo>
                    <a:pt x="4254" y="3169"/>
                  </a:lnTo>
                  <a:lnTo>
                    <a:pt x="4210" y="3177"/>
                  </a:lnTo>
                  <a:lnTo>
                    <a:pt x="4164" y="3183"/>
                  </a:lnTo>
                  <a:lnTo>
                    <a:pt x="4118" y="3189"/>
                  </a:lnTo>
                  <a:lnTo>
                    <a:pt x="4072" y="3194"/>
                  </a:lnTo>
                  <a:lnTo>
                    <a:pt x="4025" y="3198"/>
                  </a:lnTo>
                  <a:lnTo>
                    <a:pt x="3979" y="3201"/>
                  </a:lnTo>
                  <a:lnTo>
                    <a:pt x="3931" y="3204"/>
                  </a:lnTo>
                  <a:lnTo>
                    <a:pt x="3884" y="3206"/>
                  </a:lnTo>
                  <a:lnTo>
                    <a:pt x="3836" y="3206"/>
                  </a:lnTo>
                  <a:lnTo>
                    <a:pt x="3836" y="3206"/>
                  </a:lnTo>
                  <a:lnTo>
                    <a:pt x="1924" y="3206"/>
                  </a:lnTo>
                  <a:lnTo>
                    <a:pt x="1924" y="3206"/>
                  </a:lnTo>
                  <a:lnTo>
                    <a:pt x="1852" y="3206"/>
                  </a:lnTo>
                  <a:lnTo>
                    <a:pt x="1781" y="3201"/>
                  </a:lnTo>
                  <a:lnTo>
                    <a:pt x="1711" y="3197"/>
                  </a:lnTo>
                  <a:lnTo>
                    <a:pt x="1642" y="3189"/>
                  </a:lnTo>
                  <a:lnTo>
                    <a:pt x="1573" y="3180"/>
                  </a:lnTo>
                  <a:lnTo>
                    <a:pt x="1506" y="3169"/>
                  </a:lnTo>
                  <a:lnTo>
                    <a:pt x="1438" y="3155"/>
                  </a:lnTo>
                  <a:lnTo>
                    <a:pt x="1373" y="3140"/>
                  </a:lnTo>
                  <a:lnTo>
                    <a:pt x="1307" y="3123"/>
                  </a:lnTo>
                  <a:lnTo>
                    <a:pt x="1243" y="3103"/>
                  </a:lnTo>
                  <a:lnTo>
                    <a:pt x="1178" y="3082"/>
                  </a:lnTo>
                  <a:lnTo>
                    <a:pt x="1117" y="3061"/>
                  </a:lnTo>
                  <a:lnTo>
                    <a:pt x="1056" y="3036"/>
                  </a:lnTo>
                  <a:lnTo>
                    <a:pt x="995" y="3009"/>
                  </a:lnTo>
                  <a:lnTo>
                    <a:pt x="937" y="2981"/>
                  </a:lnTo>
                  <a:lnTo>
                    <a:pt x="878" y="2952"/>
                  </a:lnTo>
                  <a:lnTo>
                    <a:pt x="878" y="2952"/>
                  </a:lnTo>
                  <a:lnTo>
                    <a:pt x="878" y="2952"/>
                  </a:lnTo>
                  <a:lnTo>
                    <a:pt x="822" y="2920"/>
                  </a:lnTo>
                  <a:lnTo>
                    <a:pt x="767" y="2888"/>
                  </a:lnTo>
                  <a:lnTo>
                    <a:pt x="713" y="2852"/>
                  </a:lnTo>
                  <a:lnTo>
                    <a:pt x="661" y="2816"/>
                  </a:lnTo>
                  <a:lnTo>
                    <a:pt x="611" y="2779"/>
                  </a:lnTo>
                  <a:lnTo>
                    <a:pt x="562" y="2739"/>
                  </a:lnTo>
                  <a:lnTo>
                    <a:pt x="513" y="2698"/>
                  </a:lnTo>
                  <a:lnTo>
                    <a:pt x="467" y="2655"/>
                  </a:lnTo>
                  <a:lnTo>
                    <a:pt x="422" y="2611"/>
                  </a:lnTo>
                  <a:lnTo>
                    <a:pt x="380" y="2566"/>
                  </a:lnTo>
                  <a:lnTo>
                    <a:pt x="340" y="2519"/>
                  </a:lnTo>
                  <a:lnTo>
                    <a:pt x="300" y="2470"/>
                  </a:lnTo>
                  <a:lnTo>
                    <a:pt x="263" y="2421"/>
                  </a:lnTo>
                  <a:lnTo>
                    <a:pt x="228" y="2369"/>
                  </a:lnTo>
                  <a:lnTo>
                    <a:pt x="196" y="2317"/>
                  </a:lnTo>
                  <a:lnTo>
                    <a:pt x="165" y="2262"/>
                  </a:lnTo>
                  <a:lnTo>
                    <a:pt x="165" y="2262"/>
                  </a:lnTo>
                  <a:lnTo>
                    <a:pt x="165" y="2262"/>
                  </a:lnTo>
                  <a:lnTo>
                    <a:pt x="145" y="2225"/>
                  </a:lnTo>
                  <a:lnTo>
                    <a:pt x="129" y="2188"/>
                  </a:lnTo>
                  <a:lnTo>
                    <a:pt x="112" y="2150"/>
                  </a:lnTo>
                  <a:lnTo>
                    <a:pt x="95" y="2112"/>
                  </a:lnTo>
                  <a:lnTo>
                    <a:pt x="81" y="2072"/>
                  </a:lnTo>
                  <a:lnTo>
                    <a:pt x="67" y="2034"/>
                  </a:lnTo>
                  <a:lnTo>
                    <a:pt x="55" y="1994"/>
                  </a:lnTo>
                  <a:lnTo>
                    <a:pt x="43" y="1953"/>
                  </a:lnTo>
                  <a:lnTo>
                    <a:pt x="34" y="1911"/>
                  </a:lnTo>
                  <a:lnTo>
                    <a:pt x="24" y="1872"/>
                  </a:lnTo>
                  <a:lnTo>
                    <a:pt x="17" y="1829"/>
                  </a:lnTo>
                  <a:lnTo>
                    <a:pt x="11" y="1787"/>
                  </a:lnTo>
                  <a:lnTo>
                    <a:pt x="6" y="1745"/>
                  </a:lnTo>
                  <a:lnTo>
                    <a:pt x="3" y="1702"/>
                  </a:lnTo>
                  <a:lnTo>
                    <a:pt x="0" y="1659"/>
                  </a:lnTo>
                  <a:lnTo>
                    <a:pt x="0" y="1616"/>
                  </a:lnTo>
                  <a:lnTo>
                    <a:pt x="0" y="1616"/>
                  </a:lnTo>
                  <a:lnTo>
                    <a:pt x="0" y="1590"/>
                  </a:lnTo>
                  <a:lnTo>
                    <a:pt x="0" y="1590"/>
                  </a:lnTo>
                  <a:lnTo>
                    <a:pt x="0" y="1547"/>
                  </a:lnTo>
                  <a:lnTo>
                    <a:pt x="3" y="1504"/>
                  </a:lnTo>
                  <a:lnTo>
                    <a:pt x="6" y="1461"/>
                  </a:lnTo>
                  <a:lnTo>
                    <a:pt x="11" y="1420"/>
                  </a:lnTo>
                  <a:lnTo>
                    <a:pt x="17" y="1377"/>
                  </a:lnTo>
                  <a:lnTo>
                    <a:pt x="24" y="1336"/>
                  </a:lnTo>
                  <a:lnTo>
                    <a:pt x="34" y="1295"/>
                  </a:lnTo>
                  <a:lnTo>
                    <a:pt x="43" y="1253"/>
                  </a:lnTo>
                  <a:lnTo>
                    <a:pt x="55" y="1214"/>
                  </a:lnTo>
                  <a:lnTo>
                    <a:pt x="67" y="1174"/>
                  </a:lnTo>
                  <a:lnTo>
                    <a:pt x="81" y="1134"/>
                  </a:lnTo>
                  <a:lnTo>
                    <a:pt x="95" y="1096"/>
                  </a:lnTo>
                  <a:lnTo>
                    <a:pt x="112" y="1056"/>
                  </a:lnTo>
                  <a:lnTo>
                    <a:pt x="129" y="1019"/>
                  </a:lnTo>
                  <a:lnTo>
                    <a:pt x="145" y="981"/>
                  </a:lnTo>
                  <a:lnTo>
                    <a:pt x="165" y="944"/>
                  </a:lnTo>
                  <a:lnTo>
                    <a:pt x="165" y="944"/>
                  </a:lnTo>
                  <a:lnTo>
                    <a:pt x="165" y="944"/>
                  </a:lnTo>
                  <a:lnTo>
                    <a:pt x="185" y="909"/>
                  </a:lnTo>
                  <a:lnTo>
                    <a:pt x="207" y="872"/>
                  </a:lnTo>
                  <a:lnTo>
                    <a:pt x="228" y="839"/>
                  </a:lnTo>
                  <a:lnTo>
                    <a:pt x="251" y="803"/>
                  </a:lnTo>
                  <a:lnTo>
                    <a:pt x="275" y="770"/>
                  </a:lnTo>
                  <a:lnTo>
                    <a:pt x="300" y="736"/>
                  </a:lnTo>
                  <a:lnTo>
                    <a:pt x="326" y="704"/>
                  </a:lnTo>
                  <a:lnTo>
                    <a:pt x="352" y="672"/>
                  </a:lnTo>
                  <a:lnTo>
                    <a:pt x="380" y="641"/>
                  </a:lnTo>
                  <a:lnTo>
                    <a:pt x="409" y="611"/>
                  </a:lnTo>
                  <a:lnTo>
                    <a:pt x="438" y="580"/>
                  </a:lnTo>
                  <a:lnTo>
                    <a:pt x="467" y="551"/>
                  </a:lnTo>
                  <a:lnTo>
                    <a:pt x="497" y="523"/>
                  </a:lnTo>
                  <a:lnTo>
                    <a:pt x="529" y="494"/>
                  </a:lnTo>
                  <a:lnTo>
                    <a:pt x="562" y="468"/>
                  </a:lnTo>
                  <a:lnTo>
                    <a:pt x="594" y="441"/>
                  </a:lnTo>
                  <a:lnTo>
                    <a:pt x="594" y="441"/>
                  </a:lnTo>
                  <a:lnTo>
                    <a:pt x="594" y="441"/>
                  </a:lnTo>
                  <a:lnTo>
                    <a:pt x="627" y="416"/>
                  </a:lnTo>
                  <a:lnTo>
                    <a:pt x="661" y="390"/>
                  </a:lnTo>
                  <a:lnTo>
                    <a:pt x="696" y="366"/>
                  </a:lnTo>
                  <a:lnTo>
                    <a:pt x="731" y="343"/>
                  </a:lnTo>
                  <a:lnTo>
                    <a:pt x="767" y="320"/>
                  </a:lnTo>
                  <a:lnTo>
                    <a:pt x="803" y="297"/>
                  </a:lnTo>
                  <a:lnTo>
                    <a:pt x="842" y="275"/>
                  </a:lnTo>
                  <a:lnTo>
                    <a:pt x="878" y="256"/>
                  </a:lnTo>
                  <a:lnTo>
                    <a:pt x="917" y="236"/>
                  </a:lnTo>
                  <a:lnTo>
                    <a:pt x="956" y="216"/>
                  </a:lnTo>
                  <a:lnTo>
                    <a:pt x="995" y="197"/>
                  </a:lnTo>
                  <a:lnTo>
                    <a:pt x="1036" y="181"/>
                  </a:lnTo>
                  <a:lnTo>
                    <a:pt x="1076" y="162"/>
                  </a:lnTo>
                  <a:lnTo>
                    <a:pt x="1117" y="147"/>
                  </a:lnTo>
                  <a:lnTo>
                    <a:pt x="1200" y="116"/>
                  </a:lnTo>
                  <a:lnTo>
                    <a:pt x="1243" y="103"/>
                  </a:lnTo>
                  <a:lnTo>
                    <a:pt x="1285" y="90"/>
                  </a:lnTo>
                  <a:lnTo>
                    <a:pt x="1328" y="78"/>
                  </a:lnTo>
                  <a:lnTo>
                    <a:pt x="1373" y="67"/>
                  </a:lnTo>
                  <a:lnTo>
                    <a:pt x="1416" y="57"/>
                  </a:lnTo>
                  <a:lnTo>
                    <a:pt x="1460" y="47"/>
                  </a:lnTo>
                  <a:lnTo>
                    <a:pt x="1506" y="38"/>
                  </a:lnTo>
                  <a:lnTo>
                    <a:pt x="1550" y="31"/>
                  </a:lnTo>
                  <a:lnTo>
                    <a:pt x="1596" y="23"/>
                  </a:lnTo>
                  <a:lnTo>
                    <a:pt x="1642" y="17"/>
                  </a:lnTo>
                  <a:lnTo>
                    <a:pt x="1688" y="12"/>
                  </a:lnTo>
                  <a:lnTo>
                    <a:pt x="1735" y="8"/>
                  </a:lnTo>
                  <a:lnTo>
                    <a:pt x="1781" y="5"/>
                  </a:lnTo>
                  <a:lnTo>
                    <a:pt x="1829" y="3"/>
                  </a:lnTo>
                  <a:lnTo>
                    <a:pt x="1876" y="2"/>
                  </a:lnTo>
                  <a:lnTo>
                    <a:pt x="1924" y="0"/>
                  </a:lnTo>
                  <a:lnTo>
                    <a:pt x="1924" y="0"/>
                  </a:lnTo>
                  <a:lnTo>
                    <a:pt x="3836" y="0"/>
                  </a:lnTo>
                  <a:lnTo>
                    <a:pt x="3836" y="0"/>
                  </a:lnTo>
                  <a:lnTo>
                    <a:pt x="3908" y="2"/>
                  </a:lnTo>
                  <a:lnTo>
                    <a:pt x="3979" y="5"/>
                  </a:lnTo>
                  <a:lnTo>
                    <a:pt x="4049" y="11"/>
                  </a:lnTo>
                  <a:lnTo>
                    <a:pt x="4118" y="17"/>
                  </a:lnTo>
                  <a:lnTo>
                    <a:pt x="4187" y="26"/>
                  </a:lnTo>
                  <a:lnTo>
                    <a:pt x="4254" y="38"/>
                  </a:lnTo>
                  <a:lnTo>
                    <a:pt x="4322" y="52"/>
                  </a:lnTo>
                  <a:lnTo>
                    <a:pt x="4387" y="67"/>
                  </a:lnTo>
                  <a:lnTo>
                    <a:pt x="4453" y="84"/>
                  </a:lnTo>
                  <a:lnTo>
                    <a:pt x="4517" y="103"/>
                  </a:lnTo>
                  <a:lnTo>
                    <a:pt x="4582" y="124"/>
                  </a:lnTo>
                  <a:lnTo>
                    <a:pt x="4643" y="147"/>
                  </a:lnTo>
                  <a:lnTo>
                    <a:pt x="4704" y="171"/>
                  </a:lnTo>
                  <a:lnTo>
                    <a:pt x="4765" y="197"/>
                  </a:lnTo>
                  <a:lnTo>
                    <a:pt x="4823" y="225"/>
                  </a:lnTo>
                  <a:lnTo>
                    <a:pt x="4882" y="256"/>
                  </a:lnTo>
                  <a:lnTo>
                    <a:pt x="4882" y="256"/>
                  </a:lnTo>
                  <a:lnTo>
                    <a:pt x="4882" y="256"/>
                  </a:lnTo>
                  <a:lnTo>
                    <a:pt x="4938" y="286"/>
                  </a:lnTo>
                  <a:lnTo>
                    <a:pt x="4993" y="320"/>
                  </a:lnTo>
                  <a:lnTo>
                    <a:pt x="5047" y="355"/>
                  </a:lnTo>
                  <a:lnTo>
                    <a:pt x="5099" y="390"/>
                  </a:lnTo>
                  <a:lnTo>
                    <a:pt x="5149" y="428"/>
                  </a:lnTo>
                  <a:lnTo>
                    <a:pt x="5198" y="468"/>
                  </a:lnTo>
                  <a:lnTo>
                    <a:pt x="5247" y="510"/>
                  </a:lnTo>
                  <a:lnTo>
                    <a:pt x="5293" y="551"/>
                  </a:lnTo>
                  <a:lnTo>
                    <a:pt x="5338" y="595"/>
                  </a:lnTo>
                  <a:lnTo>
                    <a:pt x="5380" y="641"/>
                  </a:lnTo>
                  <a:lnTo>
                    <a:pt x="5420" y="689"/>
                  </a:lnTo>
                  <a:lnTo>
                    <a:pt x="5460" y="736"/>
                  </a:lnTo>
                  <a:lnTo>
                    <a:pt x="5497" y="787"/>
                  </a:lnTo>
                  <a:lnTo>
                    <a:pt x="5532" y="839"/>
                  </a:lnTo>
                  <a:lnTo>
                    <a:pt x="5564" y="891"/>
                  </a:lnTo>
                  <a:lnTo>
                    <a:pt x="5595" y="944"/>
                  </a:lnTo>
                  <a:lnTo>
                    <a:pt x="5595" y="944"/>
                  </a:lnTo>
                  <a:lnTo>
                    <a:pt x="5595" y="944"/>
                  </a:lnTo>
                  <a:lnTo>
                    <a:pt x="5613" y="981"/>
                  </a:lnTo>
                  <a:lnTo>
                    <a:pt x="5631" y="1019"/>
                  </a:lnTo>
                  <a:lnTo>
                    <a:pt x="5648" y="1056"/>
                  </a:lnTo>
                  <a:lnTo>
                    <a:pt x="5665" y="1094"/>
                  </a:lnTo>
                  <a:lnTo>
                    <a:pt x="5679" y="1134"/>
                  </a:lnTo>
                  <a:lnTo>
                    <a:pt x="5693" y="1174"/>
                  </a:lnTo>
                  <a:lnTo>
                    <a:pt x="5705" y="1214"/>
                  </a:lnTo>
                  <a:lnTo>
                    <a:pt x="5717" y="1253"/>
                  </a:lnTo>
                  <a:lnTo>
                    <a:pt x="5726" y="1295"/>
                  </a:lnTo>
                  <a:lnTo>
                    <a:pt x="5736" y="1336"/>
                  </a:lnTo>
                  <a:lnTo>
                    <a:pt x="5743" y="1377"/>
                  </a:lnTo>
                  <a:lnTo>
                    <a:pt x="5749" y="1419"/>
                  </a:lnTo>
                  <a:lnTo>
                    <a:pt x="5754" y="1461"/>
                  </a:lnTo>
                  <a:lnTo>
                    <a:pt x="5757" y="1503"/>
                  </a:lnTo>
                  <a:lnTo>
                    <a:pt x="5758" y="1546"/>
                  </a:lnTo>
                  <a:lnTo>
                    <a:pt x="5760" y="1588"/>
                  </a:lnTo>
                  <a:lnTo>
                    <a:pt x="5760" y="1588"/>
                  </a:lnTo>
                  <a:lnTo>
                    <a:pt x="5760" y="1588"/>
                  </a:lnTo>
                  <a:lnTo>
                    <a:pt x="5760" y="1590"/>
                  </a:lnTo>
                  <a:lnTo>
                    <a:pt x="5760" y="1590"/>
                  </a:lnTo>
                  <a:close/>
                  <a:moveTo>
                    <a:pt x="750" y="1948"/>
                  </a:moveTo>
                  <a:lnTo>
                    <a:pt x="750" y="1948"/>
                  </a:lnTo>
                  <a:lnTo>
                    <a:pt x="773" y="1988"/>
                  </a:lnTo>
                  <a:lnTo>
                    <a:pt x="797" y="2026"/>
                  </a:lnTo>
                  <a:lnTo>
                    <a:pt x="826" y="2066"/>
                  </a:lnTo>
                  <a:lnTo>
                    <a:pt x="857" y="2103"/>
                  </a:lnTo>
                  <a:lnTo>
                    <a:pt x="889" y="2139"/>
                  </a:lnTo>
                  <a:lnTo>
                    <a:pt x="926" y="2176"/>
                  </a:lnTo>
                  <a:lnTo>
                    <a:pt x="964" y="2211"/>
                  </a:lnTo>
                  <a:lnTo>
                    <a:pt x="1005" y="2245"/>
                  </a:lnTo>
                  <a:lnTo>
                    <a:pt x="1005" y="2245"/>
                  </a:lnTo>
                  <a:lnTo>
                    <a:pt x="1005" y="2245"/>
                  </a:lnTo>
                  <a:lnTo>
                    <a:pt x="1048" y="2277"/>
                  </a:lnTo>
                  <a:lnTo>
                    <a:pt x="1094" y="2309"/>
                  </a:lnTo>
                  <a:lnTo>
                    <a:pt x="1142" y="2338"/>
                  </a:lnTo>
                  <a:lnTo>
                    <a:pt x="1192" y="2367"/>
                  </a:lnTo>
                  <a:lnTo>
                    <a:pt x="1244" y="2393"/>
                  </a:lnTo>
                  <a:lnTo>
                    <a:pt x="1298" y="2418"/>
                  </a:lnTo>
                  <a:lnTo>
                    <a:pt x="1354" y="2441"/>
                  </a:lnTo>
                  <a:lnTo>
                    <a:pt x="1411" y="2461"/>
                  </a:lnTo>
                  <a:lnTo>
                    <a:pt x="1471" y="2479"/>
                  </a:lnTo>
                  <a:lnTo>
                    <a:pt x="1532" y="2496"/>
                  </a:lnTo>
                  <a:lnTo>
                    <a:pt x="1593" y="2510"/>
                  </a:lnTo>
                  <a:lnTo>
                    <a:pt x="1657" y="2522"/>
                  </a:lnTo>
                  <a:lnTo>
                    <a:pt x="1722" y="2531"/>
                  </a:lnTo>
                  <a:lnTo>
                    <a:pt x="1789" y="2537"/>
                  </a:lnTo>
                  <a:lnTo>
                    <a:pt x="1856" y="2542"/>
                  </a:lnTo>
                  <a:lnTo>
                    <a:pt x="1924" y="2543"/>
                  </a:lnTo>
                  <a:lnTo>
                    <a:pt x="1924" y="2543"/>
                  </a:lnTo>
                  <a:lnTo>
                    <a:pt x="3836" y="2543"/>
                  </a:lnTo>
                  <a:lnTo>
                    <a:pt x="3836" y="2543"/>
                  </a:lnTo>
                  <a:lnTo>
                    <a:pt x="3887" y="2542"/>
                  </a:lnTo>
                  <a:lnTo>
                    <a:pt x="3937" y="2540"/>
                  </a:lnTo>
                  <a:lnTo>
                    <a:pt x="3988" y="2536"/>
                  </a:lnTo>
                  <a:lnTo>
                    <a:pt x="4038" y="2531"/>
                  </a:lnTo>
                  <a:lnTo>
                    <a:pt x="4086" y="2523"/>
                  </a:lnTo>
                  <a:lnTo>
                    <a:pt x="4135" y="2516"/>
                  </a:lnTo>
                  <a:lnTo>
                    <a:pt x="4182" y="2507"/>
                  </a:lnTo>
                  <a:lnTo>
                    <a:pt x="4228" y="2496"/>
                  </a:lnTo>
                  <a:lnTo>
                    <a:pt x="4274" y="2484"/>
                  </a:lnTo>
                  <a:lnTo>
                    <a:pt x="4320" y="2470"/>
                  </a:lnTo>
                  <a:lnTo>
                    <a:pt x="4363" y="2456"/>
                  </a:lnTo>
                  <a:lnTo>
                    <a:pt x="4406" y="2441"/>
                  </a:lnTo>
                  <a:lnTo>
                    <a:pt x="4449" y="2424"/>
                  </a:lnTo>
                  <a:lnTo>
                    <a:pt x="4490" y="2406"/>
                  </a:lnTo>
                  <a:lnTo>
                    <a:pt x="4530" y="2387"/>
                  </a:lnTo>
                  <a:lnTo>
                    <a:pt x="4568" y="2367"/>
                  </a:lnTo>
                  <a:lnTo>
                    <a:pt x="4568" y="2367"/>
                  </a:lnTo>
                  <a:lnTo>
                    <a:pt x="4568" y="2367"/>
                  </a:lnTo>
                  <a:lnTo>
                    <a:pt x="4606" y="2346"/>
                  </a:lnTo>
                  <a:lnTo>
                    <a:pt x="4643" y="2325"/>
                  </a:lnTo>
                  <a:lnTo>
                    <a:pt x="4678" y="2302"/>
                  </a:lnTo>
                  <a:lnTo>
                    <a:pt x="4712" y="2277"/>
                  </a:lnTo>
                  <a:lnTo>
                    <a:pt x="4744" y="2253"/>
                  </a:lnTo>
                  <a:lnTo>
                    <a:pt x="4776" y="2228"/>
                  </a:lnTo>
                  <a:lnTo>
                    <a:pt x="4805" y="2202"/>
                  </a:lnTo>
                  <a:lnTo>
                    <a:pt x="4834" y="2176"/>
                  </a:lnTo>
                  <a:lnTo>
                    <a:pt x="4862" y="2149"/>
                  </a:lnTo>
                  <a:lnTo>
                    <a:pt x="4888" y="2121"/>
                  </a:lnTo>
                  <a:lnTo>
                    <a:pt x="4911" y="2093"/>
                  </a:lnTo>
                  <a:lnTo>
                    <a:pt x="4934" y="2066"/>
                  </a:lnTo>
                  <a:lnTo>
                    <a:pt x="4955" y="2037"/>
                  </a:lnTo>
                  <a:lnTo>
                    <a:pt x="4975" y="2008"/>
                  </a:lnTo>
                  <a:lnTo>
                    <a:pt x="4993" y="1977"/>
                  </a:lnTo>
                  <a:lnTo>
                    <a:pt x="5010" y="1948"/>
                  </a:lnTo>
                  <a:lnTo>
                    <a:pt x="5010" y="1948"/>
                  </a:lnTo>
                  <a:lnTo>
                    <a:pt x="5010" y="1948"/>
                  </a:lnTo>
                  <a:lnTo>
                    <a:pt x="5030" y="1908"/>
                  </a:lnTo>
                  <a:lnTo>
                    <a:pt x="5048" y="1867"/>
                  </a:lnTo>
                  <a:lnTo>
                    <a:pt x="5062" y="1827"/>
                  </a:lnTo>
                  <a:lnTo>
                    <a:pt x="5074" y="1786"/>
                  </a:lnTo>
                  <a:lnTo>
                    <a:pt x="5084" y="1745"/>
                  </a:lnTo>
                  <a:lnTo>
                    <a:pt x="5091" y="1702"/>
                  </a:lnTo>
                  <a:lnTo>
                    <a:pt x="5094" y="1659"/>
                  </a:lnTo>
                  <a:lnTo>
                    <a:pt x="5096" y="1616"/>
                  </a:lnTo>
                  <a:lnTo>
                    <a:pt x="5096" y="1616"/>
                  </a:lnTo>
                  <a:lnTo>
                    <a:pt x="5096" y="1590"/>
                  </a:lnTo>
                  <a:lnTo>
                    <a:pt x="5096" y="1590"/>
                  </a:lnTo>
                  <a:lnTo>
                    <a:pt x="5094" y="1547"/>
                  </a:lnTo>
                  <a:lnTo>
                    <a:pt x="5091" y="1504"/>
                  </a:lnTo>
                  <a:lnTo>
                    <a:pt x="5084" y="1463"/>
                  </a:lnTo>
                  <a:lnTo>
                    <a:pt x="5074" y="1422"/>
                  </a:lnTo>
                  <a:lnTo>
                    <a:pt x="5062" y="1380"/>
                  </a:lnTo>
                  <a:lnTo>
                    <a:pt x="5048" y="1339"/>
                  </a:lnTo>
                  <a:lnTo>
                    <a:pt x="5030" y="1299"/>
                  </a:lnTo>
                  <a:lnTo>
                    <a:pt x="5010" y="1259"/>
                  </a:lnTo>
                  <a:lnTo>
                    <a:pt x="5010" y="1259"/>
                  </a:lnTo>
                  <a:lnTo>
                    <a:pt x="5010" y="1259"/>
                  </a:lnTo>
                  <a:lnTo>
                    <a:pt x="4987" y="1220"/>
                  </a:lnTo>
                  <a:lnTo>
                    <a:pt x="4963" y="1180"/>
                  </a:lnTo>
                  <a:lnTo>
                    <a:pt x="4934" y="1142"/>
                  </a:lnTo>
                  <a:lnTo>
                    <a:pt x="4903" y="1103"/>
                  </a:lnTo>
                  <a:lnTo>
                    <a:pt x="4869" y="1067"/>
                  </a:lnTo>
                  <a:lnTo>
                    <a:pt x="4834" y="1031"/>
                  </a:lnTo>
                  <a:lnTo>
                    <a:pt x="4796" y="996"/>
                  </a:lnTo>
                  <a:lnTo>
                    <a:pt x="4755" y="963"/>
                  </a:lnTo>
                  <a:lnTo>
                    <a:pt x="4755" y="963"/>
                  </a:lnTo>
                  <a:lnTo>
                    <a:pt x="4755" y="963"/>
                  </a:lnTo>
                  <a:lnTo>
                    <a:pt x="4712" y="929"/>
                  </a:lnTo>
                  <a:lnTo>
                    <a:pt x="4666" y="898"/>
                  </a:lnTo>
                  <a:lnTo>
                    <a:pt x="4618" y="868"/>
                  </a:lnTo>
                  <a:lnTo>
                    <a:pt x="4568" y="840"/>
                  </a:lnTo>
                  <a:lnTo>
                    <a:pt x="4516" y="814"/>
                  </a:lnTo>
                  <a:lnTo>
                    <a:pt x="4462" y="790"/>
                  </a:lnTo>
                  <a:lnTo>
                    <a:pt x="4406" y="767"/>
                  </a:lnTo>
                  <a:lnTo>
                    <a:pt x="4349" y="745"/>
                  </a:lnTo>
                  <a:lnTo>
                    <a:pt x="4289" y="727"/>
                  </a:lnTo>
                  <a:lnTo>
                    <a:pt x="4228" y="710"/>
                  </a:lnTo>
                  <a:lnTo>
                    <a:pt x="4167" y="696"/>
                  </a:lnTo>
                  <a:lnTo>
                    <a:pt x="4103" y="686"/>
                  </a:lnTo>
                  <a:lnTo>
                    <a:pt x="4038" y="676"/>
                  </a:lnTo>
                  <a:lnTo>
                    <a:pt x="3971" y="669"/>
                  </a:lnTo>
                  <a:lnTo>
                    <a:pt x="3904" y="666"/>
                  </a:lnTo>
                  <a:lnTo>
                    <a:pt x="3836" y="664"/>
                  </a:lnTo>
                  <a:lnTo>
                    <a:pt x="3836" y="664"/>
                  </a:lnTo>
                  <a:lnTo>
                    <a:pt x="1924" y="664"/>
                  </a:lnTo>
                  <a:lnTo>
                    <a:pt x="1924" y="664"/>
                  </a:lnTo>
                  <a:lnTo>
                    <a:pt x="1873" y="664"/>
                  </a:lnTo>
                  <a:lnTo>
                    <a:pt x="1821" y="667"/>
                  </a:lnTo>
                  <a:lnTo>
                    <a:pt x="1772" y="670"/>
                  </a:lnTo>
                  <a:lnTo>
                    <a:pt x="1722" y="676"/>
                  </a:lnTo>
                  <a:lnTo>
                    <a:pt x="1673" y="683"/>
                  </a:lnTo>
                  <a:lnTo>
                    <a:pt x="1625" y="690"/>
                  </a:lnTo>
                  <a:lnTo>
                    <a:pt x="1578" y="699"/>
                  </a:lnTo>
                  <a:lnTo>
                    <a:pt x="1532" y="710"/>
                  </a:lnTo>
                  <a:lnTo>
                    <a:pt x="1486" y="722"/>
                  </a:lnTo>
                  <a:lnTo>
                    <a:pt x="1440" y="736"/>
                  </a:lnTo>
                  <a:lnTo>
                    <a:pt x="1397" y="751"/>
                  </a:lnTo>
                  <a:lnTo>
                    <a:pt x="1354" y="767"/>
                  </a:lnTo>
                  <a:lnTo>
                    <a:pt x="1311" y="784"/>
                  </a:lnTo>
                  <a:lnTo>
                    <a:pt x="1270" y="800"/>
                  </a:lnTo>
                  <a:lnTo>
                    <a:pt x="1230" y="820"/>
                  </a:lnTo>
                  <a:lnTo>
                    <a:pt x="1192" y="840"/>
                  </a:lnTo>
                  <a:lnTo>
                    <a:pt x="1192" y="840"/>
                  </a:lnTo>
                  <a:lnTo>
                    <a:pt x="1192" y="840"/>
                  </a:lnTo>
                  <a:lnTo>
                    <a:pt x="1154" y="862"/>
                  </a:lnTo>
                  <a:lnTo>
                    <a:pt x="1117" y="883"/>
                  </a:lnTo>
                  <a:lnTo>
                    <a:pt x="1082" y="906"/>
                  </a:lnTo>
                  <a:lnTo>
                    <a:pt x="1048" y="929"/>
                  </a:lnTo>
                  <a:lnTo>
                    <a:pt x="1016" y="953"/>
                  </a:lnTo>
                  <a:lnTo>
                    <a:pt x="984" y="978"/>
                  </a:lnTo>
                  <a:lnTo>
                    <a:pt x="955" y="1004"/>
                  </a:lnTo>
                  <a:lnTo>
                    <a:pt x="926" y="1031"/>
                  </a:lnTo>
                  <a:lnTo>
                    <a:pt x="898" y="1057"/>
                  </a:lnTo>
                  <a:lnTo>
                    <a:pt x="872" y="1085"/>
                  </a:lnTo>
                  <a:lnTo>
                    <a:pt x="849" y="1113"/>
                  </a:lnTo>
                  <a:lnTo>
                    <a:pt x="826" y="1142"/>
                  </a:lnTo>
                  <a:lnTo>
                    <a:pt x="805" y="1171"/>
                  </a:lnTo>
                  <a:lnTo>
                    <a:pt x="785" y="1200"/>
                  </a:lnTo>
                  <a:lnTo>
                    <a:pt x="767" y="1229"/>
                  </a:lnTo>
                  <a:lnTo>
                    <a:pt x="750" y="1259"/>
                  </a:lnTo>
                  <a:lnTo>
                    <a:pt x="750" y="1259"/>
                  </a:lnTo>
                  <a:lnTo>
                    <a:pt x="750" y="1259"/>
                  </a:lnTo>
                  <a:lnTo>
                    <a:pt x="730" y="1299"/>
                  </a:lnTo>
                  <a:lnTo>
                    <a:pt x="712" y="1339"/>
                  </a:lnTo>
                  <a:lnTo>
                    <a:pt x="698" y="1380"/>
                  </a:lnTo>
                  <a:lnTo>
                    <a:pt x="686" y="1422"/>
                  </a:lnTo>
                  <a:lnTo>
                    <a:pt x="676" y="1463"/>
                  </a:lnTo>
                  <a:lnTo>
                    <a:pt x="669" y="1504"/>
                  </a:lnTo>
                  <a:lnTo>
                    <a:pt x="664" y="1547"/>
                  </a:lnTo>
                  <a:lnTo>
                    <a:pt x="664" y="1590"/>
                  </a:lnTo>
                  <a:lnTo>
                    <a:pt x="664" y="1590"/>
                  </a:lnTo>
                  <a:lnTo>
                    <a:pt x="664" y="1616"/>
                  </a:lnTo>
                  <a:lnTo>
                    <a:pt x="664" y="1616"/>
                  </a:lnTo>
                  <a:lnTo>
                    <a:pt x="664" y="1659"/>
                  </a:lnTo>
                  <a:lnTo>
                    <a:pt x="669" y="1702"/>
                  </a:lnTo>
                  <a:lnTo>
                    <a:pt x="676" y="1745"/>
                  </a:lnTo>
                  <a:lnTo>
                    <a:pt x="686" y="1786"/>
                  </a:lnTo>
                  <a:lnTo>
                    <a:pt x="698" y="1827"/>
                  </a:lnTo>
                  <a:lnTo>
                    <a:pt x="712" y="1867"/>
                  </a:lnTo>
                  <a:lnTo>
                    <a:pt x="730" y="1908"/>
                  </a:lnTo>
                  <a:lnTo>
                    <a:pt x="750" y="1948"/>
                  </a:lnTo>
                  <a:lnTo>
                    <a:pt x="750" y="1948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0000"/>
                    <a:lumOff val="40000"/>
                  </a:schemeClr>
                </a:gs>
                <a:gs pos="99000">
                  <a:schemeClr val="accent2">
                    <a:lumMod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hreePt" dir="t">
                <a:rot lat="0" lon="0" rev="12720000"/>
              </a:lightRig>
            </a:scene3d>
            <a:sp3d/>
          </p:spPr>
          <p:txBody>
            <a:bodyPr/>
            <a:lstStyle/>
            <a:p>
              <a:pPr>
                <a:lnSpc>
                  <a:spcPct val="85000"/>
                </a:lnSpc>
              </a:pPr>
              <a:endParaRPr lang="en-US">
                <a:latin typeface="Times"/>
              </a:endParaRPr>
            </a:p>
          </p:txBody>
        </p:sp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9BA84184-5655-472F-885E-4FD089155B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52400" y="5254625"/>
              <a:ext cx="1630998" cy="1099225"/>
            </a:xfrm>
            <a:custGeom>
              <a:avLst/>
              <a:gdLst/>
              <a:ahLst/>
              <a:cxnLst>
                <a:cxn ang="0">
                  <a:pos x="5438" y="1318"/>
                </a:cxn>
                <a:cxn ang="0">
                  <a:pos x="5248" y="1507"/>
                </a:cxn>
                <a:cxn ang="0">
                  <a:pos x="5145" y="1679"/>
                </a:cxn>
                <a:cxn ang="0">
                  <a:pos x="5095" y="1848"/>
                </a:cxn>
                <a:cxn ang="0">
                  <a:pos x="5082" y="2149"/>
                </a:cxn>
                <a:cxn ang="0">
                  <a:pos x="4944" y="2555"/>
                </a:cxn>
                <a:cxn ang="0">
                  <a:pos x="4726" y="2848"/>
                </a:cxn>
                <a:cxn ang="0">
                  <a:pos x="4381" y="3093"/>
                </a:cxn>
                <a:cxn ang="0">
                  <a:pos x="3964" y="3211"/>
                </a:cxn>
                <a:cxn ang="0">
                  <a:pos x="1733" y="3204"/>
                </a:cxn>
                <a:cxn ang="0">
                  <a:pos x="1325" y="3066"/>
                </a:cxn>
                <a:cxn ang="0">
                  <a:pos x="1034" y="2848"/>
                </a:cxn>
                <a:cxn ang="0">
                  <a:pos x="787" y="2501"/>
                </a:cxn>
                <a:cxn ang="0">
                  <a:pos x="669" y="2086"/>
                </a:cxn>
                <a:cxn ang="0">
                  <a:pos x="678" y="1733"/>
                </a:cxn>
                <a:cxn ang="0">
                  <a:pos x="816" y="1325"/>
                </a:cxn>
                <a:cxn ang="0">
                  <a:pos x="1034" y="1034"/>
                </a:cxn>
                <a:cxn ang="0">
                  <a:pos x="1379" y="788"/>
                </a:cxn>
                <a:cxn ang="0">
                  <a:pos x="1796" y="669"/>
                </a:cxn>
                <a:cxn ang="0">
                  <a:pos x="4027" y="678"/>
                </a:cxn>
                <a:cxn ang="0">
                  <a:pos x="4435" y="816"/>
                </a:cxn>
                <a:cxn ang="0">
                  <a:pos x="4726" y="1034"/>
                </a:cxn>
                <a:cxn ang="0">
                  <a:pos x="4910" y="895"/>
                </a:cxn>
                <a:cxn ang="0">
                  <a:pos x="5201" y="678"/>
                </a:cxn>
                <a:cxn ang="0">
                  <a:pos x="5129" y="502"/>
                </a:cxn>
                <a:cxn ang="0">
                  <a:pos x="4872" y="304"/>
                </a:cxn>
                <a:cxn ang="0">
                  <a:pos x="4584" y="151"/>
                </a:cxn>
                <a:cxn ang="0">
                  <a:pos x="4270" y="49"/>
                </a:cxn>
                <a:cxn ang="0">
                  <a:pos x="3935" y="2"/>
                </a:cxn>
                <a:cxn ang="0">
                  <a:pos x="1776" y="5"/>
                </a:cxn>
                <a:cxn ang="0">
                  <a:pos x="1444" y="61"/>
                </a:cxn>
                <a:cxn ang="0">
                  <a:pos x="1133" y="171"/>
                </a:cxn>
                <a:cxn ang="0">
                  <a:pos x="849" y="329"/>
                </a:cxn>
                <a:cxn ang="0">
                  <a:pos x="597" y="532"/>
                </a:cxn>
                <a:cxn ang="0">
                  <a:pos x="412" y="737"/>
                </a:cxn>
                <a:cxn ang="0">
                  <a:pos x="234" y="1007"/>
                </a:cxn>
                <a:cxn ang="0">
                  <a:pos x="101" y="1307"/>
                </a:cxn>
                <a:cxn ang="0">
                  <a:pos x="22" y="1631"/>
                </a:cxn>
                <a:cxn ang="0">
                  <a:pos x="0" y="1958"/>
                </a:cxn>
                <a:cxn ang="0">
                  <a:pos x="22" y="2249"/>
                </a:cxn>
                <a:cxn ang="0">
                  <a:pos x="101" y="2573"/>
                </a:cxn>
                <a:cxn ang="0">
                  <a:pos x="234" y="2873"/>
                </a:cxn>
                <a:cxn ang="0">
                  <a:pos x="412" y="3145"/>
                </a:cxn>
                <a:cxn ang="0">
                  <a:pos x="597" y="3348"/>
                </a:cxn>
                <a:cxn ang="0">
                  <a:pos x="849" y="3551"/>
                </a:cxn>
                <a:cxn ang="0">
                  <a:pos x="1133" y="3711"/>
                </a:cxn>
                <a:cxn ang="0">
                  <a:pos x="1444" y="3821"/>
                </a:cxn>
                <a:cxn ang="0">
                  <a:pos x="1776" y="3877"/>
                </a:cxn>
                <a:cxn ang="0">
                  <a:pos x="3885" y="3880"/>
                </a:cxn>
                <a:cxn ang="0">
                  <a:pos x="4223" y="3842"/>
                </a:cxn>
                <a:cxn ang="0">
                  <a:pos x="4541" y="3747"/>
                </a:cxn>
                <a:cxn ang="0">
                  <a:pos x="4832" y="3602"/>
                </a:cxn>
                <a:cxn ang="0">
                  <a:pos x="5095" y="3411"/>
                </a:cxn>
                <a:cxn ang="0">
                  <a:pos x="5289" y="3215"/>
                </a:cxn>
                <a:cxn ang="0">
                  <a:pos x="5480" y="2954"/>
                </a:cxn>
                <a:cxn ang="0">
                  <a:pos x="5625" y="2661"/>
                </a:cxn>
                <a:cxn ang="0">
                  <a:pos x="5720" y="2345"/>
                </a:cxn>
                <a:cxn ang="0">
                  <a:pos x="5760" y="2007"/>
                </a:cxn>
                <a:cxn ang="0">
                  <a:pos x="5751" y="1735"/>
                </a:cxn>
                <a:cxn ang="0">
                  <a:pos x="5692" y="1417"/>
                </a:cxn>
              </a:cxnLst>
              <a:rect l="0" t="0" r="r" b="b"/>
              <a:pathLst>
                <a:path w="5760" h="3882">
                  <a:moveTo>
                    <a:pt x="5614" y="1205"/>
                  </a:moveTo>
                  <a:lnTo>
                    <a:pt x="5614" y="1205"/>
                  </a:lnTo>
                  <a:lnTo>
                    <a:pt x="5577" y="1226"/>
                  </a:lnTo>
                  <a:lnTo>
                    <a:pt x="5541" y="1248"/>
                  </a:lnTo>
                  <a:lnTo>
                    <a:pt x="5505" y="1271"/>
                  </a:lnTo>
                  <a:lnTo>
                    <a:pt x="5471" y="1295"/>
                  </a:lnTo>
                  <a:lnTo>
                    <a:pt x="5438" y="1318"/>
                  </a:lnTo>
                  <a:lnTo>
                    <a:pt x="5406" y="1343"/>
                  </a:lnTo>
                  <a:lnTo>
                    <a:pt x="5377" y="1370"/>
                  </a:lnTo>
                  <a:lnTo>
                    <a:pt x="5348" y="1395"/>
                  </a:lnTo>
                  <a:lnTo>
                    <a:pt x="5321" y="1422"/>
                  </a:lnTo>
                  <a:lnTo>
                    <a:pt x="5294" y="1451"/>
                  </a:lnTo>
                  <a:lnTo>
                    <a:pt x="5271" y="1478"/>
                  </a:lnTo>
                  <a:lnTo>
                    <a:pt x="5248" y="1507"/>
                  </a:lnTo>
                  <a:lnTo>
                    <a:pt x="5226" y="1536"/>
                  </a:lnTo>
                  <a:lnTo>
                    <a:pt x="5206" y="1566"/>
                  </a:lnTo>
                  <a:lnTo>
                    <a:pt x="5188" y="1595"/>
                  </a:lnTo>
                  <a:lnTo>
                    <a:pt x="5172" y="1624"/>
                  </a:lnTo>
                  <a:lnTo>
                    <a:pt x="5172" y="1624"/>
                  </a:lnTo>
                  <a:lnTo>
                    <a:pt x="5158" y="1652"/>
                  </a:lnTo>
                  <a:lnTo>
                    <a:pt x="5145" y="1679"/>
                  </a:lnTo>
                  <a:lnTo>
                    <a:pt x="5133" y="1706"/>
                  </a:lnTo>
                  <a:lnTo>
                    <a:pt x="5124" y="1735"/>
                  </a:lnTo>
                  <a:lnTo>
                    <a:pt x="5115" y="1764"/>
                  </a:lnTo>
                  <a:lnTo>
                    <a:pt x="5106" y="1791"/>
                  </a:lnTo>
                  <a:lnTo>
                    <a:pt x="5100" y="1820"/>
                  </a:lnTo>
                  <a:lnTo>
                    <a:pt x="5095" y="1848"/>
                  </a:lnTo>
                  <a:lnTo>
                    <a:pt x="5095" y="1848"/>
                  </a:lnTo>
                  <a:lnTo>
                    <a:pt x="5097" y="1886"/>
                  </a:lnTo>
                  <a:lnTo>
                    <a:pt x="5097" y="1924"/>
                  </a:lnTo>
                  <a:lnTo>
                    <a:pt x="5097" y="1956"/>
                  </a:lnTo>
                  <a:lnTo>
                    <a:pt x="5097" y="1956"/>
                  </a:lnTo>
                  <a:lnTo>
                    <a:pt x="5095" y="2021"/>
                  </a:lnTo>
                  <a:lnTo>
                    <a:pt x="5089" y="2086"/>
                  </a:lnTo>
                  <a:lnTo>
                    <a:pt x="5082" y="2149"/>
                  </a:lnTo>
                  <a:lnTo>
                    <a:pt x="5071" y="2210"/>
                  </a:lnTo>
                  <a:lnTo>
                    <a:pt x="5057" y="2271"/>
                  </a:lnTo>
                  <a:lnTo>
                    <a:pt x="5041" y="2330"/>
                  </a:lnTo>
                  <a:lnTo>
                    <a:pt x="5019" y="2390"/>
                  </a:lnTo>
                  <a:lnTo>
                    <a:pt x="4998" y="2445"/>
                  </a:lnTo>
                  <a:lnTo>
                    <a:pt x="4973" y="2501"/>
                  </a:lnTo>
                  <a:lnTo>
                    <a:pt x="4944" y="2555"/>
                  </a:lnTo>
                  <a:lnTo>
                    <a:pt x="4913" y="2609"/>
                  </a:lnTo>
                  <a:lnTo>
                    <a:pt x="4881" y="2659"/>
                  </a:lnTo>
                  <a:lnTo>
                    <a:pt x="4845" y="2710"/>
                  </a:lnTo>
                  <a:lnTo>
                    <a:pt x="4807" y="2756"/>
                  </a:lnTo>
                  <a:lnTo>
                    <a:pt x="4768" y="2803"/>
                  </a:lnTo>
                  <a:lnTo>
                    <a:pt x="4726" y="2848"/>
                  </a:lnTo>
                  <a:lnTo>
                    <a:pt x="4726" y="2848"/>
                  </a:lnTo>
                  <a:lnTo>
                    <a:pt x="4681" y="2889"/>
                  </a:lnTo>
                  <a:lnTo>
                    <a:pt x="4636" y="2929"/>
                  </a:lnTo>
                  <a:lnTo>
                    <a:pt x="4588" y="2967"/>
                  </a:lnTo>
                  <a:lnTo>
                    <a:pt x="4539" y="3003"/>
                  </a:lnTo>
                  <a:lnTo>
                    <a:pt x="4487" y="3035"/>
                  </a:lnTo>
                  <a:lnTo>
                    <a:pt x="4435" y="3066"/>
                  </a:lnTo>
                  <a:lnTo>
                    <a:pt x="4381" y="3093"/>
                  </a:lnTo>
                  <a:lnTo>
                    <a:pt x="4325" y="3118"/>
                  </a:lnTo>
                  <a:lnTo>
                    <a:pt x="4268" y="3141"/>
                  </a:lnTo>
                  <a:lnTo>
                    <a:pt x="4210" y="3161"/>
                  </a:lnTo>
                  <a:lnTo>
                    <a:pt x="4149" y="3177"/>
                  </a:lnTo>
                  <a:lnTo>
                    <a:pt x="4090" y="3192"/>
                  </a:lnTo>
                  <a:lnTo>
                    <a:pt x="4027" y="3204"/>
                  </a:lnTo>
                  <a:lnTo>
                    <a:pt x="3964" y="3211"/>
                  </a:lnTo>
                  <a:lnTo>
                    <a:pt x="3901" y="3217"/>
                  </a:lnTo>
                  <a:lnTo>
                    <a:pt x="3836" y="3219"/>
                  </a:lnTo>
                  <a:lnTo>
                    <a:pt x="1924" y="3219"/>
                  </a:lnTo>
                  <a:lnTo>
                    <a:pt x="1924" y="3219"/>
                  </a:lnTo>
                  <a:lnTo>
                    <a:pt x="1859" y="3217"/>
                  </a:lnTo>
                  <a:lnTo>
                    <a:pt x="1796" y="3211"/>
                  </a:lnTo>
                  <a:lnTo>
                    <a:pt x="1733" y="3204"/>
                  </a:lnTo>
                  <a:lnTo>
                    <a:pt x="1670" y="3192"/>
                  </a:lnTo>
                  <a:lnTo>
                    <a:pt x="1609" y="3177"/>
                  </a:lnTo>
                  <a:lnTo>
                    <a:pt x="1550" y="3161"/>
                  </a:lnTo>
                  <a:lnTo>
                    <a:pt x="1492" y="3141"/>
                  </a:lnTo>
                  <a:lnTo>
                    <a:pt x="1435" y="3118"/>
                  </a:lnTo>
                  <a:lnTo>
                    <a:pt x="1379" y="3093"/>
                  </a:lnTo>
                  <a:lnTo>
                    <a:pt x="1325" y="3066"/>
                  </a:lnTo>
                  <a:lnTo>
                    <a:pt x="1273" y="3035"/>
                  </a:lnTo>
                  <a:lnTo>
                    <a:pt x="1221" y="3003"/>
                  </a:lnTo>
                  <a:lnTo>
                    <a:pt x="1172" y="2967"/>
                  </a:lnTo>
                  <a:lnTo>
                    <a:pt x="1124" y="2929"/>
                  </a:lnTo>
                  <a:lnTo>
                    <a:pt x="1077" y="2889"/>
                  </a:lnTo>
                  <a:lnTo>
                    <a:pt x="1034" y="2848"/>
                  </a:lnTo>
                  <a:lnTo>
                    <a:pt x="1034" y="2848"/>
                  </a:lnTo>
                  <a:lnTo>
                    <a:pt x="992" y="2803"/>
                  </a:lnTo>
                  <a:lnTo>
                    <a:pt x="951" y="2756"/>
                  </a:lnTo>
                  <a:lnTo>
                    <a:pt x="913" y="2710"/>
                  </a:lnTo>
                  <a:lnTo>
                    <a:pt x="879" y="2659"/>
                  </a:lnTo>
                  <a:lnTo>
                    <a:pt x="847" y="2609"/>
                  </a:lnTo>
                  <a:lnTo>
                    <a:pt x="816" y="2555"/>
                  </a:lnTo>
                  <a:lnTo>
                    <a:pt x="787" y="2501"/>
                  </a:lnTo>
                  <a:lnTo>
                    <a:pt x="762" y="2445"/>
                  </a:lnTo>
                  <a:lnTo>
                    <a:pt x="739" y="2390"/>
                  </a:lnTo>
                  <a:lnTo>
                    <a:pt x="719" y="2330"/>
                  </a:lnTo>
                  <a:lnTo>
                    <a:pt x="703" y="2271"/>
                  </a:lnTo>
                  <a:lnTo>
                    <a:pt x="689" y="2210"/>
                  </a:lnTo>
                  <a:lnTo>
                    <a:pt x="678" y="2149"/>
                  </a:lnTo>
                  <a:lnTo>
                    <a:pt x="669" y="2086"/>
                  </a:lnTo>
                  <a:lnTo>
                    <a:pt x="665" y="2021"/>
                  </a:lnTo>
                  <a:lnTo>
                    <a:pt x="663" y="1956"/>
                  </a:lnTo>
                  <a:lnTo>
                    <a:pt x="663" y="1924"/>
                  </a:lnTo>
                  <a:lnTo>
                    <a:pt x="663" y="1924"/>
                  </a:lnTo>
                  <a:lnTo>
                    <a:pt x="665" y="1859"/>
                  </a:lnTo>
                  <a:lnTo>
                    <a:pt x="669" y="1796"/>
                  </a:lnTo>
                  <a:lnTo>
                    <a:pt x="678" y="1733"/>
                  </a:lnTo>
                  <a:lnTo>
                    <a:pt x="689" y="1670"/>
                  </a:lnTo>
                  <a:lnTo>
                    <a:pt x="703" y="1611"/>
                  </a:lnTo>
                  <a:lnTo>
                    <a:pt x="719" y="1550"/>
                  </a:lnTo>
                  <a:lnTo>
                    <a:pt x="739" y="1492"/>
                  </a:lnTo>
                  <a:lnTo>
                    <a:pt x="762" y="1435"/>
                  </a:lnTo>
                  <a:lnTo>
                    <a:pt x="787" y="1379"/>
                  </a:lnTo>
                  <a:lnTo>
                    <a:pt x="816" y="1325"/>
                  </a:lnTo>
                  <a:lnTo>
                    <a:pt x="847" y="1273"/>
                  </a:lnTo>
                  <a:lnTo>
                    <a:pt x="879" y="1221"/>
                  </a:lnTo>
                  <a:lnTo>
                    <a:pt x="913" y="1172"/>
                  </a:lnTo>
                  <a:lnTo>
                    <a:pt x="951" y="1124"/>
                  </a:lnTo>
                  <a:lnTo>
                    <a:pt x="992" y="1079"/>
                  </a:lnTo>
                  <a:lnTo>
                    <a:pt x="1034" y="1034"/>
                  </a:lnTo>
                  <a:lnTo>
                    <a:pt x="1034" y="1034"/>
                  </a:lnTo>
                  <a:lnTo>
                    <a:pt x="1077" y="993"/>
                  </a:lnTo>
                  <a:lnTo>
                    <a:pt x="1124" y="951"/>
                  </a:lnTo>
                  <a:lnTo>
                    <a:pt x="1172" y="915"/>
                  </a:lnTo>
                  <a:lnTo>
                    <a:pt x="1221" y="879"/>
                  </a:lnTo>
                  <a:lnTo>
                    <a:pt x="1273" y="847"/>
                  </a:lnTo>
                  <a:lnTo>
                    <a:pt x="1325" y="816"/>
                  </a:lnTo>
                  <a:lnTo>
                    <a:pt x="1379" y="788"/>
                  </a:lnTo>
                  <a:lnTo>
                    <a:pt x="1435" y="762"/>
                  </a:lnTo>
                  <a:lnTo>
                    <a:pt x="1492" y="739"/>
                  </a:lnTo>
                  <a:lnTo>
                    <a:pt x="1550" y="719"/>
                  </a:lnTo>
                  <a:lnTo>
                    <a:pt x="1609" y="703"/>
                  </a:lnTo>
                  <a:lnTo>
                    <a:pt x="1670" y="689"/>
                  </a:lnTo>
                  <a:lnTo>
                    <a:pt x="1733" y="678"/>
                  </a:lnTo>
                  <a:lnTo>
                    <a:pt x="1796" y="669"/>
                  </a:lnTo>
                  <a:lnTo>
                    <a:pt x="1859" y="665"/>
                  </a:lnTo>
                  <a:lnTo>
                    <a:pt x="1924" y="663"/>
                  </a:lnTo>
                  <a:lnTo>
                    <a:pt x="3836" y="663"/>
                  </a:lnTo>
                  <a:lnTo>
                    <a:pt x="3836" y="663"/>
                  </a:lnTo>
                  <a:lnTo>
                    <a:pt x="3901" y="665"/>
                  </a:lnTo>
                  <a:lnTo>
                    <a:pt x="3964" y="669"/>
                  </a:lnTo>
                  <a:lnTo>
                    <a:pt x="4027" y="678"/>
                  </a:lnTo>
                  <a:lnTo>
                    <a:pt x="4090" y="689"/>
                  </a:lnTo>
                  <a:lnTo>
                    <a:pt x="4149" y="703"/>
                  </a:lnTo>
                  <a:lnTo>
                    <a:pt x="4210" y="719"/>
                  </a:lnTo>
                  <a:lnTo>
                    <a:pt x="4268" y="739"/>
                  </a:lnTo>
                  <a:lnTo>
                    <a:pt x="4325" y="762"/>
                  </a:lnTo>
                  <a:lnTo>
                    <a:pt x="4381" y="788"/>
                  </a:lnTo>
                  <a:lnTo>
                    <a:pt x="4435" y="816"/>
                  </a:lnTo>
                  <a:lnTo>
                    <a:pt x="4487" y="847"/>
                  </a:lnTo>
                  <a:lnTo>
                    <a:pt x="4539" y="879"/>
                  </a:lnTo>
                  <a:lnTo>
                    <a:pt x="4588" y="915"/>
                  </a:lnTo>
                  <a:lnTo>
                    <a:pt x="4636" y="951"/>
                  </a:lnTo>
                  <a:lnTo>
                    <a:pt x="4681" y="993"/>
                  </a:lnTo>
                  <a:lnTo>
                    <a:pt x="4726" y="1034"/>
                  </a:lnTo>
                  <a:lnTo>
                    <a:pt x="4726" y="1034"/>
                  </a:lnTo>
                  <a:lnTo>
                    <a:pt x="4753" y="1063"/>
                  </a:lnTo>
                  <a:lnTo>
                    <a:pt x="4753" y="1063"/>
                  </a:lnTo>
                  <a:lnTo>
                    <a:pt x="4782" y="1027"/>
                  </a:lnTo>
                  <a:lnTo>
                    <a:pt x="4813" y="993"/>
                  </a:lnTo>
                  <a:lnTo>
                    <a:pt x="4845" y="960"/>
                  </a:lnTo>
                  <a:lnTo>
                    <a:pt x="4877" y="928"/>
                  </a:lnTo>
                  <a:lnTo>
                    <a:pt x="4910" y="895"/>
                  </a:lnTo>
                  <a:lnTo>
                    <a:pt x="4944" y="865"/>
                  </a:lnTo>
                  <a:lnTo>
                    <a:pt x="4980" y="834"/>
                  </a:lnTo>
                  <a:lnTo>
                    <a:pt x="5016" y="806"/>
                  </a:lnTo>
                  <a:lnTo>
                    <a:pt x="5016" y="806"/>
                  </a:lnTo>
                  <a:lnTo>
                    <a:pt x="5075" y="761"/>
                  </a:lnTo>
                  <a:lnTo>
                    <a:pt x="5136" y="717"/>
                  </a:lnTo>
                  <a:lnTo>
                    <a:pt x="5201" y="678"/>
                  </a:lnTo>
                  <a:lnTo>
                    <a:pt x="5266" y="638"/>
                  </a:lnTo>
                  <a:lnTo>
                    <a:pt x="5266" y="638"/>
                  </a:lnTo>
                  <a:lnTo>
                    <a:pt x="5231" y="601"/>
                  </a:lnTo>
                  <a:lnTo>
                    <a:pt x="5196" y="565"/>
                  </a:lnTo>
                  <a:lnTo>
                    <a:pt x="5196" y="565"/>
                  </a:lnTo>
                  <a:lnTo>
                    <a:pt x="5163" y="532"/>
                  </a:lnTo>
                  <a:lnTo>
                    <a:pt x="5129" y="502"/>
                  </a:lnTo>
                  <a:lnTo>
                    <a:pt x="5095" y="471"/>
                  </a:lnTo>
                  <a:lnTo>
                    <a:pt x="5059" y="441"/>
                  </a:lnTo>
                  <a:lnTo>
                    <a:pt x="5023" y="412"/>
                  </a:lnTo>
                  <a:lnTo>
                    <a:pt x="4987" y="383"/>
                  </a:lnTo>
                  <a:lnTo>
                    <a:pt x="4949" y="356"/>
                  </a:lnTo>
                  <a:lnTo>
                    <a:pt x="4911" y="329"/>
                  </a:lnTo>
                  <a:lnTo>
                    <a:pt x="4872" y="304"/>
                  </a:lnTo>
                  <a:lnTo>
                    <a:pt x="4832" y="279"/>
                  </a:lnTo>
                  <a:lnTo>
                    <a:pt x="4793" y="255"/>
                  </a:lnTo>
                  <a:lnTo>
                    <a:pt x="4751" y="234"/>
                  </a:lnTo>
                  <a:lnTo>
                    <a:pt x="4712" y="210"/>
                  </a:lnTo>
                  <a:lnTo>
                    <a:pt x="4669" y="191"/>
                  </a:lnTo>
                  <a:lnTo>
                    <a:pt x="4627" y="171"/>
                  </a:lnTo>
                  <a:lnTo>
                    <a:pt x="4584" y="151"/>
                  </a:lnTo>
                  <a:lnTo>
                    <a:pt x="4541" y="133"/>
                  </a:lnTo>
                  <a:lnTo>
                    <a:pt x="4496" y="117"/>
                  </a:lnTo>
                  <a:lnTo>
                    <a:pt x="4453" y="101"/>
                  </a:lnTo>
                  <a:lnTo>
                    <a:pt x="4408" y="86"/>
                  </a:lnTo>
                  <a:lnTo>
                    <a:pt x="4361" y="74"/>
                  </a:lnTo>
                  <a:lnTo>
                    <a:pt x="4316" y="61"/>
                  </a:lnTo>
                  <a:lnTo>
                    <a:pt x="4270" y="49"/>
                  </a:lnTo>
                  <a:lnTo>
                    <a:pt x="4223" y="40"/>
                  </a:lnTo>
                  <a:lnTo>
                    <a:pt x="4176" y="31"/>
                  </a:lnTo>
                  <a:lnTo>
                    <a:pt x="4128" y="22"/>
                  </a:lnTo>
                  <a:lnTo>
                    <a:pt x="4081" y="14"/>
                  </a:lnTo>
                  <a:lnTo>
                    <a:pt x="4032" y="9"/>
                  </a:lnTo>
                  <a:lnTo>
                    <a:pt x="3984" y="5"/>
                  </a:lnTo>
                  <a:lnTo>
                    <a:pt x="3935" y="2"/>
                  </a:lnTo>
                  <a:lnTo>
                    <a:pt x="3885" y="0"/>
                  </a:lnTo>
                  <a:lnTo>
                    <a:pt x="3836" y="0"/>
                  </a:lnTo>
                  <a:lnTo>
                    <a:pt x="1924" y="0"/>
                  </a:lnTo>
                  <a:lnTo>
                    <a:pt x="1924" y="0"/>
                  </a:lnTo>
                  <a:lnTo>
                    <a:pt x="1873" y="0"/>
                  </a:lnTo>
                  <a:lnTo>
                    <a:pt x="1825" y="2"/>
                  </a:lnTo>
                  <a:lnTo>
                    <a:pt x="1776" y="5"/>
                  </a:lnTo>
                  <a:lnTo>
                    <a:pt x="1728" y="9"/>
                  </a:lnTo>
                  <a:lnTo>
                    <a:pt x="1679" y="14"/>
                  </a:lnTo>
                  <a:lnTo>
                    <a:pt x="1631" y="22"/>
                  </a:lnTo>
                  <a:lnTo>
                    <a:pt x="1584" y="31"/>
                  </a:lnTo>
                  <a:lnTo>
                    <a:pt x="1537" y="40"/>
                  </a:lnTo>
                  <a:lnTo>
                    <a:pt x="1490" y="49"/>
                  </a:lnTo>
                  <a:lnTo>
                    <a:pt x="1444" y="61"/>
                  </a:lnTo>
                  <a:lnTo>
                    <a:pt x="1399" y="74"/>
                  </a:lnTo>
                  <a:lnTo>
                    <a:pt x="1352" y="86"/>
                  </a:lnTo>
                  <a:lnTo>
                    <a:pt x="1307" y="101"/>
                  </a:lnTo>
                  <a:lnTo>
                    <a:pt x="1264" y="117"/>
                  </a:lnTo>
                  <a:lnTo>
                    <a:pt x="1219" y="133"/>
                  </a:lnTo>
                  <a:lnTo>
                    <a:pt x="1176" y="151"/>
                  </a:lnTo>
                  <a:lnTo>
                    <a:pt x="1133" y="171"/>
                  </a:lnTo>
                  <a:lnTo>
                    <a:pt x="1091" y="191"/>
                  </a:lnTo>
                  <a:lnTo>
                    <a:pt x="1048" y="210"/>
                  </a:lnTo>
                  <a:lnTo>
                    <a:pt x="1007" y="234"/>
                  </a:lnTo>
                  <a:lnTo>
                    <a:pt x="967" y="255"/>
                  </a:lnTo>
                  <a:lnTo>
                    <a:pt x="928" y="279"/>
                  </a:lnTo>
                  <a:lnTo>
                    <a:pt x="888" y="304"/>
                  </a:lnTo>
                  <a:lnTo>
                    <a:pt x="849" y="329"/>
                  </a:lnTo>
                  <a:lnTo>
                    <a:pt x="811" y="356"/>
                  </a:lnTo>
                  <a:lnTo>
                    <a:pt x="773" y="383"/>
                  </a:lnTo>
                  <a:lnTo>
                    <a:pt x="737" y="412"/>
                  </a:lnTo>
                  <a:lnTo>
                    <a:pt x="701" y="441"/>
                  </a:lnTo>
                  <a:lnTo>
                    <a:pt x="665" y="471"/>
                  </a:lnTo>
                  <a:lnTo>
                    <a:pt x="631" y="502"/>
                  </a:lnTo>
                  <a:lnTo>
                    <a:pt x="597" y="532"/>
                  </a:lnTo>
                  <a:lnTo>
                    <a:pt x="564" y="565"/>
                  </a:lnTo>
                  <a:lnTo>
                    <a:pt x="564" y="565"/>
                  </a:lnTo>
                  <a:lnTo>
                    <a:pt x="532" y="597"/>
                  </a:lnTo>
                  <a:lnTo>
                    <a:pt x="502" y="631"/>
                  </a:lnTo>
                  <a:lnTo>
                    <a:pt x="471" y="665"/>
                  </a:lnTo>
                  <a:lnTo>
                    <a:pt x="440" y="701"/>
                  </a:lnTo>
                  <a:lnTo>
                    <a:pt x="412" y="737"/>
                  </a:lnTo>
                  <a:lnTo>
                    <a:pt x="383" y="773"/>
                  </a:lnTo>
                  <a:lnTo>
                    <a:pt x="356" y="811"/>
                  </a:lnTo>
                  <a:lnTo>
                    <a:pt x="329" y="849"/>
                  </a:lnTo>
                  <a:lnTo>
                    <a:pt x="304" y="888"/>
                  </a:lnTo>
                  <a:lnTo>
                    <a:pt x="279" y="928"/>
                  </a:lnTo>
                  <a:lnTo>
                    <a:pt x="255" y="967"/>
                  </a:lnTo>
                  <a:lnTo>
                    <a:pt x="234" y="1007"/>
                  </a:lnTo>
                  <a:lnTo>
                    <a:pt x="210" y="1048"/>
                  </a:lnTo>
                  <a:lnTo>
                    <a:pt x="191" y="1091"/>
                  </a:lnTo>
                  <a:lnTo>
                    <a:pt x="171" y="1133"/>
                  </a:lnTo>
                  <a:lnTo>
                    <a:pt x="151" y="1176"/>
                  </a:lnTo>
                  <a:lnTo>
                    <a:pt x="133" y="1219"/>
                  </a:lnTo>
                  <a:lnTo>
                    <a:pt x="117" y="1264"/>
                  </a:lnTo>
                  <a:lnTo>
                    <a:pt x="101" y="1307"/>
                  </a:lnTo>
                  <a:lnTo>
                    <a:pt x="86" y="1352"/>
                  </a:lnTo>
                  <a:lnTo>
                    <a:pt x="74" y="1399"/>
                  </a:lnTo>
                  <a:lnTo>
                    <a:pt x="61" y="1444"/>
                  </a:lnTo>
                  <a:lnTo>
                    <a:pt x="49" y="1491"/>
                  </a:lnTo>
                  <a:lnTo>
                    <a:pt x="40" y="1537"/>
                  </a:lnTo>
                  <a:lnTo>
                    <a:pt x="31" y="1584"/>
                  </a:lnTo>
                  <a:lnTo>
                    <a:pt x="22" y="1631"/>
                  </a:lnTo>
                  <a:lnTo>
                    <a:pt x="14" y="1679"/>
                  </a:lnTo>
                  <a:lnTo>
                    <a:pt x="9" y="1728"/>
                  </a:lnTo>
                  <a:lnTo>
                    <a:pt x="5" y="1776"/>
                  </a:lnTo>
                  <a:lnTo>
                    <a:pt x="2" y="1825"/>
                  </a:lnTo>
                  <a:lnTo>
                    <a:pt x="0" y="1874"/>
                  </a:lnTo>
                  <a:lnTo>
                    <a:pt x="0" y="1924"/>
                  </a:lnTo>
                  <a:lnTo>
                    <a:pt x="0" y="1958"/>
                  </a:lnTo>
                  <a:lnTo>
                    <a:pt x="0" y="1958"/>
                  </a:lnTo>
                  <a:lnTo>
                    <a:pt x="0" y="2007"/>
                  </a:lnTo>
                  <a:lnTo>
                    <a:pt x="2" y="2055"/>
                  </a:lnTo>
                  <a:lnTo>
                    <a:pt x="5" y="2106"/>
                  </a:lnTo>
                  <a:lnTo>
                    <a:pt x="9" y="2154"/>
                  </a:lnTo>
                  <a:lnTo>
                    <a:pt x="14" y="2203"/>
                  </a:lnTo>
                  <a:lnTo>
                    <a:pt x="22" y="2249"/>
                  </a:lnTo>
                  <a:lnTo>
                    <a:pt x="31" y="2298"/>
                  </a:lnTo>
                  <a:lnTo>
                    <a:pt x="40" y="2345"/>
                  </a:lnTo>
                  <a:lnTo>
                    <a:pt x="49" y="2391"/>
                  </a:lnTo>
                  <a:lnTo>
                    <a:pt x="61" y="2436"/>
                  </a:lnTo>
                  <a:lnTo>
                    <a:pt x="74" y="2483"/>
                  </a:lnTo>
                  <a:lnTo>
                    <a:pt x="86" y="2528"/>
                  </a:lnTo>
                  <a:lnTo>
                    <a:pt x="101" y="2573"/>
                  </a:lnTo>
                  <a:lnTo>
                    <a:pt x="117" y="2618"/>
                  </a:lnTo>
                  <a:lnTo>
                    <a:pt x="133" y="2661"/>
                  </a:lnTo>
                  <a:lnTo>
                    <a:pt x="151" y="2706"/>
                  </a:lnTo>
                  <a:lnTo>
                    <a:pt x="171" y="2747"/>
                  </a:lnTo>
                  <a:lnTo>
                    <a:pt x="191" y="2791"/>
                  </a:lnTo>
                  <a:lnTo>
                    <a:pt x="210" y="2832"/>
                  </a:lnTo>
                  <a:lnTo>
                    <a:pt x="234" y="2873"/>
                  </a:lnTo>
                  <a:lnTo>
                    <a:pt x="255" y="2915"/>
                  </a:lnTo>
                  <a:lnTo>
                    <a:pt x="279" y="2954"/>
                  </a:lnTo>
                  <a:lnTo>
                    <a:pt x="304" y="2994"/>
                  </a:lnTo>
                  <a:lnTo>
                    <a:pt x="329" y="3032"/>
                  </a:lnTo>
                  <a:lnTo>
                    <a:pt x="356" y="3069"/>
                  </a:lnTo>
                  <a:lnTo>
                    <a:pt x="383" y="3107"/>
                  </a:lnTo>
                  <a:lnTo>
                    <a:pt x="412" y="3145"/>
                  </a:lnTo>
                  <a:lnTo>
                    <a:pt x="440" y="3181"/>
                  </a:lnTo>
                  <a:lnTo>
                    <a:pt x="471" y="3215"/>
                  </a:lnTo>
                  <a:lnTo>
                    <a:pt x="502" y="3249"/>
                  </a:lnTo>
                  <a:lnTo>
                    <a:pt x="532" y="3283"/>
                  </a:lnTo>
                  <a:lnTo>
                    <a:pt x="564" y="3316"/>
                  </a:lnTo>
                  <a:lnTo>
                    <a:pt x="564" y="3316"/>
                  </a:lnTo>
                  <a:lnTo>
                    <a:pt x="597" y="3348"/>
                  </a:lnTo>
                  <a:lnTo>
                    <a:pt x="631" y="3380"/>
                  </a:lnTo>
                  <a:lnTo>
                    <a:pt x="665" y="3411"/>
                  </a:lnTo>
                  <a:lnTo>
                    <a:pt x="701" y="3440"/>
                  </a:lnTo>
                  <a:lnTo>
                    <a:pt x="737" y="3470"/>
                  </a:lnTo>
                  <a:lnTo>
                    <a:pt x="773" y="3497"/>
                  </a:lnTo>
                  <a:lnTo>
                    <a:pt x="811" y="3524"/>
                  </a:lnTo>
                  <a:lnTo>
                    <a:pt x="849" y="3551"/>
                  </a:lnTo>
                  <a:lnTo>
                    <a:pt x="888" y="3576"/>
                  </a:lnTo>
                  <a:lnTo>
                    <a:pt x="928" y="3602"/>
                  </a:lnTo>
                  <a:lnTo>
                    <a:pt x="967" y="3625"/>
                  </a:lnTo>
                  <a:lnTo>
                    <a:pt x="1007" y="3648"/>
                  </a:lnTo>
                  <a:lnTo>
                    <a:pt x="1048" y="3670"/>
                  </a:lnTo>
                  <a:lnTo>
                    <a:pt x="1091" y="3691"/>
                  </a:lnTo>
                  <a:lnTo>
                    <a:pt x="1133" y="3711"/>
                  </a:lnTo>
                  <a:lnTo>
                    <a:pt x="1176" y="3729"/>
                  </a:lnTo>
                  <a:lnTo>
                    <a:pt x="1219" y="3747"/>
                  </a:lnTo>
                  <a:lnTo>
                    <a:pt x="1264" y="3763"/>
                  </a:lnTo>
                  <a:lnTo>
                    <a:pt x="1307" y="3780"/>
                  </a:lnTo>
                  <a:lnTo>
                    <a:pt x="1352" y="3794"/>
                  </a:lnTo>
                  <a:lnTo>
                    <a:pt x="1399" y="3808"/>
                  </a:lnTo>
                  <a:lnTo>
                    <a:pt x="1444" y="3821"/>
                  </a:lnTo>
                  <a:lnTo>
                    <a:pt x="1490" y="3832"/>
                  </a:lnTo>
                  <a:lnTo>
                    <a:pt x="1537" y="3842"/>
                  </a:lnTo>
                  <a:lnTo>
                    <a:pt x="1584" y="3851"/>
                  </a:lnTo>
                  <a:lnTo>
                    <a:pt x="1631" y="3859"/>
                  </a:lnTo>
                  <a:lnTo>
                    <a:pt x="1679" y="3866"/>
                  </a:lnTo>
                  <a:lnTo>
                    <a:pt x="1728" y="3871"/>
                  </a:lnTo>
                  <a:lnTo>
                    <a:pt x="1776" y="3877"/>
                  </a:lnTo>
                  <a:lnTo>
                    <a:pt x="1825" y="3878"/>
                  </a:lnTo>
                  <a:lnTo>
                    <a:pt x="1873" y="3880"/>
                  </a:lnTo>
                  <a:lnTo>
                    <a:pt x="1924" y="3882"/>
                  </a:lnTo>
                  <a:lnTo>
                    <a:pt x="3836" y="3882"/>
                  </a:lnTo>
                  <a:lnTo>
                    <a:pt x="3836" y="3882"/>
                  </a:lnTo>
                  <a:lnTo>
                    <a:pt x="3836" y="3882"/>
                  </a:lnTo>
                  <a:lnTo>
                    <a:pt x="3885" y="3880"/>
                  </a:lnTo>
                  <a:lnTo>
                    <a:pt x="3935" y="3878"/>
                  </a:lnTo>
                  <a:lnTo>
                    <a:pt x="3984" y="3877"/>
                  </a:lnTo>
                  <a:lnTo>
                    <a:pt x="4032" y="3871"/>
                  </a:lnTo>
                  <a:lnTo>
                    <a:pt x="4081" y="3866"/>
                  </a:lnTo>
                  <a:lnTo>
                    <a:pt x="4128" y="3859"/>
                  </a:lnTo>
                  <a:lnTo>
                    <a:pt x="4176" y="3851"/>
                  </a:lnTo>
                  <a:lnTo>
                    <a:pt x="4223" y="3842"/>
                  </a:lnTo>
                  <a:lnTo>
                    <a:pt x="4270" y="3832"/>
                  </a:lnTo>
                  <a:lnTo>
                    <a:pt x="4316" y="3821"/>
                  </a:lnTo>
                  <a:lnTo>
                    <a:pt x="4361" y="3808"/>
                  </a:lnTo>
                  <a:lnTo>
                    <a:pt x="4408" y="3794"/>
                  </a:lnTo>
                  <a:lnTo>
                    <a:pt x="4453" y="3780"/>
                  </a:lnTo>
                  <a:lnTo>
                    <a:pt x="4496" y="3763"/>
                  </a:lnTo>
                  <a:lnTo>
                    <a:pt x="4541" y="3747"/>
                  </a:lnTo>
                  <a:lnTo>
                    <a:pt x="4584" y="3729"/>
                  </a:lnTo>
                  <a:lnTo>
                    <a:pt x="4627" y="3711"/>
                  </a:lnTo>
                  <a:lnTo>
                    <a:pt x="4669" y="3691"/>
                  </a:lnTo>
                  <a:lnTo>
                    <a:pt x="4712" y="3670"/>
                  </a:lnTo>
                  <a:lnTo>
                    <a:pt x="4751" y="3648"/>
                  </a:lnTo>
                  <a:lnTo>
                    <a:pt x="4793" y="3625"/>
                  </a:lnTo>
                  <a:lnTo>
                    <a:pt x="4832" y="3602"/>
                  </a:lnTo>
                  <a:lnTo>
                    <a:pt x="4872" y="3576"/>
                  </a:lnTo>
                  <a:lnTo>
                    <a:pt x="4911" y="3551"/>
                  </a:lnTo>
                  <a:lnTo>
                    <a:pt x="4949" y="3524"/>
                  </a:lnTo>
                  <a:lnTo>
                    <a:pt x="4987" y="3497"/>
                  </a:lnTo>
                  <a:lnTo>
                    <a:pt x="5023" y="3470"/>
                  </a:lnTo>
                  <a:lnTo>
                    <a:pt x="5059" y="3440"/>
                  </a:lnTo>
                  <a:lnTo>
                    <a:pt x="5095" y="3411"/>
                  </a:lnTo>
                  <a:lnTo>
                    <a:pt x="5129" y="3380"/>
                  </a:lnTo>
                  <a:lnTo>
                    <a:pt x="5163" y="3348"/>
                  </a:lnTo>
                  <a:lnTo>
                    <a:pt x="5196" y="3316"/>
                  </a:lnTo>
                  <a:lnTo>
                    <a:pt x="5196" y="3316"/>
                  </a:lnTo>
                  <a:lnTo>
                    <a:pt x="5228" y="3283"/>
                  </a:lnTo>
                  <a:lnTo>
                    <a:pt x="5258" y="3249"/>
                  </a:lnTo>
                  <a:lnTo>
                    <a:pt x="5289" y="3215"/>
                  </a:lnTo>
                  <a:lnTo>
                    <a:pt x="5320" y="3181"/>
                  </a:lnTo>
                  <a:lnTo>
                    <a:pt x="5348" y="3145"/>
                  </a:lnTo>
                  <a:lnTo>
                    <a:pt x="5377" y="3107"/>
                  </a:lnTo>
                  <a:lnTo>
                    <a:pt x="5404" y="3069"/>
                  </a:lnTo>
                  <a:lnTo>
                    <a:pt x="5431" y="3032"/>
                  </a:lnTo>
                  <a:lnTo>
                    <a:pt x="5456" y="2994"/>
                  </a:lnTo>
                  <a:lnTo>
                    <a:pt x="5480" y="2954"/>
                  </a:lnTo>
                  <a:lnTo>
                    <a:pt x="5505" y="2915"/>
                  </a:lnTo>
                  <a:lnTo>
                    <a:pt x="5526" y="2873"/>
                  </a:lnTo>
                  <a:lnTo>
                    <a:pt x="5548" y="2832"/>
                  </a:lnTo>
                  <a:lnTo>
                    <a:pt x="5569" y="2791"/>
                  </a:lnTo>
                  <a:lnTo>
                    <a:pt x="5589" y="2747"/>
                  </a:lnTo>
                  <a:lnTo>
                    <a:pt x="5609" y="2704"/>
                  </a:lnTo>
                  <a:lnTo>
                    <a:pt x="5625" y="2661"/>
                  </a:lnTo>
                  <a:lnTo>
                    <a:pt x="5643" y="2618"/>
                  </a:lnTo>
                  <a:lnTo>
                    <a:pt x="5659" y="2573"/>
                  </a:lnTo>
                  <a:lnTo>
                    <a:pt x="5674" y="2528"/>
                  </a:lnTo>
                  <a:lnTo>
                    <a:pt x="5686" y="2483"/>
                  </a:lnTo>
                  <a:lnTo>
                    <a:pt x="5699" y="2436"/>
                  </a:lnTo>
                  <a:lnTo>
                    <a:pt x="5711" y="2391"/>
                  </a:lnTo>
                  <a:lnTo>
                    <a:pt x="5720" y="2345"/>
                  </a:lnTo>
                  <a:lnTo>
                    <a:pt x="5729" y="2296"/>
                  </a:lnTo>
                  <a:lnTo>
                    <a:pt x="5738" y="2249"/>
                  </a:lnTo>
                  <a:lnTo>
                    <a:pt x="5744" y="2201"/>
                  </a:lnTo>
                  <a:lnTo>
                    <a:pt x="5751" y="2154"/>
                  </a:lnTo>
                  <a:lnTo>
                    <a:pt x="5755" y="2106"/>
                  </a:lnTo>
                  <a:lnTo>
                    <a:pt x="5758" y="2055"/>
                  </a:lnTo>
                  <a:lnTo>
                    <a:pt x="5760" y="2007"/>
                  </a:lnTo>
                  <a:lnTo>
                    <a:pt x="5760" y="1956"/>
                  </a:lnTo>
                  <a:lnTo>
                    <a:pt x="5760" y="1924"/>
                  </a:lnTo>
                  <a:lnTo>
                    <a:pt x="5760" y="1924"/>
                  </a:lnTo>
                  <a:lnTo>
                    <a:pt x="5760" y="1877"/>
                  </a:lnTo>
                  <a:lnTo>
                    <a:pt x="5758" y="1829"/>
                  </a:lnTo>
                  <a:lnTo>
                    <a:pt x="5755" y="1782"/>
                  </a:lnTo>
                  <a:lnTo>
                    <a:pt x="5751" y="1735"/>
                  </a:lnTo>
                  <a:lnTo>
                    <a:pt x="5746" y="1688"/>
                  </a:lnTo>
                  <a:lnTo>
                    <a:pt x="5740" y="1643"/>
                  </a:lnTo>
                  <a:lnTo>
                    <a:pt x="5731" y="1597"/>
                  </a:lnTo>
                  <a:lnTo>
                    <a:pt x="5724" y="1552"/>
                  </a:lnTo>
                  <a:lnTo>
                    <a:pt x="5713" y="1507"/>
                  </a:lnTo>
                  <a:lnTo>
                    <a:pt x="5704" y="1462"/>
                  </a:lnTo>
                  <a:lnTo>
                    <a:pt x="5692" y="1417"/>
                  </a:lnTo>
                  <a:lnTo>
                    <a:pt x="5679" y="1374"/>
                  </a:lnTo>
                  <a:lnTo>
                    <a:pt x="5650" y="1287"/>
                  </a:lnTo>
                  <a:lnTo>
                    <a:pt x="5618" y="1203"/>
                  </a:lnTo>
                  <a:lnTo>
                    <a:pt x="5618" y="1203"/>
                  </a:lnTo>
                  <a:lnTo>
                    <a:pt x="5614" y="1205"/>
                  </a:lnTo>
                  <a:lnTo>
                    <a:pt x="5614" y="1205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99000">
                  <a:schemeClr val="accent1">
                    <a:lumMod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hreePt" dir="t">
                <a:rot lat="0" lon="0" rev="12720000"/>
              </a:lightRig>
            </a:scene3d>
            <a:sp3d/>
          </p:spPr>
          <p:txBody>
            <a:bodyPr/>
            <a:lstStyle/>
            <a:p>
              <a:pPr>
                <a:lnSpc>
                  <a:spcPct val="85000"/>
                </a:lnSpc>
              </a:pPr>
              <a:endParaRPr lang="en-US" dirty="0">
                <a:latin typeface="Times"/>
              </a:endParaRPr>
            </a:p>
          </p:txBody>
        </p:sp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3C2419B-683D-4663-91D0-1895DE85DAD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73288" y="5254625"/>
              <a:ext cx="1631838" cy="1099225"/>
            </a:xfrm>
            <a:custGeom>
              <a:avLst/>
              <a:gdLst/>
              <a:ahLst/>
              <a:cxnLst>
                <a:cxn ang="0">
                  <a:pos x="1173" y="915"/>
                </a:cxn>
                <a:cxn ang="0">
                  <a:pos x="1552" y="720"/>
                </a:cxn>
                <a:cxn ang="0">
                  <a:pos x="3837" y="663"/>
                </a:cxn>
                <a:cxn ang="0">
                  <a:pos x="4210" y="720"/>
                </a:cxn>
                <a:cxn ang="0">
                  <a:pos x="4589" y="915"/>
                </a:cxn>
                <a:cxn ang="0">
                  <a:pos x="4784" y="1029"/>
                </a:cxn>
                <a:cxn ang="0">
                  <a:pos x="5017" y="806"/>
                </a:cxn>
                <a:cxn ang="0">
                  <a:pos x="5231" y="602"/>
                </a:cxn>
                <a:cxn ang="0">
                  <a:pos x="5023" y="412"/>
                </a:cxn>
                <a:cxn ang="0">
                  <a:pos x="4752" y="234"/>
                </a:cxn>
                <a:cxn ang="0">
                  <a:pos x="4453" y="102"/>
                </a:cxn>
                <a:cxn ang="0">
                  <a:pos x="4129" y="22"/>
                </a:cxn>
                <a:cxn ang="0">
                  <a:pos x="1924" y="0"/>
                </a:cxn>
                <a:cxn ang="0">
                  <a:pos x="1632" y="22"/>
                </a:cxn>
                <a:cxn ang="0">
                  <a:pos x="1309" y="102"/>
                </a:cxn>
                <a:cxn ang="0">
                  <a:pos x="1008" y="234"/>
                </a:cxn>
                <a:cxn ang="0">
                  <a:pos x="738" y="412"/>
                </a:cxn>
                <a:cxn ang="0">
                  <a:pos x="530" y="602"/>
                </a:cxn>
                <a:cxn ang="0">
                  <a:pos x="746" y="806"/>
                </a:cxn>
                <a:cxn ang="0">
                  <a:pos x="978" y="1027"/>
                </a:cxn>
                <a:cxn ang="0">
                  <a:pos x="5579" y="1226"/>
                </a:cxn>
                <a:cxn ang="0">
                  <a:pos x="5350" y="1396"/>
                </a:cxn>
                <a:cxn ang="0">
                  <a:pos x="5189" y="1595"/>
                </a:cxn>
                <a:cxn ang="0">
                  <a:pos x="5115" y="1767"/>
                </a:cxn>
                <a:cxn ang="0">
                  <a:pos x="5097" y="1957"/>
                </a:cxn>
                <a:cxn ang="0">
                  <a:pos x="5040" y="2330"/>
                </a:cxn>
                <a:cxn ang="0">
                  <a:pos x="4846" y="2709"/>
                </a:cxn>
                <a:cxn ang="0">
                  <a:pos x="4589" y="2965"/>
                </a:cxn>
                <a:cxn ang="0">
                  <a:pos x="4210" y="3160"/>
                </a:cxn>
                <a:cxn ang="0">
                  <a:pos x="1924" y="3217"/>
                </a:cxn>
                <a:cxn ang="0">
                  <a:pos x="1552" y="3160"/>
                </a:cxn>
                <a:cxn ang="0">
                  <a:pos x="1173" y="2965"/>
                </a:cxn>
                <a:cxn ang="0">
                  <a:pos x="915" y="2709"/>
                </a:cxn>
                <a:cxn ang="0">
                  <a:pos x="720" y="2330"/>
                </a:cxn>
                <a:cxn ang="0">
                  <a:pos x="663" y="1924"/>
                </a:cxn>
                <a:cxn ang="0">
                  <a:pos x="647" y="1763"/>
                </a:cxn>
                <a:cxn ang="0">
                  <a:pos x="572" y="1595"/>
                </a:cxn>
                <a:cxn ang="0">
                  <a:pos x="413" y="1396"/>
                </a:cxn>
                <a:cxn ang="0">
                  <a:pos x="184" y="1226"/>
                </a:cxn>
                <a:cxn ang="0">
                  <a:pos x="96" y="1330"/>
                </a:cxn>
                <a:cxn ang="0">
                  <a:pos x="21" y="1643"/>
                </a:cxn>
                <a:cxn ang="0">
                  <a:pos x="0" y="1957"/>
                </a:cxn>
                <a:cxn ang="0">
                  <a:pos x="22" y="2249"/>
                </a:cxn>
                <a:cxn ang="0">
                  <a:pos x="102" y="2573"/>
                </a:cxn>
                <a:cxn ang="0">
                  <a:pos x="234" y="2872"/>
                </a:cxn>
                <a:cxn ang="0">
                  <a:pos x="412" y="3143"/>
                </a:cxn>
                <a:cxn ang="0">
                  <a:pos x="599" y="3347"/>
                </a:cxn>
                <a:cxn ang="0">
                  <a:pos x="849" y="3551"/>
                </a:cxn>
                <a:cxn ang="0">
                  <a:pos x="1134" y="3709"/>
                </a:cxn>
                <a:cxn ang="0">
                  <a:pos x="1444" y="3819"/>
                </a:cxn>
                <a:cxn ang="0">
                  <a:pos x="1776" y="3874"/>
                </a:cxn>
                <a:cxn ang="0">
                  <a:pos x="3886" y="3880"/>
                </a:cxn>
                <a:cxn ang="0">
                  <a:pos x="4223" y="3841"/>
                </a:cxn>
                <a:cxn ang="0">
                  <a:pos x="4541" y="3745"/>
                </a:cxn>
                <a:cxn ang="0">
                  <a:pos x="4833" y="3600"/>
                </a:cxn>
                <a:cxn ang="0">
                  <a:pos x="5094" y="3410"/>
                </a:cxn>
                <a:cxn ang="0">
                  <a:pos x="5290" y="3214"/>
                </a:cxn>
                <a:cxn ang="0">
                  <a:pos x="5480" y="2953"/>
                </a:cxn>
                <a:cxn ang="0">
                  <a:pos x="5625" y="2661"/>
                </a:cxn>
                <a:cxn ang="0">
                  <a:pos x="5721" y="2344"/>
                </a:cxn>
                <a:cxn ang="0">
                  <a:pos x="5760" y="2007"/>
                </a:cxn>
                <a:cxn ang="0">
                  <a:pos x="5751" y="1736"/>
                </a:cxn>
                <a:cxn ang="0">
                  <a:pos x="5693" y="1418"/>
                </a:cxn>
              </a:cxnLst>
              <a:rect l="0" t="0" r="r" b="b"/>
              <a:pathLst>
                <a:path w="5760" h="3880">
                  <a:moveTo>
                    <a:pt x="1008" y="1062"/>
                  </a:moveTo>
                  <a:lnTo>
                    <a:pt x="1008" y="1062"/>
                  </a:lnTo>
                  <a:lnTo>
                    <a:pt x="1035" y="1033"/>
                  </a:lnTo>
                  <a:lnTo>
                    <a:pt x="1035" y="1033"/>
                  </a:lnTo>
                  <a:lnTo>
                    <a:pt x="1078" y="991"/>
                  </a:lnTo>
                  <a:lnTo>
                    <a:pt x="1125" y="952"/>
                  </a:lnTo>
                  <a:lnTo>
                    <a:pt x="1173" y="915"/>
                  </a:lnTo>
                  <a:lnTo>
                    <a:pt x="1222" y="879"/>
                  </a:lnTo>
                  <a:lnTo>
                    <a:pt x="1273" y="846"/>
                  </a:lnTo>
                  <a:lnTo>
                    <a:pt x="1325" y="816"/>
                  </a:lnTo>
                  <a:lnTo>
                    <a:pt x="1379" y="788"/>
                  </a:lnTo>
                  <a:lnTo>
                    <a:pt x="1436" y="762"/>
                  </a:lnTo>
                  <a:lnTo>
                    <a:pt x="1493" y="740"/>
                  </a:lnTo>
                  <a:lnTo>
                    <a:pt x="1552" y="720"/>
                  </a:lnTo>
                  <a:lnTo>
                    <a:pt x="1610" y="704"/>
                  </a:lnTo>
                  <a:lnTo>
                    <a:pt x="1671" y="689"/>
                  </a:lnTo>
                  <a:lnTo>
                    <a:pt x="1733" y="678"/>
                  </a:lnTo>
                  <a:lnTo>
                    <a:pt x="1796" y="669"/>
                  </a:lnTo>
                  <a:lnTo>
                    <a:pt x="1860" y="665"/>
                  </a:lnTo>
                  <a:lnTo>
                    <a:pt x="1924" y="663"/>
                  </a:lnTo>
                  <a:lnTo>
                    <a:pt x="3837" y="663"/>
                  </a:lnTo>
                  <a:lnTo>
                    <a:pt x="3837" y="663"/>
                  </a:lnTo>
                  <a:lnTo>
                    <a:pt x="3901" y="665"/>
                  </a:lnTo>
                  <a:lnTo>
                    <a:pt x="3964" y="669"/>
                  </a:lnTo>
                  <a:lnTo>
                    <a:pt x="4027" y="678"/>
                  </a:lnTo>
                  <a:lnTo>
                    <a:pt x="4090" y="689"/>
                  </a:lnTo>
                  <a:lnTo>
                    <a:pt x="4150" y="704"/>
                  </a:lnTo>
                  <a:lnTo>
                    <a:pt x="4210" y="720"/>
                  </a:lnTo>
                  <a:lnTo>
                    <a:pt x="4268" y="740"/>
                  </a:lnTo>
                  <a:lnTo>
                    <a:pt x="4325" y="762"/>
                  </a:lnTo>
                  <a:lnTo>
                    <a:pt x="4381" y="788"/>
                  </a:lnTo>
                  <a:lnTo>
                    <a:pt x="4435" y="816"/>
                  </a:lnTo>
                  <a:lnTo>
                    <a:pt x="4488" y="846"/>
                  </a:lnTo>
                  <a:lnTo>
                    <a:pt x="4539" y="879"/>
                  </a:lnTo>
                  <a:lnTo>
                    <a:pt x="4589" y="915"/>
                  </a:lnTo>
                  <a:lnTo>
                    <a:pt x="4637" y="952"/>
                  </a:lnTo>
                  <a:lnTo>
                    <a:pt x="4682" y="991"/>
                  </a:lnTo>
                  <a:lnTo>
                    <a:pt x="4727" y="1033"/>
                  </a:lnTo>
                  <a:lnTo>
                    <a:pt x="4727" y="1033"/>
                  </a:lnTo>
                  <a:lnTo>
                    <a:pt x="4755" y="1063"/>
                  </a:lnTo>
                  <a:lnTo>
                    <a:pt x="4755" y="1063"/>
                  </a:lnTo>
                  <a:lnTo>
                    <a:pt x="4784" y="1029"/>
                  </a:lnTo>
                  <a:lnTo>
                    <a:pt x="4815" y="994"/>
                  </a:lnTo>
                  <a:lnTo>
                    <a:pt x="4846" y="960"/>
                  </a:lnTo>
                  <a:lnTo>
                    <a:pt x="4878" y="928"/>
                  </a:lnTo>
                  <a:lnTo>
                    <a:pt x="4912" y="895"/>
                  </a:lnTo>
                  <a:lnTo>
                    <a:pt x="4947" y="866"/>
                  </a:lnTo>
                  <a:lnTo>
                    <a:pt x="4981" y="836"/>
                  </a:lnTo>
                  <a:lnTo>
                    <a:pt x="5017" y="806"/>
                  </a:lnTo>
                  <a:lnTo>
                    <a:pt x="5017" y="806"/>
                  </a:lnTo>
                  <a:lnTo>
                    <a:pt x="5077" y="761"/>
                  </a:lnTo>
                  <a:lnTo>
                    <a:pt x="5138" y="719"/>
                  </a:lnTo>
                  <a:lnTo>
                    <a:pt x="5201" y="678"/>
                  </a:lnTo>
                  <a:lnTo>
                    <a:pt x="5266" y="639"/>
                  </a:lnTo>
                  <a:lnTo>
                    <a:pt x="5266" y="639"/>
                  </a:lnTo>
                  <a:lnTo>
                    <a:pt x="5231" y="602"/>
                  </a:lnTo>
                  <a:lnTo>
                    <a:pt x="5195" y="565"/>
                  </a:lnTo>
                  <a:lnTo>
                    <a:pt x="5195" y="565"/>
                  </a:lnTo>
                  <a:lnTo>
                    <a:pt x="5162" y="533"/>
                  </a:lnTo>
                  <a:lnTo>
                    <a:pt x="5129" y="502"/>
                  </a:lnTo>
                  <a:lnTo>
                    <a:pt x="5094" y="470"/>
                  </a:lnTo>
                  <a:lnTo>
                    <a:pt x="5059" y="440"/>
                  </a:lnTo>
                  <a:lnTo>
                    <a:pt x="5023" y="412"/>
                  </a:lnTo>
                  <a:lnTo>
                    <a:pt x="4986" y="383"/>
                  </a:lnTo>
                  <a:lnTo>
                    <a:pt x="4950" y="356"/>
                  </a:lnTo>
                  <a:lnTo>
                    <a:pt x="4911" y="329"/>
                  </a:lnTo>
                  <a:lnTo>
                    <a:pt x="4872" y="304"/>
                  </a:lnTo>
                  <a:lnTo>
                    <a:pt x="4833" y="280"/>
                  </a:lnTo>
                  <a:lnTo>
                    <a:pt x="4793" y="256"/>
                  </a:lnTo>
                  <a:lnTo>
                    <a:pt x="4752" y="234"/>
                  </a:lnTo>
                  <a:lnTo>
                    <a:pt x="4712" y="211"/>
                  </a:lnTo>
                  <a:lnTo>
                    <a:pt x="4670" y="190"/>
                  </a:lnTo>
                  <a:lnTo>
                    <a:pt x="4628" y="171"/>
                  </a:lnTo>
                  <a:lnTo>
                    <a:pt x="4584" y="153"/>
                  </a:lnTo>
                  <a:lnTo>
                    <a:pt x="4541" y="135"/>
                  </a:lnTo>
                  <a:lnTo>
                    <a:pt x="4497" y="118"/>
                  </a:lnTo>
                  <a:lnTo>
                    <a:pt x="4453" y="102"/>
                  </a:lnTo>
                  <a:lnTo>
                    <a:pt x="4408" y="87"/>
                  </a:lnTo>
                  <a:lnTo>
                    <a:pt x="4363" y="73"/>
                  </a:lnTo>
                  <a:lnTo>
                    <a:pt x="4316" y="61"/>
                  </a:lnTo>
                  <a:lnTo>
                    <a:pt x="4270" y="49"/>
                  </a:lnTo>
                  <a:lnTo>
                    <a:pt x="4223" y="39"/>
                  </a:lnTo>
                  <a:lnTo>
                    <a:pt x="4177" y="30"/>
                  </a:lnTo>
                  <a:lnTo>
                    <a:pt x="4129" y="22"/>
                  </a:lnTo>
                  <a:lnTo>
                    <a:pt x="4081" y="16"/>
                  </a:lnTo>
                  <a:lnTo>
                    <a:pt x="4033" y="10"/>
                  </a:lnTo>
                  <a:lnTo>
                    <a:pt x="3984" y="6"/>
                  </a:lnTo>
                  <a:lnTo>
                    <a:pt x="3936" y="3"/>
                  </a:lnTo>
                  <a:lnTo>
                    <a:pt x="3886" y="1"/>
                  </a:lnTo>
                  <a:lnTo>
                    <a:pt x="3837" y="0"/>
                  </a:lnTo>
                  <a:lnTo>
                    <a:pt x="1924" y="0"/>
                  </a:lnTo>
                  <a:lnTo>
                    <a:pt x="1924" y="0"/>
                  </a:lnTo>
                  <a:lnTo>
                    <a:pt x="1875" y="1"/>
                  </a:lnTo>
                  <a:lnTo>
                    <a:pt x="1826" y="3"/>
                  </a:lnTo>
                  <a:lnTo>
                    <a:pt x="1776" y="6"/>
                  </a:lnTo>
                  <a:lnTo>
                    <a:pt x="1728" y="10"/>
                  </a:lnTo>
                  <a:lnTo>
                    <a:pt x="1680" y="16"/>
                  </a:lnTo>
                  <a:lnTo>
                    <a:pt x="1632" y="22"/>
                  </a:lnTo>
                  <a:lnTo>
                    <a:pt x="1585" y="30"/>
                  </a:lnTo>
                  <a:lnTo>
                    <a:pt x="1538" y="39"/>
                  </a:lnTo>
                  <a:lnTo>
                    <a:pt x="1490" y="49"/>
                  </a:lnTo>
                  <a:lnTo>
                    <a:pt x="1444" y="61"/>
                  </a:lnTo>
                  <a:lnTo>
                    <a:pt x="1399" y="73"/>
                  </a:lnTo>
                  <a:lnTo>
                    <a:pt x="1354" y="87"/>
                  </a:lnTo>
                  <a:lnTo>
                    <a:pt x="1309" y="102"/>
                  </a:lnTo>
                  <a:lnTo>
                    <a:pt x="1264" y="118"/>
                  </a:lnTo>
                  <a:lnTo>
                    <a:pt x="1221" y="135"/>
                  </a:lnTo>
                  <a:lnTo>
                    <a:pt x="1177" y="153"/>
                  </a:lnTo>
                  <a:lnTo>
                    <a:pt x="1134" y="171"/>
                  </a:lnTo>
                  <a:lnTo>
                    <a:pt x="1092" y="190"/>
                  </a:lnTo>
                  <a:lnTo>
                    <a:pt x="1050" y="211"/>
                  </a:lnTo>
                  <a:lnTo>
                    <a:pt x="1008" y="234"/>
                  </a:lnTo>
                  <a:lnTo>
                    <a:pt x="967" y="256"/>
                  </a:lnTo>
                  <a:lnTo>
                    <a:pt x="929" y="280"/>
                  </a:lnTo>
                  <a:lnTo>
                    <a:pt x="888" y="304"/>
                  </a:lnTo>
                  <a:lnTo>
                    <a:pt x="849" y="329"/>
                  </a:lnTo>
                  <a:lnTo>
                    <a:pt x="812" y="356"/>
                  </a:lnTo>
                  <a:lnTo>
                    <a:pt x="774" y="383"/>
                  </a:lnTo>
                  <a:lnTo>
                    <a:pt x="738" y="412"/>
                  </a:lnTo>
                  <a:lnTo>
                    <a:pt x="702" y="440"/>
                  </a:lnTo>
                  <a:lnTo>
                    <a:pt x="666" y="470"/>
                  </a:lnTo>
                  <a:lnTo>
                    <a:pt x="632" y="502"/>
                  </a:lnTo>
                  <a:lnTo>
                    <a:pt x="599" y="533"/>
                  </a:lnTo>
                  <a:lnTo>
                    <a:pt x="566" y="565"/>
                  </a:lnTo>
                  <a:lnTo>
                    <a:pt x="566" y="565"/>
                  </a:lnTo>
                  <a:lnTo>
                    <a:pt x="530" y="602"/>
                  </a:lnTo>
                  <a:lnTo>
                    <a:pt x="496" y="639"/>
                  </a:lnTo>
                  <a:lnTo>
                    <a:pt x="496" y="639"/>
                  </a:lnTo>
                  <a:lnTo>
                    <a:pt x="560" y="677"/>
                  </a:lnTo>
                  <a:lnTo>
                    <a:pt x="625" y="717"/>
                  </a:lnTo>
                  <a:lnTo>
                    <a:pt x="686" y="761"/>
                  </a:lnTo>
                  <a:lnTo>
                    <a:pt x="746" y="806"/>
                  </a:lnTo>
                  <a:lnTo>
                    <a:pt x="746" y="806"/>
                  </a:lnTo>
                  <a:lnTo>
                    <a:pt x="782" y="836"/>
                  </a:lnTo>
                  <a:lnTo>
                    <a:pt x="816" y="866"/>
                  </a:lnTo>
                  <a:lnTo>
                    <a:pt x="851" y="895"/>
                  </a:lnTo>
                  <a:lnTo>
                    <a:pt x="884" y="927"/>
                  </a:lnTo>
                  <a:lnTo>
                    <a:pt x="917" y="960"/>
                  </a:lnTo>
                  <a:lnTo>
                    <a:pt x="948" y="993"/>
                  </a:lnTo>
                  <a:lnTo>
                    <a:pt x="978" y="1027"/>
                  </a:lnTo>
                  <a:lnTo>
                    <a:pt x="1008" y="1062"/>
                  </a:lnTo>
                  <a:lnTo>
                    <a:pt x="1008" y="1062"/>
                  </a:lnTo>
                  <a:close/>
                  <a:moveTo>
                    <a:pt x="5619" y="1204"/>
                  </a:moveTo>
                  <a:lnTo>
                    <a:pt x="5619" y="1204"/>
                  </a:lnTo>
                  <a:lnTo>
                    <a:pt x="5616" y="1205"/>
                  </a:lnTo>
                  <a:lnTo>
                    <a:pt x="5616" y="1205"/>
                  </a:lnTo>
                  <a:lnTo>
                    <a:pt x="5579" y="1226"/>
                  </a:lnTo>
                  <a:lnTo>
                    <a:pt x="5541" y="1247"/>
                  </a:lnTo>
                  <a:lnTo>
                    <a:pt x="5507" y="1271"/>
                  </a:lnTo>
                  <a:lnTo>
                    <a:pt x="5472" y="1294"/>
                  </a:lnTo>
                  <a:lnTo>
                    <a:pt x="5440" y="1319"/>
                  </a:lnTo>
                  <a:lnTo>
                    <a:pt x="5408" y="1343"/>
                  </a:lnTo>
                  <a:lnTo>
                    <a:pt x="5378" y="1370"/>
                  </a:lnTo>
                  <a:lnTo>
                    <a:pt x="5350" y="1396"/>
                  </a:lnTo>
                  <a:lnTo>
                    <a:pt x="5323" y="1423"/>
                  </a:lnTo>
                  <a:lnTo>
                    <a:pt x="5297" y="1451"/>
                  </a:lnTo>
                  <a:lnTo>
                    <a:pt x="5273" y="1478"/>
                  </a:lnTo>
                  <a:lnTo>
                    <a:pt x="5249" y="1506"/>
                  </a:lnTo>
                  <a:lnTo>
                    <a:pt x="5228" y="1536"/>
                  </a:lnTo>
                  <a:lnTo>
                    <a:pt x="5209" y="1565"/>
                  </a:lnTo>
                  <a:lnTo>
                    <a:pt x="5189" y="1595"/>
                  </a:lnTo>
                  <a:lnTo>
                    <a:pt x="5173" y="1625"/>
                  </a:lnTo>
                  <a:lnTo>
                    <a:pt x="5173" y="1625"/>
                  </a:lnTo>
                  <a:lnTo>
                    <a:pt x="5159" y="1653"/>
                  </a:lnTo>
                  <a:lnTo>
                    <a:pt x="5146" y="1682"/>
                  </a:lnTo>
                  <a:lnTo>
                    <a:pt x="5134" y="1710"/>
                  </a:lnTo>
                  <a:lnTo>
                    <a:pt x="5123" y="1739"/>
                  </a:lnTo>
                  <a:lnTo>
                    <a:pt x="5115" y="1767"/>
                  </a:lnTo>
                  <a:lnTo>
                    <a:pt x="5107" y="1797"/>
                  </a:lnTo>
                  <a:lnTo>
                    <a:pt x="5100" y="1827"/>
                  </a:lnTo>
                  <a:lnTo>
                    <a:pt x="5095" y="1855"/>
                  </a:lnTo>
                  <a:lnTo>
                    <a:pt x="5095" y="1855"/>
                  </a:lnTo>
                  <a:lnTo>
                    <a:pt x="5097" y="1890"/>
                  </a:lnTo>
                  <a:lnTo>
                    <a:pt x="5097" y="1924"/>
                  </a:lnTo>
                  <a:lnTo>
                    <a:pt x="5097" y="1957"/>
                  </a:lnTo>
                  <a:lnTo>
                    <a:pt x="5097" y="1957"/>
                  </a:lnTo>
                  <a:lnTo>
                    <a:pt x="5095" y="2022"/>
                  </a:lnTo>
                  <a:lnTo>
                    <a:pt x="5091" y="2085"/>
                  </a:lnTo>
                  <a:lnTo>
                    <a:pt x="5082" y="2147"/>
                  </a:lnTo>
                  <a:lnTo>
                    <a:pt x="5071" y="2209"/>
                  </a:lnTo>
                  <a:lnTo>
                    <a:pt x="5058" y="2270"/>
                  </a:lnTo>
                  <a:lnTo>
                    <a:pt x="5040" y="2330"/>
                  </a:lnTo>
                  <a:lnTo>
                    <a:pt x="5020" y="2388"/>
                  </a:lnTo>
                  <a:lnTo>
                    <a:pt x="4998" y="2445"/>
                  </a:lnTo>
                  <a:lnTo>
                    <a:pt x="4972" y="2501"/>
                  </a:lnTo>
                  <a:lnTo>
                    <a:pt x="4944" y="2555"/>
                  </a:lnTo>
                  <a:lnTo>
                    <a:pt x="4914" y="2609"/>
                  </a:lnTo>
                  <a:lnTo>
                    <a:pt x="4881" y="2660"/>
                  </a:lnTo>
                  <a:lnTo>
                    <a:pt x="4846" y="2709"/>
                  </a:lnTo>
                  <a:lnTo>
                    <a:pt x="4807" y="2757"/>
                  </a:lnTo>
                  <a:lnTo>
                    <a:pt x="4769" y="2802"/>
                  </a:lnTo>
                  <a:lnTo>
                    <a:pt x="4727" y="2847"/>
                  </a:lnTo>
                  <a:lnTo>
                    <a:pt x="4727" y="2847"/>
                  </a:lnTo>
                  <a:lnTo>
                    <a:pt x="4682" y="2889"/>
                  </a:lnTo>
                  <a:lnTo>
                    <a:pt x="4637" y="2928"/>
                  </a:lnTo>
                  <a:lnTo>
                    <a:pt x="4589" y="2965"/>
                  </a:lnTo>
                  <a:lnTo>
                    <a:pt x="4539" y="3001"/>
                  </a:lnTo>
                  <a:lnTo>
                    <a:pt x="4488" y="3034"/>
                  </a:lnTo>
                  <a:lnTo>
                    <a:pt x="4435" y="3064"/>
                  </a:lnTo>
                  <a:lnTo>
                    <a:pt x="4381" y="3092"/>
                  </a:lnTo>
                  <a:lnTo>
                    <a:pt x="4325" y="3118"/>
                  </a:lnTo>
                  <a:lnTo>
                    <a:pt x="4268" y="3140"/>
                  </a:lnTo>
                  <a:lnTo>
                    <a:pt x="4210" y="3160"/>
                  </a:lnTo>
                  <a:lnTo>
                    <a:pt x="4150" y="3178"/>
                  </a:lnTo>
                  <a:lnTo>
                    <a:pt x="4090" y="3191"/>
                  </a:lnTo>
                  <a:lnTo>
                    <a:pt x="4027" y="3202"/>
                  </a:lnTo>
                  <a:lnTo>
                    <a:pt x="3964" y="3211"/>
                  </a:lnTo>
                  <a:lnTo>
                    <a:pt x="3901" y="3215"/>
                  </a:lnTo>
                  <a:lnTo>
                    <a:pt x="3837" y="3217"/>
                  </a:lnTo>
                  <a:lnTo>
                    <a:pt x="1924" y="3217"/>
                  </a:lnTo>
                  <a:lnTo>
                    <a:pt x="1924" y="3217"/>
                  </a:lnTo>
                  <a:lnTo>
                    <a:pt x="1860" y="3215"/>
                  </a:lnTo>
                  <a:lnTo>
                    <a:pt x="1796" y="3211"/>
                  </a:lnTo>
                  <a:lnTo>
                    <a:pt x="1733" y="3202"/>
                  </a:lnTo>
                  <a:lnTo>
                    <a:pt x="1671" y="3191"/>
                  </a:lnTo>
                  <a:lnTo>
                    <a:pt x="1610" y="3178"/>
                  </a:lnTo>
                  <a:lnTo>
                    <a:pt x="1552" y="3160"/>
                  </a:lnTo>
                  <a:lnTo>
                    <a:pt x="1493" y="3140"/>
                  </a:lnTo>
                  <a:lnTo>
                    <a:pt x="1436" y="3118"/>
                  </a:lnTo>
                  <a:lnTo>
                    <a:pt x="1379" y="3092"/>
                  </a:lnTo>
                  <a:lnTo>
                    <a:pt x="1325" y="3064"/>
                  </a:lnTo>
                  <a:lnTo>
                    <a:pt x="1273" y="3034"/>
                  </a:lnTo>
                  <a:lnTo>
                    <a:pt x="1222" y="3001"/>
                  </a:lnTo>
                  <a:lnTo>
                    <a:pt x="1173" y="2965"/>
                  </a:lnTo>
                  <a:lnTo>
                    <a:pt x="1125" y="2928"/>
                  </a:lnTo>
                  <a:lnTo>
                    <a:pt x="1078" y="2889"/>
                  </a:lnTo>
                  <a:lnTo>
                    <a:pt x="1035" y="2847"/>
                  </a:lnTo>
                  <a:lnTo>
                    <a:pt x="1035" y="2847"/>
                  </a:lnTo>
                  <a:lnTo>
                    <a:pt x="993" y="2802"/>
                  </a:lnTo>
                  <a:lnTo>
                    <a:pt x="953" y="2757"/>
                  </a:lnTo>
                  <a:lnTo>
                    <a:pt x="915" y="2709"/>
                  </a:lnTo>
                  <a:lnTo>
                    <a:pt x="879" y="2660"/>
                  </a:lnTo>
                  <a:lnTo>
                    <a:pt x="846" y="2609"/>
                  </a:lnTo>
                  <a:lnTo>
                    <a:pt x="816" y="2555"/>
                  </a:lnTo>
                  <a:lnTo>
                    <a:pt x="788" y="2501"/>
                  </a:lnTo>
                  <a:lnTo>
                    <a:pt x="764" y="2445"/>
                  </a:lnTo>
                  <a:lnTo>
                    <a:pt x="741" y="2388"/>
                  </a:lnTo>
                  <a:lnTo>
                    <a:pt x="720" y="2330"/>
                  </a:lnTo>
                  <a:lnTo>
                    <a:pt x="704" y="2270"/>
                  </a:lnTo>
                  <a:lnTo>
                    <a:pt x="689" y="2209"/>
                  </a:lnTo>
                  <a:lnTo>
                    <a:pt x="678" y="2147"/>
                  </a:lnTo>
                  <a:lnTo>
                    <a:pt x="671" y="2085"/>
                  </a:lnTo>
                  <a:lnTo>
                    <a:pt x="665" y="2022"/>
                  </a:lnTo>
                  <a:lnTo>
                    <a:pt x="663" y="1957"/>
                  </a:lnTo>
                  <a:lnTo>
                    <a:pt x="663" y="1924"/>
                  </a:lnTo>
                  <a:lnTo>
                    <a:pt x="663" y="1924"/>
                  </a:lnTo>
                  <a:lnTo>
                    <a:pt x="665" y="1885"/>
                  </a:lnTo>
                  <a:lnTo>
                    <a:pt x="666" y="1848"/>
                  </a:lnTo>
                  <a:lnTo>
                    <a:pt x="666" y="1848"/>
                  </a:lnTo>
                  <a:lnTo>
                    <a:pt x="662" y="1819"/>
                  </a:lnTo>
                  <a:lnTo>
                    <a:pt x="654" y="1791"/>
                  </a:lnTo>
                  <a:lnTo>
                    <a:pt x="647" y="1763"/>
                  </a:lnTo>
                  <a:lnTo>
                    <a:pt x="638" y="1734"/>
                  </a:lnTo>
                  <a:lnTo>
                    <a:pt x="628" y="1707"/>
                  </a:lnTo>
                  <a:lnTo>
                    <a:pt x="616" y="1679"/>
                  </a:lnTo>
                  <a:lnTo>
                    <a:pt x="604" y="1652"/>
                  </a:lnTo>
                  <a:lnTo>
                    <a:pt x="590" y="1625"/>
                  </a:lnTo>
                  <a:lnTo>
                    <a:pt x="590" y="1625"/>
                  </a:lnTo>
                  <a:lnTo>
                    <a:pt x="572" y="1595"/>
                  </a:lnTo>
                  <a:lnTo>
                    <a:pt x="554" y="1565"/>
                  </a:lnTo>
                  <a:lnTo>
                    <a:pt x="535" y="1536"/>
                  </a:lnTo>
                  <a:lnTo>
                    <a:pt x="514" y="1506"/>
                  </a:lnTo>
                  <a:lnTo>
                    <a:pt x="490" y="1478"/>
                  </a:lnTo>
                  <a:lnTo>
                    <a:pt x="466" y="1451"/>
                  </a:lnTo>
                  <a:lnTo>
                    <a:pt x="440" y="1423"/>
                  </a:lnTo>
                  <a:lnTo>
                    <a:pt x="413" y="1396"/>
                  </a:lnTo>
                  <a:lnTo>
                    <a:pt x="385" y="1370"/>
                  </a:lnTo>
                  <a:lnTo>
                    <a:pt x="355" y="1343"/>
                  </a:lnTo>
                  <a:lnTo>
                    <a:pt x="323" y="1319"/>
                  </a:lnTo>
                  <a:lnTo>
                    <a:pt x="291" y="1294"/>
                  </a:lnTo>
                  <a:lnTo>
                    <a:pt x="256" y="1271"/>
                  </a:lnTo>
                  <a:lnTo>
                    <a:pt x="222" y="1247"/>
                  </a:lnTo>
                  <a:lnTo>
                    <a:pt x="184" y="1226"/>
                  </a:lnTo>
                  <a:lnTo>
                    <a:pt x="147" y="1205"/>
                  </a:lnTo>
                  <a:lnTo>
                    <a:pt x="147" y="1205"/>
                  </a:lnTo>
                  <a:lnTo>
                    <a:pt x="142" y="1202"/>
                  </a:lnTo>
                  <a:lnTo>
                    <a:pt x="142" y="1202"/>
                  </a:lnTo>
                  <a:lnTo>
                    <a:pt x="126" y="1244"/>
                  </a:lnTo>
                  <a:lnTo>
                    <a:pt x="109" y="1288"/>
                  </a:lnTo>
                  <a:lnTo>
                    <a:pt x="96" y="1330"/>
                  </a:lnTo>
                  <a:lnTo>
                    <a:pt x="82" y="1373"/>
                  </a:lnTo>
                  <a:lnTo>
                    <a:pt x="69" y="1418"/>
                  </a:lnTo>
                  <a:lnTo>
                    <a:pt x="57" y="1462"/>
                  </a:lnTo>
                  <a:lnTo>
                    <a:pt x="46" y="1506"/>
                  </a:lnTo>
                  <a:lnTo>
                    <a:pt x="37" y="1551"/>
                  </a:lnTo>
                  <a:lnTo>
                    <a:pt x="28" y="1596"/>
                  </a:lnTo>
                  <a:lnTo>
                    <a:pt x="21" y="1643"/>
                  </a:lnTo>
                  <a:lnTo>
                    <a:pt x="15" y="1689"/>
                  </a:lnTo>
                  <a:lnTo>
                    <a:pt x="10" y="1736"/>
                  </a:lnTo>
                  <a:lnTo>
                    <a:pt x="6" y="1782"/>
                  </a:lnTo>
                  <a:lnTo>
                    <a:pt x="3" y="1828"/>
                  </a:lnTo>
                  <a:lnTo>
                    <a:pt x="1" y="1876"/>
                  </a:lnTo>
                  <a:lnTo>
                    <a:pt x="0" y="1924"/>
                  </a:lnTo>
                  <a:lnTo>
                    <a:pt x="0" y="1957"/>
                  </a:lnTo>
                  <a:lnTo>
                    <a:pt x="0" y="1957"/>
                  </a:lnTo>
                  <a:lnTo>
                    <a:pt x="1" y="2007"/>
                  </a:lnTo>
                  <a:lnTo>
                    <a:pt x="3" y="2056"/>
                  </a:lnTo>
                  <a:lnTo>
                    <a:pt x="6" y="2104"/>
                  </a:lnTo>
                  <a:lnTo>
                    <a:pt x="10" y="2153"/>
                  </a:lnTo>
                  <a:lnTo>
                    <a:pt x="16" y="2201"/>
                  </a:lnTo>
                  <a:lnTo>
                    <a:pt x="22" y="2249"/>
                  </a:lnTo>
                  <a:lnTo>
                    <a:pt x="31" y="2296"/>
                  </a:lnTo>
                  <a:lnTo>
                    <a:pt x="40" y="2344"/>
                  </a:lnTo>
                  <a:lnTo>
                    <a:pt x="51" y="2390"/>
                  </a:lnTo>
                  <a:lnTo>
                    <a:pt x="61" y="2436"/>
                  </a:lnTo>
                  <a:lnTo>
                    <a:pt x="75" y="2483"/>
                  </a:lnTo>
                  <a:lnTo>
                    <a:pt x="88" y="2528"/>
                  </a:lnTo>
                  <a:lnTo>
                    <a:pt x="102" y="2573"/>
                  </a:lnTo>
                  <a:lnTo>
                    <a:pt x="118" y="2618"/>
                  </a:lnTo>
                  <a:lnTo>
                    <a:pt x="135" y="2661"/>
                  </a:lnTo>
                  <a:lnTo>
                    <a:pt x="153" y="2704"/>
                  </a:lnTo>
                  <a:lnTo>
                    <a:pt x="172" y="2748"/>
                  </a:lnTo>
                  <a:lnTo>
                    <a:pt x="192" y="2790"/>
                  </a:lnTo>
                  <a:lnTo>
                    <a:pt x="213" y="2832"/>
                  </a:lnTo>
                  <a:lnTo>
                    <a:pt x="234" y="2872"/>
                  </a:lnTo>
                  <a:lnTo>
                    <a:pt x="256" y="2913"/>
                  </a:lnTo>
                  <a:lnTo>
                    <a:pt x="280" y="2953"/>
                  </a:lnTo>
                  <a:lnTo>
                    <a:pt x="306" y="2992"/>
                  </a:lnTo>
                  <a:lnTo>
                    <a:pt x="331" y="3031"/>
                  </a:lnTo>
                  <a:lnTo>
                    <a:pt x="356" y="3068"/>
                  </a:lnTo>
                  <a:lnTo>
                    <a:pt x="385" y="3106"/>
                  </a:lnTo>
                  <a:lnTo>
                    <a:pt x="412" y="3143"/>
                  </a:lnTo>
                  <a:lnTo>
                    <a:pt x="442" y="3179"/>
                  </a:lnTo>
                  <a:lnTo>
                    <a:pt x="472" y="3214"/>
                  </a:lnTo>
                  <a:lnTo>
                    <a:pt x="502" y="3248"/>
                  </a:lnTo>
                  <a:lnTo>
                    <a:pt x="533" y="3283"/>
                  </a:lnTo>
                  <a:lnTo>
                    <a:pt x="566" y="3315"/>
                  </a:lnTo>
                  <a:lnTo>
                    <a:pt x="566" y="3315"/>
                  </a:lnTo>
                  <a:lnTo>
                    <a:pt x="599" y="3347"/>
                  </a:lnTo>
                  <a:lnTo>
                    <a:pt x="632" y="3378"/>
                  </a:lnTo>
                  <a:lnTo>
                    <a:pt x="666" y="3410"/>
                  </a:lnTo>
                  <a:lnTo>
                    <a:pt x="702" y="3440"/>
                  </a:lnTo>
                  <a:lnTo>
                    <a:pt x="738" y="3468"/>
                  </a:lnTo>
                  <a:lnTo>
                    <a:pt x="774" y="3497"/>
                  </a:lnTo>
                  <a:lnTo>
                    <a:pt x="812" y="3524"/>
                  </a:lnTo>
                  <a:lnTo>
                    <a:pt x="849" y="3551"/>
                  </a:lnTo>
                  <a:lnTo>
                    <a:pt x="888" y="3576"/>
                  </a:lnTo>
                  <a:lnTo>
                    <a:pt x="929" y="3600"/>
                  </a:lnTo>
                  <a:lnTo>
                    <a:pt x="967" y="3624"/>
                  </a:lnTo>
                  <a:lnTo>
                    <a:pt x="1008" y="3646"/>
                  </a:lnTo>
                  <a:lnTo>
                    <a:pt x="1050" y="3669"/>
                  </a:lnTo>
                  <a:lnTo>
                    <a:pt x="1092" y="3690"/>
                  </a:lnTo>
                  <a:lnTo>
                    <a:pt x="1134" y="3709"/>
                  </a:lnTo>
                  <a:lnTo>
                    <a:pt x="1177" y="3729"/>
                  </a:lnTo>
                  <a:lnTo>
                    <a:pt x="1221" y="3745"/>
                  </a:lnTo>
                  <a:lnTo>
                    <a:pt x="1264" y="3763"/>
                  </a:lnTo>
                  <a:lnTo>
                    <a:pt x="1309" y="3778"/>
                  </a:lnTo>
                  <a:lnTo>
                    <a:pt x="1354" y="3793"/>
                  </a:lnTo>
                  <a:lnTo>
                    <a:pt x="1399" y="3807"/>
                  </a:lnTo>
                  <a:lnTo>
                    <a:pt x="1444" y="3819"/>
                  </a:lnTo>
                  <a:lnTo>
                    <a:pt x="1490" y="3831"/>
                  </a:lnTo>
                  <a:lnTo>
                    <a:pt x="1538" y="3841"/>
                  </a:lnTo>
                  <a:lnTo>
                    <a:pt x="1585" y="3850"/>
                  </a:lnTo>
                  <a:lnTo>
                    <a:pt x="1632" y="3858"/>
                  </a:lnTo>
                  <a:lnTo>
                    <a:pt x="1680" y="3865"/>
                  </a:lnTo>
                  <a:lnTo>
                    <a:pt x="1728" y="3870"/>
                  </a:lnTo>
                  <a:lnTo>
                    <a:pt x="1776" y="3874"/>
                  </a:lnTo>
                  <a:lnTo>
                    <a:pt x="1826" y="3877"/>
                  </a:lnTo>
                  <a:lnTo>
                    <a:pt x="1875" y="3880"/>
                  </a:lnTo>
                  <a:lnTo>
                    <a:pt x="1924" y="3880"/>
                  </a:lnTo>
                  <a:lnTo>
                    <a:pt x="1924" y="3880"/>
                  </a:lnTo>
                  <a:lnTo>
                    <a:pt x="3837" y="3880"/>
                  </a:lnTo>
                  <a:lnTo>
                    <a:pt x="3837" y="3880"/>
                  </a:lnTo>
                  <a:lnTo>
                    <a:pt x="3886" y="3880"/>
                  </a:lnTo>
                  <a:lnTo>
                    <a:pt x="3936" y="3877"/>
                  </a:lnTo>
                  <a:lnTo>
                    <a:pt x="3984" y="3874"/>
                  </a:lnTo>
                  <a:lnTo>
                    <a:pt x="4033" y="3870"/>
                  </a:lnTo>
                  <a:lnTo>
                    <a:pt x="4081" y="3865"/>
                  </a:lnTo>
                  <a:lnTo>
                    <a:pt x="4129" y="3858"/>
                  </a:lnTo>
                  <a:lnTo>
                    <a:pt x="4177" y="3850"/>
                  </a:lnTo>
                  <a:lnTo>
                    <a:pt x="4223" y="3841"/>
                  </a:lnTo>
                  <a:lnTo>
                    <a:pt x="4270" y="3831"/>
                  </a:lnTo>
                  <a:lnTo>
                    <a:pt x="4316" y="3819"/>
                  </a:lnTo>
                  <a:lnTo>
                    <a:pt x="4363" y="3807"/>
                  </a:lnTo>
                  <a:lnTo>
                    <a:pt x="4408" y="3793"/>
                  </a:lnTo>
                  <a:lnTo>
                    <a:pt x="4453" y="3778"/>
                  </a:lnTo>
                  <a:lnTo>
                    <a:pt x="4497" y="3763"/>
                  </a:lnTo>
                  <a:lnTo>
                    <a:pt x="4541" y="3745"/>
                  </a:lnTo>
                  <a:lnTo>
                    <a:pt x="4584" y="3729"/>
                  </a:lnTo>
                  <a:lnTo>
                    <a:pt x="4628" y="3709"/>
                  </a:lnTo>
                  <a:lnTo>
                    <a:pt x="4670" y="3690"/>
                  </a:lnTo>
                  <a:lnTo>
                    <a:pt x="4712" y="3669"/>
                  </a:lnTo>
                  <a:lnTo>
                    <a:pt x="4752" y="3646"/>
                  </a:lnTo>
                  <a:lnTo>
                    <a:pt x="4793" y="3624"/>
                  </a:lnTo>
                  <a:lnTo>
                    <a:pt x="4833" y="3600"/>
                  </a:lnTo>
                  <a:lnTo>
                    <a:pt x="4872" y="3576"/>
                  </a:lnTo>
                  <a:lnTo>
                    <a:pt x="4911" y="3551"/>
                  </a:lnTo>
                  <a:lnTo>
                    <a:pt x="4950" y="3524"/>
                  </a:lnTo>
                  <a:lnTo>
                    <a:pt x="4986" y="3497"/>
                  </a:lnTo>
                  <a:lnTo>
                    <a:pt x="5023" y="3468"/>
                  </a:lnTo>
                  <a:lnTo>
                    <a:pt x="5059" y="3440"/>
                  </a:lnTo>
                  <a:lnTo>
                    <a:pt x="5094" y="3410"/>
                  </a:lnTo>
                  <a:lnTo>
                    <a:pt x="5129" y="3378"/>
                  </a:lnTo>
                  <a:lnTo>
                    <a:pt x="5162" y="3347"/>
                  </a:lnTo>
                  <a:lnTo>
                    <a:pt x="5195" y="3315"/>
                  </a:lnTo>
                  <a:lnTo>
                    <a:pt x="5195" y="3315"/>
                  </a:lnTo>
                  <a:lnTo>
                    <a:pt x="5228" y="3283"/>
                  </a:lnTo>
                  <a:lnTo>
                    <a:pt x="5258" y="3248"/>
                  </a:lnTo>
                  <a:lnTo>
                    <a:pt x="5290" y="3214"/>
                  </a:lnTo>
                  <a:lnTo>
                    <a:pt x="5320" y="3179"/>
                  </a:lnTo>
                  <a:lnTo>
                    <a:pt x="5348" y="3143"/>
                  </a:lnTo>
                  <a:lnTo>
                    <a:pt x="5377" y="3106"/>
                  </a:lnTo>
                  <a:lnTo>
                    <a:pt x="5404" y="3068"/>
                  </a:lnTo>
                  <a:lnTo>
                    <a:pt x="5431" y="3031"/>
                  </a:lnTo>
                  <a:lnTo>
                    <a:pt x="5456" y="2992"/>
                  </a:lnTo>
                  <a:lnTo>
                    <a:pt x="5480" y="2953"/>
                  </a:lnTo>
                  <a:lnTo>
                    <a:pt x="5504" y="2913"/>
                  </a:lnTo>
                  <a:lnTo>
                    <a:pt x="5526" y="2872"/>
                  </a:lnTo>
                  <a:lnTo>
                    <a:pt x="5549" y="2832"/>
                  </a:lnTo>
                  <a:lnTo>
                    <a:pt x="5570" y="2790"/>
                  </a:lnTo>
                  <a:lnTo>
                    <a:pt x="5589" y="2748"/>
                  </a:lnTo>
                  <a:lnTo>
                    <a:pt x="5609" y="2704"/>
                  </a:lnTo>
                  <a:lnTo>
                    <a:pt x="5625" y="2661"/>
                  </a:lnTo>
                  <a:lnTo>
                    <a:pt x="5643" y="2618"/>
                  </a:lnTo>
                  <a:lnTo>
                    <a:pt x="5658" y="2573"/>
                  </a:lnTo>
                  <a:lnTo>
                    <a:pt x="5673" y="2528"/>
                  </a:lnTo>
                  <a:lnTo>
                    <a:pt x="5687" y="2483"/>
                  </a:lnTo>
                  <a:lnTo>
                    <a:pt x="5699" y="2436"/>
                  </a:lnTo>
                  <a:lnTo>
                    <a:pt x="5711" y="2390"/>
                  </a:lnTo>
                  <a:lnTo>
                    <a:pt x="5721" y="2344"/>
                  </a:lnTo>
                  <a:lnTo>
                    <a:pt x="5730" y="2297"/>
                  </a:lnTo>
                  <a:lnTo>
                    <a:pt x="5738" y="2249"/>
                  </a:lnTo>
                  <a:lnTo>
                    <a:pt x="5745" y="2201"/>
                  </a:lnTo>
                  <a:lnTo>
                    <a:pt x="5750" y="2153"/>
                  </a:lnTo>
                  <a:lnTo>
                    <a:pt x="5754" y="2104"/>
                  </a:lnTo>
                  <a:lnTo>
                    <a:pt x="5757" y="2056"/>
                  </a:lnTo>
                  <a:lnTo>
                    <a:pt x="5760" y="2007"/>
                  </a:lnTo>
                  <a:lnTo>
                    <a:pt x="5760" y="1957"/>
                  </a:lnTo>
                  <a:lnTo>
                    <a:pt x="5760" y="1924"/>
                  </a:lnTo>
                  <a:lnTo>
                    <a:pt x="5760" y="1924"/>
                  </a:lnTo>
                  <a:lnTo>
                    <a:pt x="5760" y="1876"/>
                  </a:lnTo>
                  <a:lnTo>
                    <a:pt x="5759" y="1828"/>
                  </a:lnTo>
                  <a:lnTo>
                    <a:pt x="5756" y="1782"/>
                  </a:lnTo>
                  <a:lnTo>
                    <a:pt x="5751" y="1736"/>
                  </a:lnTo>
                  <a:lnTo>
                    <a:pt x="5745" y="1689"/>
                  </a:lnTo>
                  <a:lnTo>
                    <a:pt x="5739" y="1643"/>
                  </a:lnTo>
                  <a:lnTo>
                    <a:pt x="5732" y="1598"/>
                  </a:lnTo>
                  <a:lnTo>
                    <a:pt x="5724" y="1551"/>
                  </a:lnTo>
                  <a:lnTo>
                    <a:pt x="5714" y="1506"/>
                  </a:lnTo>
                  <a:lnTo>
                    <a:pt x="5703" y="1462"/>
                  </a:lnTo>
                  <a:lnTo>
                    <a:pt x="5693" y="1418"/>
                  </a:lnTo>
                  <a:lnTo>
                    <a:pt x="5679" y="1375"/>
                  </a:lnTo>
                  <a:lnTo>
                    <a:pt x="5666" y="1331"/>
                  </a:lnTo>
                  <a:lnTo>
                    <a:pt x="5651" y="1288"/>
                  </a:lnTo>
                  <a:lnTo>
                    <a:pt x="5636" y="1246"/>
                  </a:lnTo>
                  <a:lnTo>
                    <a:pt x="5619" y="1204"/>
                  </a:lnTo>
                  <a:lnTo>
                    <a:pt x="5619" y="120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3">
                    <a:lumMod val="60000"/>
                    <a:lumOff val="40000"/>
                  </a:schemeClr>
                </a:gs>
                <a:gs pos="99000">
                  <a:schemeClr val="accent3">
                    <a:lumMod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hreePt" dir="t">
                <a:rot lat="0" lon="0" rev="12720000"/>
              </a:lightRig>
            </a:scene3d>
            <a:sp3d/>
          </p:spPr>
          <p:txBody>
            <a:bodyPr/>
            <a:lstStyle/>
            <a:p>
              <a:pPr>
                <a:lnSpc>
                  <a:spcPct val="85000"/>
                </a:lnSpc>
              </a:pPr>
              <a:endParaRPr lang="en-US" dirty="0">
                <a:latin typeface="Times"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897DB8CD-3B2D-4562-A7D2-E197CF4CB934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200651" y="5256742"/>
              <a:ext cx="1631838" cy="1099225"/>
            </a:xfrm>
            <a:custGeom>
              <a:avLst/>
              <a:gdLst/>
              <a:ahLst/>
              <a:cxnLst>
                <a:cxn ang="0">
                  <a:pos x="1173" y="915"/>
                </a:cxn>
                <a:cxn ang="0">
                  <a:pos x="1552" y="720"/>
                </a:cxn>
                <a:cxn ang="0">
                  <a:pos x="3837" y="663"/>
                </a:cxn>
                <a:cxn ang="0">
                  <a:pos x="4210" y="720"/>
                </a:cxn>
                <a:cxn ang="0">
                  <a:pos x="4589" y="915"/>
                </a:cxn>
                <a:cxn ang="0">
                  <a:pos x="4784" y="1029"/>
                </a:cxn>
                <a:cxn ang="0">
                  <a:pos x="5017" y="806"/>
                </a:cxn>
                <a:cxn ang="0">
                  <a:pos x="5231" y="602"/>
                </a:cxn>
                <a:cxn ang="0">
                  <a:pos x="5023" y="412"/>
                </a:cxn>
                <a:cxn ang="0">
                  <a:pos x="4752" y="234"/>
                </a:cxn>
                <a:cxn ang="0">
                  <a:pos x="4453" y="102"/>
                </a:cxn>
                <a:cxn ang="0">
                  <a:pos x="4129" y="22"/>
                </a:cxn>
                <a:cxn ang="0">
                  <a:pos x="1924" y="0"/>
                </a:cxn>
                <a:cxn ang="0">
                  <a:pos x="1632" y="22"/>
                </a:cxn>
                <a:cxn ang="0">
                  <a:pos x="1309" y="102"/>
                </a:cxn>
                <a:cxn ang="0">
                  <a:pos x="1008" y="234"/>
                </a:cxn>
                <a:cxn ang="0">
                  <a:pos x="738" y="412"/>
                </a:cxn>
                <a:cxn ang="0">
                  <a:pos x="530" y="602"/>
                </a:cxn>
                <a:cxn ang="0">
                  <a:pos x="746" y="806"/>
                </a:cxn>
                <a:cxn ang="0">
                  <a:pos x="978" y="1027"/>
                </a:cxn>
                <a:cxn ang="0">
                  <a:pos x="5579" y="1226"/>
                </a:cxn>
                <a:cxn ang="0">
                  <a:pos x="5350" y="1396"/>
                </a:cxn>
                <a:cxn ang="0">
                  <a:pos x="5189" y="1595"/>
                </a:cxn>
                <a:cxn ang="0">
                  <a:pos x="5115" y="1767"/>
                </a:cxn>
                <a:cxn ang="0">
                  <a:pos x="5097" y="1957"/>
                </a:cxn>
                <a:cxn ang="0">
                  <a:pos x="5040" y="2330"/>
                </a:cxn>
                <a:cxn ang="0">
                  <a:pos x="4846" y="2709"/>
                </a:cxn>
                <a:cxn ang="0">
                  <a:pos x="4589" y="2965"/>
                </a:cxn>
                <a:cxn ang="0">
                  <a:pos x="4210" y="3160"/>
                </a:cxn>
                <a:cxn ang="0">
                  <a:pos x="1924" y="3217"/>
                </a:cxn>
                <a:cxn ang="0">
                  <a:pos x="1552" y="3160"/>
                </a:cxn>
                <a:cxn ang="0">
                  <a:pos x="1173" y="2965"/>
                </a:cxn>
                <a:cxn ang="0">
                  <a:pos x="915" y="2709"/>
                </a:cxn>
                <a:cxn ang="0">
                  <a:pos x="720" y="2330"/>
                </a:cxn>
                <a:cxn ang="0">
                  <a:pos x="663" y="1924"/>
                </a:cxn>
                <a:cxn ang="0">
                  <a:pos x="647" y="1763"/>
                </a:cxn>
                <a:cxn ang="0">
                  <a:pos x="572" y="1595"/>
                </a:cxn>
                <a:cxn ang="0">
                  <a:pos x="413" y="1396"/>
                </a:cxn>
                <a:cxn ang="0">
                  <a:pos x="184" y="1226"/>
                </a:cxn>
                <a:cxn ang="0">
                  <a:pos x="96" y="1330"/>
                </a:cxn>
                <a:cxn ang="0">
                  <a:pos x="21" y="1643"/>
                </a:cxn>
                <a:cxn ang="0">
                  <a:pos x="0" y="1957"/>
                </a:cxn>
                <a:cxn ang="0">
                  <a:pos x="22" y="2249"/>
                </a:cxn>
                <a:cxn ang="0">
                  <a:pos x="102" y="2573"/>
                </a:cxn>
                <a:cxn ang="0">
                  <a:pos x="234" y="2872"/>
                </a:cxn>
                <a:cxn ang="0">
                  <a:pos x="412" y="3143"/>
                </a:cxn>
                <a:cxn ang="0">
                  <a:pos x="599" y="3347"/>
                </a:cxn>
                <a:cxn ang="0">
                  <a:pos x="849" y="3551"/>
                </a:cxn>
                <a:cxn ang="0">
                  <a:pos x="1134" y="3709"/>
                </a:cxn>
                <a:cxn ang="0">
                  <a:pos x="1444" y="3819"/>
                </a:cxn>
                <a:cxn ang="0">
                  <a:pos x="1776" y="3874"/>
                </a:cxn>
                <a:cxn ang="0">
                  <a:pos x="3886" y="3880"/>
                </a:cxn>
                <a:cxn ang="0">
                  <a:pos x="4223" y="3841"/>
                </a:cxn>
                <a:cxn ang="0">
                  <a:pos x="4541" y="3745"/>
                </a:cxn>
                <a:cxn ang="0">
                  <a:pos x="4833" y="3600"/>
                </a:cxn>
                <a:cxn ang="0">
                  <a:pos x="5094" y="3410"/>
                </a:cxn>
                <a:cxn ang="0">
                  <a:pos x="5290" y="3214"/>
                </a:cxn>
                <a:cxn ang="0">
                  <a:pos x="5480" y="2953"/>
                </a:cxn>
                <a:cxn ang="0">
                  <a:pos x="5625" y="2661"/>
                </a:cxn>
                <a:cxn ang="0">
                  <a:pos x="5721" y="2344"/>
                </a:cxn>
                <a:cxn ang="0">
                  <a:pos x="5760" y="2007"/>
                </a:cxn>
                <a:cxn ang="0">
                  <a:pos x="5751" y="1736"/>
                </a:cxn>
                <a:cxn ang="0">
                  <a:pos x="5693" y="1418"/>
                </a:cxn>
              </a:cxnLst>
              <a:rect l="0" t="0" r="r" b="b"/>
              <a:pathLst>
                <a:path w="5760" h="3880">
                  <a:moveTo>
                    <a:pt x="1008" y="1062"/>
                  </a:moveTo>
                  <a:lnTo>
                    <a:pt x="1008" y="1062"/>
                  </a:lnTo>
                  <a:lnTo>
                    <a:pt x="1035" y="1033"/>
                  </a:lnTo>
                  <a:lnTo>
                    <a:pt x="1035" y="1033"/>
                  </a:lnTo>
                  <a:lnTo>
                    <a:pt x="1078" y="991"/>
                  </a:lnTo>
                  <a:lnTo>
                    <a:pt x="1125" y="952"/>
                  </a:lnTo>
                  <a:lnTo>
                    <a:pt x="1173" y="915"/>
                  </a:lnTo>
                  <a:lnTo>
                    <a:pt x="1222" y="879"/>
                  </a:lnTo>
                  <a:lnTo>
                    <a:pt x="1273" y="846"/>
                  </a:lnTo>
                  <a:lnTo>
                    <a:pt x="1325" y="816"/>
                  </a:lnTo>
                  <a:lnTo>
                    <a:pt x="1379" y="788"/>
                  </a:lnTo>
                  <a:lnTo>
                    <a:pt x="1436" y="762"/>
                  </a:lnTo>
                  <a:lnTo>
                    <a:pt x="1493" y="740"/>
                  </a:lnTo>
                  <a:lnTo>
                    <a:pt x="1552" y="720"/>
                  </a:lnTo>
                  <a:lnTo>
                    <a:pt x="1610" y="704"/>
                  </a:lnTo>
                  <a:lnTo>
                    <a:pt x="1671" y="689"/>
                  </a:lnTo>
                  <a:lnTo>
                    <a:pt x="1733" y="678"/>
                  </a:lnTo>
                  <a:lnTo>
                    <a:pt x="1796" y="669"/>
                  </a:lnTo>
                  <a:lnTo>
                    <a:pt x="1860" y="665"/>
                  </a:lnTo>
                  <a:lnTo>
                    <a:pt x="1924" y="663"/>
                  </a:lnTo>
                  <a:lnTo>
                    <a:pt x="3837" y="663"/>
                  </a:lnTo>
                  <a:lnTo>
                    <a:pt x="3837" y="663"/>
                  </a:lnTo>
                  <a:lnTo>
                    <a:pt x="3901" y="665"/>
                  </a:lnTo>
                  <a:lnTo>
                    <a:pt x="3964" y="669"/>
                  </a:lnTo>
                  <a:lnTo>
                    <a:pt x="4027" y="678"/>
                  </a:lnTo>
                  <a:lnTo>
                    <a:pt x="4090" y="689"/>
                  </a:lnTo>
                  <a:lnTo>
                    <a:pt x="4150" y="704"/>
                  </a:lnTo>
                  <a:lnTo>
                    <a:pt x="4210" y="720"/>
                  </a:lnTo>
                  <a:lnTo>
                    <a:pt x="4268" y="740"/>
                  </a:lnTo>
                  <a:lnTo>
                    <a:pt x="4325" y="762"/>
                  </a:lnTo>
                  <a:lnTo>
                    <a:pt x="4381" y="788"/>
                  </a:lnTo>
                  <a:lnTo>
                    <a:pt x="4435" y="816"/>
                  </a:lnTo>
                  <a:lnTo>
                    <a:pt x="4488" y="846"/>
                  </a:lnTo>
                  <a:lnTo>
                    <a:pt x="4539" y="879"/>
                  </a:lnTo>
                  <a:lnTo>
                    <a:pt x="4589" y="915"/>
                  </a:lnTo>
                  <a:lnTo>
                    <a:pt x="4637" y="952"/>
                  </a:lnTo>
                  <a:lnTo>
                    <a:pt x="4682" y="991"/>
                  </a:lnTo>
                  <a:lnTo>
                    <a:pt x="4727" y="1033"/>
                  </a:lnTo>
                  <a:lnTo>
                    <a:pt x="4727" y="1033"/>
                  </a:lnTo>
                  <a:lnTo>
                    <a:pt x="4755" y="1063"/>
                  </a:lnTo>
                  <a:lnTo>
                    <a:pt x="4755" y="1063"/>
                  </a:lnTo>
                  <a:lnTo>
                    <a:pt x="4784" y="1029"/>
                  </a:lnTo>
                  <a:lnTo>
                    <a:pt x="4815" y="994"/>
                  </a:lnTo>
                  <a:lnTo>
                    <a:pt x="4846" y="960"/>
                  </a:lnTo>
                  <a:lnTo>
                    <a:pt x="4878" y="928"/>
                  </a:lnTo>
                  <a:lnTo>
                    <a:pt x="4912" y="895"/>
                  </a:lnTo>
                  <a:lnTo>
                    <a:pt x="4947" y="866"/>
                  </a:lnTo>
                  <a:lnTo>
                    <a:pt x="4981" y="836"/>
                  </a:lnTo>
                  <a:lnTo>
                    <a:pt x="5017" y="806"/>
                  </a:lnTo>
                  <a:lnTo>
                    <a:pt x="5017" y="806"/>
                  </a:lnTo>
                  <a:lnTo>
                    <a:pt x="5077" y="761"/>
                  </a:lnTo>
                  <a:lnTo>
                    <a:pt x="5138" y="719"/>
                  </a:lnTo>
                  <a:lnTo>
                    <a:pt x="5201" y="678"/>
                  </a:lnTo>
                  <a:lnTo>
                    <a:pt x="5266" y="639"/>
                  </a:lnTo>
                  <a:lnTo>
                    <a:pt x="5266" y="639"/>
                  </a:lnTo>
                  <a:lnTo>
                    <a:pt x="5231" y="602"/>
                  </a:lnTo>
                  <a:lnTo>
                    <a:pt x="5195" y="565"/>
                  </a:lnTo>
                  <a:lnTo>
                    <a:pt x="5195" y="565"/>
                  </a:lnTo>
                  <a:lnTo>
                    <a:pt x="5162" y="533"/>
                  </a:lnTo>
                  <a:lnTo>
                    <a:pt x="5129" y="502"/>
                  </a:lnTo>
                  <a:lnTo>
                    <a:pt x="5094" y="470"/>
                  </a:lnTo>
                  <a:lnTo>
                    <a:pt x="5059" y="440"/>
                  </a:lnTo>
                  <a:lnTo>
                    <a:pt x="5023" y="412"/>
                  </a:lnTo>
                  <a:lnTo>
                    <a:pt x="4986" y="383"/>
                  </a:lnTo>
                  <a:lnTo>
                    <a:pt x="4950" y="356"/>
                  </a:lnTo>
                  <a:lnTo>
                    <a:pt x="4911" y="329"/>
                  </a:lnTo>
                  <a:lnTo>
                    <a:pt x="4872" y="304"/>
                  </a:lnTo>
                  <a:lnTo>
                    <a:pt x="4833" y="280"/>
                  </a:lnTo>
                  <a:lnTo>
                    <a:pt x="4793" y="256"/>
                  </a:lnTo>
                  <a:lnTo>
                    <a:pt x="4752" y="234"/>
                  </a:lnTo>
                  <a:lnTo>
                    <a:pt x="4712" y="211"/>
                  </a:lnTo>
                  <a:lnTo>
                    <a:pt x="4670" y="190"/>
                  </a:lnTo>
                  <a:lnTo>
                    <a:pt x="4628" y="171"/>
                  </a:lnTo>
                  <a:lnTo>
                    <a:pt x="4584" y="153"/>
                  </a:lnTo>
                  <a:lnTo>
                    <a:pt x="4541" y="135"/>
                  </a:lnTo>
                  <a:lnTo>
                    <a:pt x="4497" y="118"/>
                  </a:lnTo>
                  <a:lnTo>
                    <a:pt x="4453" y="102"/>
                  </a:lnTo>
                  <a:lnTo>
                    <a:pt x="4408" y="87"/>
                  </a:lnTo>
                  <a:lnTo>
                    <a:pt x="4363" y="73"/>
                  </a:lnTo>
                  <a:lnTo>
                    <a:pt x="4316" y="61"/>
                  </a:lnTo>
                  <a:lnTo>
                    <a:pt x="4270" y="49"/>
                  </a:lnTo>
                  <a:lnTo>
                    <a:pt x="4223" y="39"/>
                  </a:lnTo>
                  <a:lnTo>
                    <a:pt x="4177" y="30"/>
                  </a:lnTo>
                  <a:lnTo>
                    <a:pt x="4129" y="22"/>
                  </a:lnTo>
                  <a:lnTo>
                    <a:pt x="4081" y="16"/>
                  </a:lnTo>
                  <a:lnTo>
                    <a:pt x="4033" y="10"/>
                  </a:lnTo>
                  <a:lnTo>
                    <a:pt x="3984" y="6"/>
                  </a:lnTo>
                  <a:lnTo>
                    <a:pt x="3936" y="3"/>
                  </a:lnTo>
                  <a:lnTo>
                    <a:pt x="3886" y="1"/>
                  </a:lnTo>
                  <a:lnTo>
                    <a:pt x="3837" y="0"/>
                  </a:lnTo>
                  <a:lnTo>
                    <a:pt x="1924" y="0"/>
                  </a:lnTo>
                  <a:lnTo>
                    <a:pt x="1924" y="0"/>
                  </a:lnTo>
                  <a:lnTo>
                    <a:pt x="1875" y="1"/>
                  </a:lnTo>
                  <a:lnTo>
                    <a:pt x="1826" y="3"/>
                  </a:lnTo>
                  <a:lnTo>
                    <a:pt x="1776" y="6"/>
                  </a:lnTo>
                  <a:lnTo>
                    <a:pt x="1728" y="10"/>
                  </a:lnTo>
                  <a:lnTo>
                    <a:pt x="1680" y="16"/>
                  </a:lnTo>
                  <a:lnTo>
                    <a:pt x="1632" y="22"/>
                  </a:lnTo>
                  <a:lnTo>
                    <a:pt x="1585" y="30"/>
                  </a:lnTo>
                  <a:lnTo>
                    <a:pt x="1538" y="39"/>
                  </a:lnTo>
                  <a:lnTo>
                    <a:pt x="1490" y="49"/>
                  </a:lnTo>
                  <a:lnTo>
                    <a:pt x="1444" y="61"/>
                  </a:lnTo>
                  <a:lnTo>
                    <a:pt x="1399" y="73"/>
                  </a:lnTo>
                  <a:lnTo>
                    <a:pt x="1354" y="87"/>
                  </a:lnTo>
                  <a:lnTo>
                    <a:pt x="1309" y="102"/>
                  </a:lnTo>
                  <a:lnTo>
                    <a:pt x="1264" y="118"/>
                  </a:lnTo>
                  <a:lnTo>
                    <a:pt x="1221" y="135"/>
                  </a:lnTo>
                  <a:lnTo>
                    <a:pt x="1177" y="153"/>
                  </a:lnTo>
                  <a:lnTo>
                    <a:pt x="1134" y="171"/>
                  </a:lnTo>
                  <a:lnTo>
                    <a:pt x="1092" y="190"/>
                  </a:lnTo>
                  <a:lnTo>
                    <a:pt x="1050" y="211"/>
                  </a:lnTo>
                  <a:lnTo>
                    <a:pt x="1008" y="234"/>
                  </a:lnTo>
                  <a:lnTo>
                    <a:pt x="967" y="256"/>
                  </a:lnTo>
                  <a:lnTo>
                    <a:pt x="929" y="280"/>
                  </a:lnTo>
                  <a:lnTo>
                    <a:pt x="888" y="304"/>
                  </a:lnTo>
                  <a:lnTo>
                    <a:pt x="849" y="329"/>
                  </a:lnTo>
                  <a:lnTo>
                    <a:pt x="812" y="356"/>
                  </a:lnTo>
                  <a:lnTo>
                    <a:pt x="774" y="383"/>
                  </a:lnTo>
                  <a:lnTo>
                    <a:pt x="738" y="412"/>
                  </a:lnTo>
                  <a:lnTo>
                    <a:pt x="702" y="440"/>
                  </a:lnTo>
                  <a:lnTo>
                    <a:pt x="666" y="470"/>
                  </a:lnTo>
                  <a:lnTo>
                    <a:pt x="632" y="502"/>
                  </a:lnTo>
                  <a:lnTo>
                    <a:pt x="599" y="533"/>
                  </a:lnTo>
                  <a:lnTo>
                    <a:pt x="566" y="565"/>
                  </a:lnTo>
                  <a:lnTo>
                    <a:pt x="566" y="565"/>
                  </a:lnTo>
                  <a:lnTo>
                    <a:pt x="530" y="602"/>
                  </a:lnTo>
                  <a:lnTo>
                    <a:pt x="496" y="639"/>
                  </a:lnTo>
                  <a:lnTo>
                    <a:pt x="496" y="639"/>
                  </a:lnTo>
                  <a:lnTo>
                    <a:pt x="560" y="677"/>
                  </a:lnTo>
                  <a:lnTo>
                    <a:pt x="625" y="717"/>
                  </a:lnTo>
                  <a:lnTo>
                    <a:pt x="686" y="761"/>
                  </a:lnTo>
                  <a:lnTo>
                    <a:pt x="746" y="806"/>
                  </a:lnTo>
                  <a:lnTo>
                    <a:pt x="746" y="806"/>
                  </a:lnTo>
                  <a:lnTo>
                    <a:pt x="782" y="836"/>
                  </a:lnTo>
                  <a:lnTo>
                    <a:pt x="816" y="866"/>
                  </a:lnTo>
                  <a:lnTo>
                    <a:pt x="851" y="895"/>
                  </a:lnTo>
                  <a:lnTo>
                    <a:pt x="884" y="927"/>
                  </a:lnTo>
                  <a:lnTo>
                    <a:pt x="917" y="960"/>
                  </a:lnTo>
                  <a:lnTo>
                    <a:pt x="948" y="993"/>
                  </a:lnTo>
                  <a:lnTo>
                    <a:pt x="978" y="1027"/>
                  </a:lnTo>
                  <a:lnTo>
                    <a:pt x="1008" y="1062"/>
                  </a:lnTo>
                  <a:lnTo>
                    <a:pt x="1008" y="1062"/>
                  </a:lnTo>
                  <a:close/>
                  <a:moveTo>
                    <a:pt x="5619" y="1204"/>
                  </a:moveTo>
                  <a:lnTo>
                    <a:pt x="5619" y="1204"/>
                  </a:lnTo>
                  <a:lnTo>
                    <a:pt x="5616" y="1205"/>
                  </a:lnTo>
                  <a:lnTo>
                    <a:pt x="5616" y="1205"/>
                  </a:lnTo>
                  <a:lnTo>
                    <a:pt x="5579" y="1226"/>
                  </a:lnTo>
                  <a:lnTo>
                    <a:pt x="5541" y="1247"/>
                  </a:lnTo>
                  <a:lnTo>
                    <a:pt x="5507" y="1271"/>
                  </a:lnTo>
                  <a:lnTo>
                    <a:pt x="5472" y="1294"/>
                  </a:lnTo>
                  <a:lnTo>
                    <a:pt x="5440" y="1319"/>
                  </a:lnTo>
                  <a:lnTo>
                    <a:pt x="5408" y="1343"/>
                  </a:lnTo>
                  <a:lnTo>
                    <a:pt x="5378" y="1370"/>
                  </a:lnTo>
                  <a:lnTo>
                    <a:pt x="5350" y="1396"/>
                  </a:lnTo>
                  <a:lnTo>
                    <a:pt x="5323" y="1423"/>
                  </a:lnTo>
                  <a:lnTo>
                    <a:pt x="5297" y="1451"/>
                  </a:lnTo>
                  <a:lnTo>
                    <a:pt x="5273" y="1478"/>
                  </a:lnTo>
                  <a:lnTo>
                    <a:pt x="5249" y="1506"/>
                  </a:lnTo>
                  <a:lnTo>
                    <a:pt x="5228" y="1536"/>
                  </a:lnTo>
                  <a:lnTo>
                    <a:pt x="5209" y="1565"/>
                  </a:lnTo>
                  <a:lnTo>
                    <a:pt x="5189" y="1595"/>
                  </a:lnTo>
                  <a:lnTo>
                    <a:pt x="5173" y="1625"/>
                  </a:lnTo>
                  <a:lnTo>
                    <a:pt x="5173" y="1625"/>
                  </a:lnTo>
                  <a:lnTo>
                    <a:pt x="5159" y="1653"/>
                  </a:lnTo>
                  <a:lnTo>
                    <a:pt x="5146" y="1682"/>
                  </a:lnTo>
                  <a:lnTo>
                    <a:pt x="5134" y="1710"/>
                  </a:lnTo>
                  <a:lnTo>
                    <a:pt x="5123" y="1739"/>
                  </a:lnTo>
                  <a:lnTo>
                    <a:pt x="5115" y="1767"/>
                  </a:lnTo>
                  <a:lnTo>
                    <a:pt x="5107" y="1797"/>
                  </a:lnTo>
                  <a:lnTo>
                    <a:pt x="5100" y="1827"/>
                  </a:lnTo>
                  <a:lnTo>
                    <a:pt x="5095" y="1855"/>
                  </a:lnTo>
                  <a:lnTo>
                    <a:pt x="5095" y="1855"/>
                  </a:lnTo>
                  <a:lnTo>
                    <a:pt x="5097" y="1890"/>
                  </a:lnTo>
                  <a:lnTo>
                    <a:pt x="5097" y="1924"/>
                  </a:lnTo>
                  <a:lnTo>
                    <a:pt x="5097" y="1957"/>
                  </a:lnTo>
                  <a:lnTo>
                    <a:pt x="5097" y="1957"/>
                  </a:lnTo>
                  <a:lnTo>
                    <a:pt x="5095" y="2022"/>
                  </a:lnTo>
                  <a:lnTo>
                    <a:pt x="5091" y="2085"/>
                  </a:lnTo>
                  <a:lnTo>
                    <a:pt x="5082" y="2147"/>
                  </a:lnTo>
                  <a:lnTo>
                    <a:pt x="5071" y="2209"/>
                  </a:lnTo>
                  <a:lnTo>
                    <a:pt x="5058" y="2270"/>
                  </a:lnTo>
                  <a:lnTo>
                    <a:pt x="5040" y="2330"/>
                  </a:lnTo>
                  <a:lnTo>
                    <a:pt x="5020" y="2388"/>
                  </a:lnTo>
                  <a:lnTo>
                    <a:pt x="4998" y="2445"/>
                  </a:lnTo>
                  <a:lnTo>
                    <a:pt x="4972" y="2501"/>
                  </a:lnTo>
                  <a:lnTo>
                    <a:pt x="4944" y="2555"/>
                  </a:lnTo>
                  <a:lnTo>
                    <a:pt x="4914" y="2609"/>
                  </a:lnTo>
                  <a:lnTo>
                    <a:pt x="4881" y="2660"/>
                  </a:lnTo>
                  <a:lnTo>
                    <a:pt x="4846" y="2709"/>
                  </a:lnTo>
                  <a:lnTo>
                    <a:pt x="4807" y="2757"/>
                  </a:lnTo>
                  <a:lnTo>
                    <a:pt x="4769" y="2802"/>
                  </a:lnTo>
                  <a:lnTo>
                    <a:pt x="4727" y="2847"/>
                  </a:lnTo>
                  <a:lnTo>
                    <a:pt x="4727" y="2847"/>
                  </a:lnTo>
                  <a:lnTo>
                    <a:pt x="4682" y="2889"/>
                  </a:lnTo>
                  <a:lnTo>
                    <a:pt x="4637" y="2928"/>
                  </a:lnTo>
                  <a:lnTo>
                    <a:pt x="4589" y="2965"/>
                  </a:lnTo>
                  <a:lnTo>
                    <a:pt x="4539" y="3001"/>
                  </a:lnTo>
                  <a:lnTo>
                    <a:pt x="4488" y="3034"/>
                  </a:lnTo>
                  <a:lnTo>
                    <a:pt x="4435" y="3064"/>
                  </a:lnTo>
                  <a:lnTo>
                    <a:pt x="4381" y="3092"/>
                  </a:lnTo>
                  <a:lnTo>
                    <a:pt x="4325" y="3118"/>
                  </a:lnTo>
                  <a:lnTo>
                    <a:pt x="4268" y="3140"/>
                  </a:lnTo>
                  <a:lnTo>
                    <a:pt x="4210" y="3160"/>
                  </a:lnTo>
                  <a:lnTo>
                    <a:pt x="4150" y="3178"/>
                  </a:lnTo>
                  <a:lnTo>
                    <a:pt x="4090" y="3191"/>
                  </a:lnTo>
                  <a:lnTo>
                    <a:pt x="4027" y="3202"/>
                  </a:lnTo>
                  <a:lnTo>
                    <a:pt x="3964" y="3211"/>
                  </a:lnTo>
                  <a:lnTo>
                    <a:pt x="3901" y="3215"/>
                  </a:lnTo>
                  <a:lnTo>
                    <a:pt x="3837" y="3217"/>
                  </a:lnTo>
                  <a:lnTo>
                    <a:pt x="1924" y="3217"/>
                  </a:lnTo>
                  <a:lnTo>
                    <a:pt x="1924" y="3217"/>
                  </a:lnTo>
                  <a:lnTo>
                    <a:pt x="1860" y="3215"/>
                  </a:lnTo>
                  <a:lnTo>
                    <a:pt x="1796" y="3211"/>
                  </a:lnTo>
                  <a:lnTo>
                    <a:pt x="1733" y="3202"/>
                  </a:lnTo>
                  <a:lnTo>
                    <a:pt x="1671" y="3191"/>
                  </a:lnTo>
                  <a:lnTo>
                    <a:pt x="1610" y="3178"/>
                  </a:lnTo>
                  <a:lnTo>
                    <a:pt x="1552" y="3160"/>
                  </a:lnTo>
                  <a:lnTo>
                    <a:pt x="1493" y="3140"/>
                  </a:lnTo>
                  <a:lnTo>
                    <a:pt x="1436" y="3118"/>
                  </a:lnTo>
                  <a:lnTo>
                    <a:pt x="1379" y="3092"/>
                  </a:lnTo>
                  <a:lnTo>
                    <a:pt x="1325" y="3064"/>
                  </a:lnTo>
                  <a:lnTo>
                    <a:pt x="1273" y="3034"/>
                  </a:lnTo>
                  <a:lnTo>
                    <a:pt x="1222" y="3001"/>
                  </a:lnTo>
                  <a:lnTo>
                    <a:pt x="1173" y="2965"/>
                  </a:lnTo>
                  <a:lnTo>
                    <a:pt x="1125" y="2928"/>
                  </a:lnTo>
                  <a:lnTo>
                    <a:pt x="1078" y="2889"/>
                  </a:lnTo>
                  <a:lnTo>
                    <a:pt x="1035" y="2847"/>
                  </a:lnTo>
                  <a:lnTo>
                    <a:pt x="1035" y="2847"/>
                  </a:lnTo>
                  <a:lnTo>
                    <a:pt x="993" y="2802"/>
                  </a:lnTo>
                  <a:lnTo>
                    <a:pt x="953" y="2757"/>
                  </a:lnTo>
                  <a:lnTo>
                    <a:pt x="915" y="2709"/>
                  </a:lnTo>
                  <a:lnTo>
                    <a:pt x="879" y="2660"/>
                  </a:lnTo>
                  <a:lnTo>
                    <a:pt x="846" y="2609"/>
                  </a:lnTo>
                  <a:lnTo>
                    <a:pt x="816" y="2555"/>
                  </a:lnTo>
                  <a:lnTo>
                    <a:pt x="788" y="2501"/>
                  </a:lnTo>
                  <a:lnTo>
                    <a:pt x="764" y="2445"/>
                  </a:lnTo>
                  <a:lnTo>
                    <a:pt x="741" y="2388"/>
                  </a:lnTo>
                  <a:lnTo>
                    <a:pt x="720" y="2330"/>
                  </a:lnTo>
                  <a:lnTo>
                    <a:pt x="704" y="2270"/>
                  </a:lnTo>
                  <a:lnTo>
                    <a:pt x="689" y="2209"/>
                  </a:lnTo>
                  <a:lnTo>
                    <a:pt x="678" y="2147"/>
                  </a:lnTo>
                  <a:lnTo>
                    <a:pt x="671" y="2085"/>
                  </a:lnTo>
                  <a:lnTo>
                    <a:pt x="665" y="2022"/>
                  </a:lnTo>
                  <a:lnTo>
                    <a:pt x="663" y="1957"/>
                  </a:lnTo>
                  <a:lnTo>
                    <a:pt x="663" y="1924"/>
                  </a:lnTo>
                  <a:lnTo>
                    <a:pt x="663" y="1924"/>
                  </a:lnTo>
                  <a:lnTo>
                    <a:pt x="665" y="1885"/>
                  </a:lnTo>
                  <a:lnTo>
                    <a:pt x="666" y="1848"/>
                  </a:lnTo>
                  <a:lnTo>
                    <a:pt x="666" y="1848"/>
                  </a:lnTo>
                  <a:lnTo>
                    <a:pt x="662" y="1819"/>
                  </a:lnTo>
                  <a:lnTo>
                    <a:pt x="654" y="1791"/>
                  </a:lnTo>
                  <a:lnTo>
                    <a:pt x="647" y="1763"/>
                  </a:lnTo>
                  <a:lnTo>
                    <a:pt x="638" y="1734"/>
                  </a:lnTo>
                  <a:lnTo>
                    <a:pt x="628" y="1707"/>
                  </a:lnTo>
                  <a:lnTo>
                    <a:pt x="616" y="1679"/>
                  </a:lnTo>
                  <a:lnTo>
                    <a:pt x="604" y="1652"/>
                  </a:lnTo>
                  <a:lnTo>
                    <a:pt x="590" y="1625"/>
                  </a:lnTo>
                  <a:lnTo>
                    <a:pt x="590" y="1625"/>
                  </a:lnTo>
                  <a:lnTo>
                    <a:pt x="572" y="1595"/>
                  </a:lnTo>
                  <a:lnTo>
                    <a:pt x="554" y="1565"/>
                  </a:lnTo>
                  <a:lnTo>
                    <a:pt x="535" y="1536"/>
                  </a:lnTo>
                  <a:lnTo>
                    <a:pt x="514" y="1506"/>
                  </a:lnTo>
                  <a:lnTo>
                    <a:pt x="490" y="1478"/>
                  </a:lnTo>
                  <a:lnTo>
                    <a:pt x="466" y="1451"/>
                  </a:lnTo>
                  <a:lnTo>
                    <a:pt x="440" y="1423"/>
                  </a:lnTo>
                  <a:lnTo>
                    <a:pt x="413" y="1396"/>
                  </a:lnTo>
                  <a:lnTo>
                    <a:pt x="385" y="1370"/>
                  </a:lnTo>
                  <a:lnTo>
                    <a:pt x="355" y="1343"/>
                  </a:lnTo>
                  <a:lnTo>
                    <a:pt x="323" y="1319"/>
                  </a:lnTo>
                  <a:lnTo>
                    <a:pt x="291" y="1294"/>
                  </a:lnTo>
                  <a:lnTo>
                    <a:pt x="256" y="1271"/>
                  </a:lnTo>
                  <a:lnTo>
                    <a:pt x="222" y="1247"/>
                  </a:lnTo>
                  <a:lnTo>
                    <a:pt x="184" y="1226"/>
                  </a:lnTo>
                  <a:lnTo>
                    <a:pt x="147" y="1205"/>
                  </a:lnTo>
                  <a:lnTo>
                    <a:pt x="147" y="1205"/>
                  </a:lnTo>
                  <a:lnTo>
                    <a:pt x="142" y="1202"/>
                  </a:lnTo>
                  <a:lnTo>
                    <a:pt x="142" y="1202"/>
                  </a:lnTo>
                  <a:lnTo>
                    <a:pt x="126" y="1244"/>
                  </a:lnTo>
                  <a:lnTo>
                    <a:pt x="109" y="1288"/>
                  </a:lnTo>
                  <a:lnTo>
                    <a:pt x="96" y="1330"/>
                  </a:lnTo>
                  <a:lnTo>
                    <a:pt x="82" y="1373"/>
                  </a:lnTo>
                  <a:lnTo>
                    <a:pt x="69" y="1418"/>
                  </a:lnTo>
                  <a:lnTo>
                    <a:pt x="57" y="1462"/>
                  </a:lnTo>
                  <a:lnTo>
                    <a:pt x="46" y="1506"/>
                  </a:lnTo>
                  <a:lnTo>
                    <a:pt x="37" y="1551"/>
                  </a:lnTo>
                  <a:lnTo>
                    <a:pt x="28" y="1596"/>
                  </a:lnTo>
                  <a:lnTo>
                    <a:pt x="21" y="1643"/>
                  </a:lnTo>
                  <a:lnTo>
                    <a:pt x="15" y="1689"/>
                  </a:lnTo>
                  <a:lnTo>
                    <a:pt x="10" y="1736"/>
                  </a:lnTo>
                  <a:lnTo>
                    <a:pt x="6" y="1782"/>
                  </a:lnTo>
                  <a:lnTo>
                    <a:pt x="3" y="1828"/>
                  </a:lnTo>
                  <a:lnTo>
                    <a:pt x="1" y="1876"/>
                  </a:lnTo>
                  <a:lnTo>
                    <a:pt x="0" y="1924"/>
                  </a:lnTo>
                  <a:lnTo>
                    <a:pt x="0" y="1957"/>
                  </a:lnTo>
                  <a:lnTo>
                    <a:pt x="0" y="1957"/>
                  </a:lnTo>
                  <a:lnTo>
                    <a:pt x="1" y="2007"/>
                  </a:lnTo>
                  <a:lnTo>
                    <a:pt x="3" y="2056"/>
                  </a:lnTo>
                  <a:lnTo>
                    <a:pt x="6" y="2104"/>
                  </a:lnTo>
                  <a:lnTo>
                    <a:pt x="10" y="2153"/>
                  </a:lnTo>
                  <a:lnTo>
                    <a:pt x="16" y="2201"/>
                  </a:lnTo>
                  <a:lnTo>
                    <a:pt x="22" y="2249"/>
                  </a:lnTo>
                  <a:lnTo>
                    <a:pt x="31" y="2296"/>
                  </a:lnTo>
                  <a:lnTo>
                    <a:pt x="40" y="2344"/>
                  </a:lnTo>
                  <a:lnTo>
                    <a:pt x="51" y="2390"/>
                  </a:lnTo>
                  <a:lnTo>
                    <a:pt x="61" y="2436"/>
                  </a:lnTo>
                  <a:lnTo>
                    <a:pt x="75" y="2483"/>
                  </a:lnTo>
                  <a:lnTo>
                    <a:pt x="88" y="2528"/>
                  </a:lnTo>
                  <a:lnTo>
                    <a:pt x="102" y="2573"/>
                  </a:lnTo>
                  <a:lnTo>
                    <a:pt x="118" y="2618"/>
                  </a:lnTo>
                  <a:lnTo>
                    <a:pt x="135" y="2661"/>
                  </a:lnTo>
                  <a:lnTo>
                    <a:pt x="153" y="2704"/>
                  </a:lnTo>
                  <a:lnTo>
                    <a:pt x="172" y="2748"/>
                  </a:lnTo>
                  <a:lnTo>
                    <a:pt x="192" y="2790"/>
                  </a:lnTo>
                  <a:lnTo>
                    <a:pt x="213" y="2832"/>
                  </a:lnTo>
                  <a:lnTo>
                    <a:pt x="234" y="2872"/>
                  </a:lnTo>
                  <a:lnTo>
                    <a:pt x="256" y="2913"/>
                  </a:lnTo>
                  <a:lnTo>
                    <a:pt x="280" y="2953"/>
                  </a:lnTo>
                  <a:lnTo>
                    <a:pt x="306" y="2992"/>
                  </a:lnTo>
                  <a:lnTo>
                    <a:pt x="331" y="3031"/>
                  </a:lnTo>
                  <a:lnTo>
                    <a:pt x="356" y="3068"/>
                  </a:lnTo>
                  <a:lnTo>
                    <a:pt x="385" y="3106"/>
                  </a:lnTo>
                  <a:lnTo>
                    <a:pt x="412" y="3143"/>
                  </a:lnTo>
                  <a:lnTo>
                    <a:pt x="442" y="3179"/>
                  </a:lnTo>
                  <a:lnTo>
                    <a:pt x="472" y="3214"/>
                  </a:lnTo>
                  <a:lnTo>
                    <a:pt x="502" y="3248"/>
                  </a:lnTo>
                  <a:lnTo>
                    <a:pt x="533" y="3283"/>
                  </a:lnTo>
                  <a:lnTo>
                    <a:pt x="566" y="3315"/>
                  </a:lnTo>
                  <a:lnTo>
                    <a:pt x="566" y="3315"/>
                  </a:lnTo>
                  <a:lnTo>
                    <a:pt x="599" y="3347"/>
                  </a:lnTo>
                  <a:lnTo>
                    <a:pt x="632" y="3378"/>
                  </a:lnTo>
                  <a:lnTo>
                    <a:pt x="666" y="3410"/>
                  </a:lnTo>
                  <a:lnTo>
                    <a:pt x="702" y="3440"/>
                  </a:lnTo>
                  <a:lnTo>
                    <a:pt x="738" y="3468"/>
                  </a:lnTo>
                  <a:lnTo>
                    <a:pt x="774" y="3497"/>
                  </a:lnTo>
                  <a:lnTo>
                    <a:pt x="812" y="3524"/>
                  </a:lnTo>
                  <a:lnTo>
                    <a:pt x="849" y="3551"/>
                  </a:lnTo>
                  <a:lnTo>
                    <a:pt x="888" y="3576"/>
                  </a:lnTo>
                  <a:lnTo>
                    <a:pt x="929" y="3600"/>
                  </a:lnTo>
                  <a:lnTo>
                    <a:pt x="967" y="3624"/>
                  </a:lnTo>
                  <a:lnTo>
                    <a:pt x="1008" y="3646"/>
                  </a:lnTo>
                  <a:lnTo>
                    <a:pt x="1050" y="3669"/>
                  </a:lnTo>
                  <a:lnTo>
                    <a:pt x="1092" y="3690"/>
                  </a:lnTo>
                  <a:lnTo>
                    <a:pt x="1134" y="3709"/>
                  </a:lnTo>
                  <a:lnTo>
                    <a:pt x="1177" y="3729"/>
                  </a:lnTo>
                  <a:lnTo>
                    <a:pt x="1221" y="3745"/>
                  </a:lnTo>
                  <a:lnTo>
                    <a:pt x="1264" y="3763"/>
                  </a:lnTo>
                  <a:lnTo>
                    <a:pt x="1309" y="3778"/>
                  </a:lnTo>
                  <a:lnTo>
                    <a:pt x="1354" y="3793"/>
                  </a:lnTo>
                  <a:lnTo>
                    <a:pt x="1399" y="3807"/>
                  </a:lnTo>
                  <a:lnTo>
                    <a:pt x="1444" y="3819"/>
                  </a:lnTo>
                  <a:lnTo>
                    <a:pt x="1490" y="3831"/>
                  </a:lnTo>
                  <a:lnTo>
                    <a:pt x="1538" y="3841"/>
                  </a:lnTo>
                  <a:lnTo>
                    <a:pt x="1585" y="3850"/>
                  </a:lnTo>
                  <a:lnTo>
                    <a:pt x="1632" y="3858"/>
                  </a:lnTo>
                  <a:lnTo>
                    <a:pt x="1680" y="3865"/>
                  </a:lnTo>
                  <a:lnTo>
                    <a:pt x="1728" y="3870"/>
                  </a:lnTo>
                  <a:lnTo>
                    <a:pt x="1776" y="3874"/>
                  </a:lnTo>
                  <a:lnTo>
                    <a:pt x="1826" y="3877"/>
                  </a:lnTo>
                  <a:lnTo>
                    <a:pt x="1875" y="3880"/>
                  </a:lnTo>
                  <a:lnTo>
                    <a:pt x="1924" y="3880"/>
                  </a:lnTo>
                  <a:lnTo>
                    <a:pt x="1924" y="3880"/>
                  </a:lnTo>
                  <a:lnTo>
                    <a:pt x="3837" y="3880"/>
                  </a:lnTo>
                  <a:lnTo>
                    <a:pt x="3837" y="3880"/>
                  </a:lnTo>
                  <a:lnTo>
                    <a:pt x="3886" y="3880"/>
                  </a:lnTo>
                  <a:lnTo>
                    <a:pt x="3936" y="3877"/>
                  </a:lnTo>
                  <a:lnTo>
                    <a:pt x="3984" y="3874"/>
                  </a:lnTo>
                  <a:lnTo>
                    <a:pt x="4033" y="3870"/>
                  </a:lnTo>
                  <a:lnTo>
                    <a:pt x="4081" y="3865"/>
                  </a:lnTo>
                  <a:lnTo>
                    <a:pt x="4129" y="3858"/>
                  </a:lnTo>
                  <a:lnTo>
                    <a:pt x="4177" y="3850"/>
                  </a:lnTo>
                  <a:lnTo>
                    <a:pt x="4223" y="3841"/>
                  </a:lnTo>
                  <a:lnTo>
                    <a:pt x="4270" y="3831"/>
                  </a:lnTo>
                  <a:lnTo>
                    <a:pt x="4316" y="3819"/>
                  </a:lnTo>
                  <a:lnTo>
                    <a:pt x="4363" y="3807"/>
                  </a:lnTo>
                  <a:lnTo>
                    <a:pt x="4408" y="3793"/>
                  </a:lnTo>
                  <a:lnTo>
                    <a:pt x="4453" y="3778"/>
                  </a:lnTo>
                  <a:lnTo>
                    <a:pt x="4497" y="3763"/>
                  </a:lnTo>
                  <a:lnTo>
                    <a:pt x="4541" y="3745"/>
                  </a:lnTo>
                  <a:lnTo>
                    <a:pt x="4584" y="3729"/>
                  </a:lnTo>
                  <a:lnTo>
                    <a:pt x="4628" y="3709"/>
                  </a:lnTo>
                  <a:lnTo>
                    <a:pt x="4670" y="3690"/>
                  </a:lnTo>
                  <a:lnTo>
                    <a:pt x="4712" y="3669"/>
                  </a:lnTo>
                  <a:lnTo>
                    <a:pt x="4752" y="3646"/>
                  </a:lnTo>
                  <a:lnTo>
                    <a:pt x="4793" y="3624"/>
                  </a:lnTo>
                  <a:lnTo>
                    <a:pt x="4833" y="3600"/>
                  </a:lnTo>
                  <a:lnTo>
                    <a:pt x="4872" y="3576"/>
                  </a:lnTo>
                  <a:lnTo>
                    <a:pt x="4911" y="3551"/>
                  </a:lnTo>
                  <a:lnTo>
                    <a:pt x="4950" y="3524"/>
                  </a:lnTo>
                  <a:lnTo>
                    <a:pt x="4986" y="3497"/>
                  </a:lnTo>
                  <a:lnTo>
                    <a:pt x="5023" y="3468"/>
                  </a:lnTo>
                  <a:lnTo>
                    <a:pt x="5059" y="3440"/>
                  </a:lnTo>
                  <a:lnTo>
                    <a:pt x="5094" y="3410"/>
                  </a:lnTo>
                  <a:lnTo>
                    <a:pt x="5129" y="3378"/>
                  </a:lnTo>
                  <a:lnTo>
                    <a:pt x="5162" y="3347"/>
                  </a:lnTo>
                  <a:lnTo>
                    <a:pt x="5195" y="3315"/>
                  </a:lnTo>
                  <a:lnTo>
                    <a:pt x="5195" y="3315"/>
                  </a:lnTo>
                  <a:lnTo>
                    <a:pt x="5228" y="3283"/>
                  </a:lnTo>
                  <a:lnTo>
                    <a:pt x="5258" y="3248"/>
                  </a:lnTo>
                  <a:lnTo>
                    <a:pt x="5290" y="3214"/>
                  </a:lnTo>
                  <a:lnTo>
                    <a:pt x="5320" y="3179"/>
                  </a:lnTo>
                  <a:lnTo>
                    <a:pt x="5348" y="3143"/>
                  </a:lnTo>
                  <a:lnTo>
                    <a:pt x="5377" y="3106"/>
                  </a:lnTo>
                  <a:lnTo>
                    <a:pt x="5404" y="3068"/>
                  </a:lnTo>
                  <a:lnTo>
                    <a:pt x="5431" y="3031"/>
                  </a:lnTo>
                  <a:lnTo>
                    <a:pt x="5456" y="2992"/>
                  </a:lnTo>
                  <a:lnTo>
                    <a:pt x="5480" y="2953"/>
                  </a:lnTo>
                  <a:lnTo>
                    <a:pt x="5504" y="2913"/>
                  </a:lnTo>
                  <a:lnTo>
                    <a:pt x="5526" y="2872"/>
                  </a:lnTo>
                  <a:lnTo>
                    <a:pt x="5549" y="2832"/>
                  </a:lnTo>
                  <a:lnTo>
                    <a:pt x="5570" y="2790"/>
                  </a:lnTo>
                  <a:lnTo>
                    <a:pt x="5589" y="2748"/>
                  </a:lnTo>
                  <a:lnTo>
                    <a:pt x="5609" y="2704"/>
                  </a:lnTo>
                  <a:lnTo>
                    <a:pt x="5625" y="2661"/>
                  </a:lnTo>
                  <a:lnTo>
                    <a:pt x="5643" y="2618"/>
                  </a:lnTo>
                  <a:lnTo>
                    <a:pt x="5658" y="2573"/>
                  </a:lnTo>
                  <a:lnTo>
                    <a:pt x="5673" y="2528"/>
                  </a:lnTo>
                  <a:lnTo>
                    <a:pt x="5687" y="2483"/>
                  </a:lnTo>
                  <a:lnTo>
                    <a:pt x="5699" y="2436"/>
                  </a:lnTo>
                  <a:lnTo>
                    <a:pt x="5711" y="2390"/>
                  </a:lnTo>
                  <a:lnTo>
                    <a:pt x="5721" y="2344"/>
                  </a:lnTo>
                  <a:lnTo>
                    <a:pt x="5730" y="2297"/>
                  </a:lnTo>
                  <a:lnTo>
                    <a:pt x="5738" y="2249"/>
                  </a:lnTo>
                  <a:lnTo>
                    <a:pt x="5745" y="2201"/>
                  </a:lnTo>
                  <a:lnTo>
                    <a:pt x="5750" y="2153"/>
                  </a:lnTo>
                  <a:lnTo>
                    <a:pt x="5754" y="2104"/>
                  </a:lnTo>
                  <a:lnTo>
                    <a:pt x="5757" y="2056"/>
                  </a:lnTo>
                  <a:lnTo>
                    <a:pt x="5760" y="2007"/>
                  </a:lnTo>
                  <a:lnTo>
                    <a:pt x="5760" y="1957"/>
                  </a:lnTo>
                  <a:lnTo>
                    <a:pt x="5760" y="1924"/>
                  </a:lnTo>
                  <a:lnTo>
                    <a:pt x="5760" y="1924"/>
                  </a:lnTo>
                  <a:lnTo>
                    <a:pt x="5760" y="1876"/>
                  </a:lnTo>
                  <a:lnTo>
                    <a:pt x="5759" y="1828"/>
                  </a:lnTo>
                  <a:lnTo>
                    <a:pt x="5756" y="1782"/>
                  </a:lnTo>
                  <a:lnTo>
                    <a:pt x="5751" y="1736"/>
                  </a:lnTo>
                  <a:lnTo>
                    <a:pt x="5745" y="1689"/>
                  </a:lnTo>
                  <a:lnTo>
                    <a:pt x="5739" y="1643"/>
                  </a:lnTo>
                  <a:lnTo>
                    <a:pt x="5732" y="1598"/>
                  </a:lnTo>
                  <a:lnTo>
                    <a:pt x="5724" y="1551"/>
                  </a:lnTo>
                  <a:lnTo>
                    <a:pt x="5714" y="1506"/>
                  </a:lnTo>
                  <a:lnTo>
                    <a:pt x="5703" y="1462"/>
                  </a:lnTo>
                  <a:lnTo>
                    <a:pt x="5693" y="1418"/>
                  </a:lnTo>
                  <a:lnTo>
                    <a:pt x="5679" y="1375"/>
                  </a:lnTo>
                  <a:lnTo>
                    <a:pt x="5666" y="1331"/>
                  </a:lnTo>
                  <a:lnTo>
                    <a:pt x="5651" y="1288"/>
                  </a:lnTo>
                  <a:lnTo>
                    <a:pt x="5636" y="1246"/>
                  </a:lnTo>
                  <a:lnTo>
                    <a:pt x="5619" y="1204"/>
                  </a:lnTo>
                  <a:lnTo>
                    <a:pt x="5619" y="1204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5">
                    <a:lumMod val="60000"/>
                    <a:lumOff val="40000"/>
                  </a:schemeClr>
                </a:gs>
                <a:gs pos="99000">
                  <a:schemeClr val="accent5">
                    <a:lumMod val="5000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9525">
              <a:noFill/>
              <a:round/>
              <a:headEnd/>
              <a:tailEnd/>
            </a:ln>
            <a:effectLst/>
            <a:scene3d>
              <a:camera prst="orthographicFront"/>
              <a:lightRig rig="threePt" dir="t">
                <a:rot lat="0" lon="0" rev="12720000"/>
              </a:lightRig>
            </a:scene3d>
            <a:sp3d/>
          </p:spPr>
          <p:txBody>
            <a:bodyPr/>
            <a:lstStyle/>
            <a:p>
              <a:pPr>
                <a:lnSpc>
                  <a:spcPct val="85000"/>
                </a:lnSpc>
              </a:pPr>
              <a:endParaRPr lang="en-US" dirty="0">
                <a:latin typeface="Times"/>
              </a:endParaRP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C63F10-9E9E-4C00-8366-E15486086251}"/>
              </a:ext>
            </a:extLst>
          </p:cNvPr>
          <p:cNvCxnSpPr/>
          <p:nvPr userDrawn="1"/>
        </p:nvCxnSpPr>
        <p:spPr>
          <a:xfrm rot="5400000" flipH="1" flipV="1">
            <a:off x="6486525" y="3127375"/>
            <a:ext cx="565150" cy="1588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CA57B3AA-4718-467F-B925-686C2FF39F1D}"/>
              </a:ext>
            </a:extLst>
          </p:cNvPr>
          <p:cNvCxnSpPr/>
          <p:nvPr userDrawn="1"/>
        </p:nvCxnSpPr>
        <p:spPr>
          <a:xfrm rot="5400000" flipH="1" flipV="1">
            <a:off x="2329689" y="3175557"/>
            <a:ext cx="498629" cy="1805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5C68E80-5F3C-423D-BC29-7C39797626F3}"/>
              </a:ext>
            </a:extLst>
          </p:cNvPr>
          <p:cNvCxnSpPr/>
          <p:nvPr userDrawn="1"/>
        </p:nvCxnSpPr>
        <p:spPr>
          <a:xfrm rot="5400000" flipH="1" flipV="1">
            <a:off x="9309100" y="3124200"/>
            <a:ext cx="558800" cy="1588"/>
          </a:xfrm>
          <a:prstGeom prst="straightConnector1">
            <a:avLst/>
          </a:prstGeom>
          <a:ln w="12700">
            <a:solidFill>
              <a:srgbClr val="000000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9B2F2C20-7AD0-4C18-99AF-0C963C70E8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47800" y="5765800"/>
            <a:ext cx="9220200" cy="558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B38A1162-B5BE-4616-8FAB-FF4370B5CB1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955802" y="1443038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Text Placeholder 34">
            <a:extLst>
              <a:ext uri="{FF2B5EF4-FFF2-40B4-BE49-F238E27FC236}">
                <a16:creationId xmlns:a16="http://schemas.microsoft.com/office/drawing/2014/main" id="{0FA62D7E-19C0-4F0C-A1E5-3CCF49E1C0C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76600" y="1447800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7" name="Text Placeholder 34">
            <a:extLst>
              <a:ext uri="{FF2B5EF4-FFF2-40B4-BE49-F238E27FC236}">
                <a16:creationId xmlns:a16="http://schemas.microsoft.com/office/drawing/2014/main" id="{4CBC55C8-5559-47E5-9B2D-E97DB1148BB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775202" y="1447800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8" name="Text Placeholder 34">
            <a:extLst>
              <a:ext uri="{FF2B5EF4-FFF2-40B4-BE49-F238E27FC236}">
                <a16:creationId xmlns:a16="http://schemas.microsoft.com/office/drawing/2014/main" id="{8ACE947A-D2D7-4D87-B92D-83FB4B52C34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6802" y="1447800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9" name="Text Placeholder 34">
            <a:extLst>
              <a:ext uri="{FF2B5EF4-FFF2-40B4-BE49-F238E27FC236}">
                <a16:creationId xmlns:a16="http://schemas.microsoft.com/office/drawing/2014/main" id="{F9F6606A-6A6A-47A9-B4DC-7EBAC67EE0D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18402" y="1447800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0" name="Text Placeholder 34">
            <a:extLst>
              <a:ext uri="{FF2B5EF4-FFF2-40B4-BE49-F238E27FC236}">
                <a16:creationId xmlns:a16="http://schemas.microsoft.com/office/drawing/2014/main" id="{7E550FAC-85F5-4026-8873-5E273CC2FEB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915400" y="1447800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Text Placeholder 34">
            <a:extLst>
              <a:ext uri="{FF2B5EF4-FFF2-40B4-BE49-F238E27FC236}">
                <a16:creationId xmlns:a16="http://schemas.microsoft.com/office/drawing/2014/main" id="{1729F21D-B188-4F39-A5A2-8FD9C986AB6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30404" y="1981200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Text Placeholder 34">
            <a:extLst>
              <a:ext uri="{FF2B5EF4-FFF2-40B4-BE49-F238E27FC236}">
                <a16:creationId xmlns:a16="http://schemas.microsoft.com/office/drawing/2014/main" id="{0FDE04BA-7FFC-4319-9DFF-CB6D22577B23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251202" y="1985962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3" name="Text Placeholder 34">
            <a:extLst>
              <a:ext uri="{FF2B5EF4-FFF2-40B4-BE49-F238E27FC236}">
                <a16:creationId xmlns:a16="http://schemas.microsoft.com/office/drawing/2014/main" id="{1D981D26-2AD8-49EA-95B4-375DB2952B6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49804" y="1985962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4" name="Text Placeholder 34">
            <a:extLst>
              <a:ext uri="{FF2B5EF4-FFF2-40B4-BE49-F238E27FC236}">
                <a16:creationId xmlns:a16="http://schemas.microsoft.com/office/drawing/2014/main" id="{6E9A140B-5AE3-46ED-A11B-A9BC2BDEC10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121404" y="1985962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5" name="Text Placeholder 34">
            <a:extLst>
              <a:ext uri="{FF2B5EF4-FFF2-40B4-BE49-F238E27FC236}">
                <a16:creationId xmlns:a16="http://schemas.microsoft.com/office/drawing/2014/main" id="{1FC0BC44-2321-4C5F-A3F8-2621C59418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493004" y="1985962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6" name="Text Placeholder 34">
            <a:extLst>
              <a:ext uri="{FF2B5EF4-FFF2-40B4-BE49-F238E27FC236}">
                <a16:creationId xmlns:a16="http://schemas.microsoft.com/office/drawing/2014/main" id="{C6A01D44-6C3F-48FF-BF2B-D9DA0F7CB0A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90002" y="1985962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7" name="Text Placeholder 34">
            <a:extLst>
              <a:ext uri="{FF2B5EF4-FFF2-40B4-BE49-F238E27FC236}">
                <a16:creationId xmlns:a16="http://schemas.microsoft.com/office/drawing/2014/main" id="{1E5DC616-9B76-4E1B-925F-95A662BE810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1905000" y="2549141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8" name="Text Placeholder 34">
            <a:extLst>
              <a:ext uri="{FF2B5EF4-FFF2-40B4-BE49-F238E27FC236}">
                <a16:creationId xmlns:a16="http://schemas.microsoft.com/office/drawing/2014/main" id="{402E9074-2EE9-4200-8C57-0B3F8A30CB5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276600" y="2549141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9" name="Text Placeholder 34">
            <a:extLst>
              <a:ext uri="{FF2B5EF4-FFF2-40B4-BE49-F238E27FC236}">
                <a16:creationId xmlns:a16="http://schemas.microsoft.com/office/drawing/2014/main" id="{3A0559AC-CEEF-46C2-894D-B71E28DE1F60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4724400" y="2549141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" name="Text Placeholder 34">
            <a:extLst>
              <a:ext uri="{FF2B5EF4-FFF2-40B4-BE49-F238E27FC236}">
                <a16:creationId xmlns:a16="http://schemas.microsoft.com/office/drawing/2014/main" id="{B7123BF2-1FB7-4144-AEDB-59902A0A6DF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96000" y="2549141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1" name="Text Placeholder 34">
            <a:extLst>
              <a:ext uri="{FF2B5EF4-FFF2-40B4-BE49-F238E27FC236}">
                <a16:creationId xmlns:a16="http://schemas.microsoft.com/office/drawing/2014/main" id="{40C9DC67-2E1D-4D11-BCA9-6CB32F6AD4C7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7467600" y="2549141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2" name="Text Placeholder 34">
            <a:extLst>
              <a:ext uri="{FF2B5EF4-FFF2-40B4-BE49-F238E27FC236}">
                <a16:creationId xmlns:a16="http://schemas.microsoft.com/office/drawing/2014/main" id="{52800F92-262F-4CCC-B663-9C48C8E8043F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8864598" y="2514600"/>
            <a:ext cx="1244598" cy="270259"/>
          </a:xfrm>
        </p:spPr>
        <p:txBody>
          <a:bodyPr>
            <a:noAutofit/>
          </a:bodyPr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3" name="Text Placeholder 34">
            <a:extLst>
              <a:ext uri="{FF2B5EF4-FFF2-40B4-BE49-F238E27FC236}">
                <a16:creationId xmlns:a16="http://schemas.microsoft.com/office/drawing/2014/main" id="{63DA6798-4A2D-444F-BBB9-5B39E8DADA86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955801" y="3429000"/>
            <a:ext cx="1777999" cy="270259"/>
          </a:xfrm>
        </p:spPr>
        <p:txBody>
          <a:bodyPr>
            <a:no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4" name="Text Placeholder 34">
            <a:extLst>
              <a:ext uri="{FF2B5EF4-FFF2-40B4-BE49-F238E27FC236}">
                <a16:creationId xmlns:a16="http://schemas.microsoft.com/office/drawing/2014/main" id="{214CA3E6-8655-4E80-A593-7A5BDD2ECAE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5867400" y="3402217"/>
            <a:ext cx="1777999" cy="270259"/>
          </a:xfrm>
        </p:spPr>
        <p:txBody>
          <a:bodyPr>
            <a:no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5" name="Text Placeholder 34">
            <a:extLst>
              <a:ext uri="{FF2B5EF4-FFF2-40B4-BE49-F238E27FC236}">
                <a16:creationId xmlns:a16="http://schemas.microsoft.com/office/drawing/2014/main" id="{87E21F92-AC88-466E-8047-427A48CD4E5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726905" y="3428563"/>
            <a:ext cx="1777999" cy="270259"/>
          </a:xfrm>
        </p:spPr>
        <p:txBody>
          <a:bodyPr>
            <a:no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400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6" name="Title 1">
            <a:extLst>
              <a:ext uri="{FF2B5EF4-FFF2-40B4-BE49-F238E27FC236}">
                <a16:creationId xmlns:a16="http://schemas.microsoft.com/office/drawing/2014/main" id="{6B9912A2-CC60-8C41-B0DC-D82550E4C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5202238"/>
            <a:ext cx="9220200" cy="548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Пользовательский маке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1EE2E222-9B89-064D-8890-15DF211118B5}"/>
              </a:ext>
            </a:extLst>
          </p:cNvPr>
          <p:cNvSpPr/>
          <p:nvPr userDrawn="1"/>
        </p:nvSpPr>
        <p:spPr bwMode="auto">
          <a:xfrm>
            <a:off x="-3743" y="4344795"/>
            <a:ext cx="12192000" cy="137160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7" name="Group 38">
            <a:extLst>
              <a:ext uri="{FF2B5EF4-FFF2-40B4-BE49-F238E27FC236}">
                <a16:creationId xmlns:a16="http://schemas.microsoft.com/office/drawing/2014/main" id="{31D36717-72FF-FA4A-9280-5F726E88BEAA}"/>
              </a:ext>
            </a:extLst>
          </p:cNvPr>
          <p:cNvGrpSpPr/>
          <p:nvPr userDrawn="1"/>
        </p:nvGrpSpPr>
        <p:grpSpPr>
          <a:xfrm>
            <a:off x="1574800" y="1304306"/>
            <a:ext cx="9068160" cy="3258970"/>
            <a:chOff x="50800" y="1304306"/>
            <a:chExt cx="9068160" cy="3258970"/>
          </a:xfrm>
          <a:effectLst>
            <a:outerShdw blurRad="127000" dist="127000" dir="2700000">
              <a:srgbClr val="000000">
                <a:alpha val="10000"/>
              </a:srgbClr>
            </a:outerShdw>
          </a:effectLst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9B2AAD7-6299-B24A-9A37-F022049A521F}"/>
                </a:ext>
              </a:extLst>
            </p:cNvPr>
            <p:cNvGrpSpPr/>
            <p:nvPr/>
          </p:nvGrpSpPr>
          <p:grpSpPr>
            <a:xfrm>
              <a:off x="3549051" y="1499545"/>
              <a:ext cx="2071305" cy="3063731"/>
              <a:chOff x="2590800" y="461116"/>
              <a:chExt cx="4067175" cy="6015884"/>
            </a:xfrm>
            <a:effectLst/>
          </p:grpSpPr>
          <p:sp>
            <p:nvSpPr>
              <p:cNvPr id="15" name="Freeform 5">
                <a:extLst>
                  <a:ext uri="{FF2B5EF4-FFF2-40B4-BE49-F238E27FC236}">
                    <a16:creationId xmlns:a16="http://schemas.microsoft.com/office/drawing/2014/main" id="{41B0F3D8-A5E7-144D-AF7D-EDC27E83653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39574" y="461116"/>
                <a:ext cx="3369627" cy="3196484"/>
              </a:xfrm>
              <a:custGeom>
                <a:avLst/>
                <a:gdLst/>
                <a:ahLst/>
                <a:cxnLst>
                  <a:cxn ang="0">
                    <a:pos x="3732" y="516"/>
                  </a:cxn>
                  <a:cxn ang="0">
                    <a:pos x="3466" y="328"/>
                  </a:cxn>
                  <a:cxn ang="0">
                    <a:pos x="3175" y="178"/>
                  </a:cxn>
                  <a:cxn ang="0">
                    <a:pos x="2860" y="71"/>
                  </a:cxn>
                  <a:cxn ang="0">
                    <a:pos x="2526" y="11"/>
                  </a:cxn>
                  <a:cxn ang="0">
                    <a:pos x="2258" y="0"/>
                  </a:cxn>
                  <a:cxn ang="0">
                    <a:pos x="1915" y="25"/>
                  </a:cxn>
                  <a:cxn ang="0">
                    <a:pos x="1588" y="102"/>
                  </a:cxn>
                  <a:cxn ang="0">
                    <a:pos x="1280" y="224"/>
                  </a:cxn>
                  <a:cxn ang="0">
                    <a:pos x="997" y="387"/>
                  </a:cxn>
                  <a:cxn ang="0">
                    <a:pos x="741" y="588"/>
                  </a:cxn>
                  <a:cxn ang="0">
                    <a:pos x="553" y="781"/>
                  </a:cxn>
                  <a:cxn ang="0">
                    <a:pos x="357" y="1042"/>
                  </a:cxn>
                  <a:cxn ang="0">
                    <a:pos x="201" y="1329"/>
                  </a:cxn>
                  <a:cxn ang="0">
                    <a:pos x="87" y="1640"/>
                  </a:cxn>
                  <a:cxn ang="0">
                    <a:pos x="19" y="1970"/>
                  </a:cxn>
                  <a:cxn ang="0">
                    <a:pos x="0" y="4009"/>
                  </a:cxn>
                  <a:cxn ang="0">
                    <a:pos x="783" y="2144"/>
                  </a:cxn>
                  <a:cxn ang="0">
                    <a:pos x="817" y="1924"/>
                  </a:cxn>
                  <a:cxn ang="0">
                    <a:pos x="882" y="1717"/>
                  </a:cxn>
                  <a:cxn ang="0">
                    <a:pos x="975" y="1523"/>
                  </a:cxn>
                  <a:cxn ang="0">
                    <a:pos x="1095" y="1346"/>
                  </a:cxn>
                  <a:cxn ang="0">
                    <a:pos x="1214" y="1213"/>
                  </a:cxn>
                  <a:cxn ang="0">
                    <a:pos x="1375" y="1072"/>
                  </a:cxn>
                  <a:cxn ang="0">
                    <a:pos x="1555" y="957"/>
                  </a:cxn>
                  <a:cxn ang="0">
                    <a:pos x="1751" y="867"/>
                  </a:cxn>
                  <a:cxn ang="0">
                    <a:pos x="1961" y="808"/>
                  </a:cxn>
                  <a:cxn ang="0">
                    <a:pos x="2182" y="780"/>
                  </a:cxn>
                  <a:cxn ang="0">
                    <a:pos x="2372" y="780"/>
                  </a:cxn>
                  <a:cxn ang="0">
                    <a:pos x="2593" y="808"/>
                  </a:cxn>
                  <a:cxn ang="0">
                    <a:pos x="2803" y="867"/>
                  </a:cxn>
                  <a:cxn ang="0">
                    <a:pos x="2999" y="957"/>
                  </a:cxn>
                  <a:cxn ang="0">
                    <a:pos x="3179" y="1072"/>
                  </a:cxn>
                  <a:cxn ang="0">
                    <a:pos x="3341" y="1213"/>
                  </a:cxn>
                  <a:cxn ang="0">
                    <a:pos x="3460" y="1346"/>
                  </a:cxn>
                  <a:cxn ang="0">
                    <a:pos x="3579" y="1523"/>
                  </a:cxn>
                  <a:cxn ang="0">
                    <a:pos x="3672" y="1717"/>
                  </a:cxn>
                  <a:cxn ang="0">
                    <a:pos x="3738" y="1924"/>
                  </a:cxn>
                  <a:cxn ang="0">
                    <a:pos x="3771" y="2144"/>
                  </a:cxn>
                  <a:cxn ang="0">
                    <a:pos x="3994" y="3929"/>
                  </a:cxn>
                  <a:cxn ang="0">
                    <a:pos x="4012" y="3990"/>
                  </a:cxn>
                  <a:cxn ang="0">
                    <a:pos x="4006" y="4020"/>
                  </a:cxn>
                  <a:cxn ang="0">
                    <a:pos x="3876" y="4061"/>
                  </a:cxn>
                  <a:cxn ang="0">
                    <a:pos x="3779" y="4195"/>
                  </a:cxn>
                  <a:cxn ang="0">
                    <a:pos x="3820" y="4274"/>
                  </a:cxn>
                  <a:cxn ang="0">
                    <a:pos x="3898" y="4317"/>
                  </a:cxn>
                  <a:cxn ang="0">
                    <a:pos x="4432" y="4317"/>
                  </a:cxn>
                  <a:cxn ang="0">
                    <a:pos x="4510" y="4274"/>
                  </a:cxn>
                  <a:cxn ang="0">
                    <a:pos x="4551" y="4195"/>
                  </a:cxn>
                  <a:cxn ang="0">
                    <a:pos x="4551" y="2141"/>
                  </a:cxn>
                  <a:cxn ang="0">
                    <a:pos x="4508" y="1803"/>
                  </a:cxn>
                  <a:cxn ang="0">
                    <a:pos x="4417" y="1482"/>
                  </a:cxn>
                  <a:cxn ang="0">
                    <a:pos x="4280" y="1182"/>
                  </a:cxn>
                  <a:cxn ang="0">
                    <a:pos x="4104" y="908"/>
                  </a:cxn>
                  <a:cxn ang="0">
                    <a:pos x="3892" y="662"/>
                  </a:cxn>
                </a:cxnLst>
                <a:rect l="0" t="0" r="r" b="b"/>
                <a:pathLst>
                  <a:path w="4554" h="4320">
                    <a:moveTo>
                      <a:pt x="3892" y="662"/>
                    </a:moveTo>
                    <a:lnTo>
                      <a:pt x="3892" y="662"/>
                    </a:lnTo>
                    <a:lnTo>
                      <a:pt x="3852" y="625"/>
                    </a:lnTo>
                    <a:lnTo>
                      <a:pt x="3813" y="588"/>
                    </a:lnTo>
                    <a:lnTo>
                      <a:pt x="3772" y="552"/>
                    </a:lnTo>
                    <a:lnTo>
                      <a:pt x="3732" y="516"/>
                    </a:lnTo>
                    <a:lnTo>
                      <a:pt x="3689" y="482"/>
                    </a:lnTo>
                    <a:lnTo>
                      <a:pt x="3646" y="450"/>
                    </a:lnTo>
                    <a:lnTo>
                      <a:pt x="3602" y="418"/>
                    </a:lnTo>
                    <a:lnTo>
                      <a:pt x="3557" y="387"/>
                    </a:lnTo>
                    <a:lnTo>
                      <a:pt x="3512" y="356"/>
                    </a:lnTo>
                    <a:lnTo>
                      <a:pt x="3466" y="328"/>
                    </a:lnTo>
                    <a:lnTo>
                      <a:pt x="3419" y="300"/>
                    </a:lnTo>
                    <a:lnTo>
                      <a:pt x="3372" y="273"/>
                    </a:lnTo>
                    <a:lnTo>
                      <a:pt x="3324" y="248"/>
                    </a:lnTo>
                    <a:lnTo>
                      <a:pt x="3274" y="224"/>
                    </a:lnTo>
                    <a:lnTo>
                      <a:pt x="3225" y="200"/>
                    </a:lnTo>
                    <a:lnTo>
                      <a:pt x="3175" y="178"/>
                    </a:lnTo>
                    <a:lnTo>
                      <a:pt x="3123" y="157"/>
                    </a:lnTo>
                    <a:lnTo>
                      <a:pt x="3071" y="137"/>
                    </a:lnTo>
                    <a:lnTo>
                      <a:pt x="3020" y="118"/>
                    </a:lnTo>
                    <a:lnTo>
                      <a:pt x="2966" y="102"/>
                    </a:lnTo>
                    <a:lnTo>
                      <a:pt x="2914" y="86"/>
                    </a:lnTo>
                    <a:lnTo>
                      <a:pt x="2860" y="71"/>
                    </a:lnTo>
                    <a:lnTo>
                      <a:pt x="2805" y="58"/>
                    </a:lnTo>
                    <a:lnTo>
                      <a:pt x="2750" y="46"/>
                    </a:lnTo>
                    <a:lnTo>
                      <a:pt x="2695" y="35"/>
                    </a:lnTo>
                    <a:lnTo>
                      <a:pt x="2639" y="25"/>
                    </a:lnTo>
                    <a:lnTo>
                      <a:pt x="2583" y="18"/>
                    </a:lnTo>
                    <a:lnTo>
                      <a:pt x="2526" y="11"/>
                    </a:lnTo>
                    <a:lnTo>
                      <a:pt x="2469" y="7"/>
                    </a:lnTo>
                    <a:lnTo>
                      <a:pt x="2412" y="2"/>
                    </a:lnTo>
                    <a:lnTo>
                      <a:pt x="2354" y="0"/>
                    </a:lnTo>
                    <a:lnTo>
                      <a:pt x="2296" y="0"/>
                    </a:lnTo>
                    <a:lnTo>
                      <a:pt x="2258" y="0"/>
                    </a:lnTo>
                    <a:lnTo>
                      <a:pt x="2258" y="0"/>
                    </a:lnTo>
                    <a:lnTo>
                      <a:pt x="2200" y="0"/>
                    </a:lnTo>
                    <a:lnTo>
                      <a:pt x="2142" y="2"/>
                    </a:lnTo>
                    <a:lnTo>
                      <a:pt x="2085" y="7"/>
                    </a:lnTo>
                    <a:lnTo>
                      <a:pt x="2028" y="11"/>
                    </a:lnTo>
                    <a:lnTo>
                      <a:pt x="1971" y="18"/>
                    </a:lnTo>
                    <a:lnTo>
                      <a:pt x="1915" y="25"/>
                    </a:lnTo>
                    <a:lnTo>
                      <a:pt x="1859" y="35"/>
                    </a:lnTo>
                    <a:lnTo>
                      <a:pt x="1804" y="46"/>
                    </a:lnTo>
                    <a:lnTo>
                      <a:pt x="1749" y="58"/>
                    </a:lnTo>
                    <a:lnTo>
                      <a:pt x="1694" y="71"/>
                    </a:lnTo>
                    <a:lnTo>
                      <a:pt x="1640" y="86"/>
                    </a:lnTo>
                    <a:lnTo>
                      <a:pt x="1588" y="102"/>
                    </a:lnTo>
                    <a:lnTo>
                      <a:pt x="1535" y="118"/>
                    </a:lnTo>
                    <a:lnTo>
                      <a:pt x="1483" y="137"/>
                    </a:lnTo>
                    <a:lnTo>
                      <a:pt x="1431" y="157"/>
                    </a:lnTo>
                    <a:lnTo>
                      <a:pt x="1381" y="178"/>
                    </a:lnTo>
                    <a:lnTo>
                      <a:pt x="1330" y="200"/>
                    </a:lnTo>
                    <a:lnTo>
                      <a:pt x="1280" y="224"/>
                    </a:lnTo>
                    <a:lnTo>
                      <a:pt x="1231" y="248"/>
                    </a:lnTo>
                    <a:lnTo>
                      <a:pt x="1183" y="273"/>
                    </a:lnTo>
                    <a:lnTo>
                      <a:pt x="1135" y="300"/>
                    </a:lnTo>
                    <a:lnTo>
                      <a:pt x="1088" y="328"/>
                    </a:lnTo>
                    <a:lnTo>
                      <a:pt x="1042" y="356"/>
                    </a:lnTo>
                    <a:lnTo>
                      <a:pt x="997" y="387"/>
                    </a:lnTo>
                    <a:lnTo>
                      <a:pt x="952" y="418"/>
                    </a:lnTo>
                    <a:lnTo>
                      <a:pt x="908" y="450"/>
                    </a:lnTo>
                    <a:lnTo>
                      <a:pt x="865" y="482"/>
                    </a:lnTo>
                    <a:lnTo>
                      <a:pt x="822" y="516"/>
                    </a:lnTo>
                    <a:lnTo>
                      <a:pt x="782" y="552"/>
                    </a:lnTo>
                    <a:lnTo>
                      <a:pt x="741" y="588"/>
                    </a:lnTo>
                    <a:lnTo>
                      <a:pt x="702" y="625"/>
                    </a:lnTo>
                    <a:lnTo>
                      <a:pt x="663" y="662"/>
                    </a:lnTo>
                    <a:lnTo>
                      <a:pt x="663" y="662"/>
                    </a:lnTo>
                    <a:lnTo>
                      <a:pt x="625" y="701"/>
                    </a:lnTo>
                    <a:lnTo>
                      <a:pt x="588" y="740"/>
                    </a:lnTo>
                    <a:lnTo>
                      <a:pt x="553" y="781"/>
                    </a:lnTo>
                    <a:lnTo>
                      <a:pt x="518" y="822"/>
                    </a:lnTo>
                    <a:lnTo>
                      <a:pt x="484" y="864"/>
                    </a:lnTo>
                    <a:lnTo>
                      <a:pt x="451" y="908"/>
                    </a:lnTo>
                    <a:lnTo>
                      <a:pt x="418" y="952"/>
                    </a:lnTo>
                    <a:lnTo>
                      <a:pt x="387" y="996"/>
                    </a:lnTo>
                    <a:lnTo>
                      <a:pt x="357" y="1042"/>
                    </a:lnTo>
                    <a:lnTo>
                      <a:pt x="328" y="1088"/>
                    </a:lnTo>
                    <a:lnTo>
                      <a:pt x="300" y="1135"/>
                    </a:lnTo>
                    <a:lnTo>
                      <a:pt x="274" y="1182"/>
                    </a:lnTo>
                    <a:lnTo>
                      <a:pt x="248" y="1230"/>
                    </a:lnTo>
                    <a:lnTo>
                      <a:pt x="224" y="1280"/>
                    </a:lnTo>
                    <a:lnTo>
                      <a:pt x="201" y="1329"/>
                    </a:lnTo>
                    <a:lnTo>
                      <a:pt x="179" y="1379"/>
                    </a:lnTo>
                    <a:lnTo>
                      <a:pt x="158" y="1431"/>
                    </a:lnTo>
                    <a:lnTo>
                      <a:pt x="138" y="1482"/>
                    </a:lnTo>
                    <a:lnTo>
                      <a:pt x="120" y="1534"/>
                    </a:lnTo>
                    <a:lnTo>
                      <a:pt x="102" y="1587"/>
                    </a:lnTo>
                    <a:lnTo>
                      <a:pt x="87" y="1640"/>
                    </a:lnTo>
                    <a:lnTo>
                      <a:pt x="71" y="1694"/>
                    </a:lnTo>
                    <a:lnTo>
                      <a:pt x="58" y="1748"/>
                    </a:lnTo>
                    <a:lnTo>
                      <a:pt x="46" y="1803"/>
                    </a:lnTo>
                    <a:lnTo>
                      <a:pt x="35" y="1858"/>
                    </a:lnTo>
                    <a:lnTo>
                      <a:pt x="26" y="1914"/>
                    </a:lnTo>
                    <a:lnTo>
                      <a:pt x="19" y="1970"/>
                    </a:lnTo>
                    <a:lnTo>
                      <a:pt x="12" y="2026"/>
                    </a:lnTo>
                    <a:lnTo>
                      <a:pt x="7" y="2083"/>
                    </a:lnTo>
                    <a:lnTo>
                      <a:pt x="3" y="2141"/>
                    </a:lnTo>
                    <a:lnTo>
                      <a:pt x="1" y="2198"/>
                    </a:lnTo>
                    <a:lnTo>
                      <a:pt x="0" y="2256"/>
                    </a:lnTo>
                    <a:lnTo>
                      <a:pt x="0" y="4009"/>
                    </a:lnTo>
                    <a:lnTo>
                      <a:pt x="779" y="4009"/>
                    </a:lnTo>
                    <a:lnTo>
                      <a:pt x="779" y="2256"/>
                    </a:lnTo>
                    <a:lnTo>
                      <a:pt x="779" y="2256"/>
                    </a:lnTo>
                    <a:lnTo>
                      <a:pt x="779" y="2219"/>
                    </a:lnTo>
                    <a:lnTo>
                      <a:pt x="781" y="2181"/>
                    </a:lnTo>
                    <a:lnTo>
                      <a:pt x="783" y="2144"/>
                    </a:lnTo>
                    <a:lnTo>
                      <a:pt x="786" y="2106"/>
                    </a:lnTo>
                    <a:lnTo>
                      <a:pt x="791" y="2069"/>
                    </a:lnTo>
                    <a:lnTo>
                      <a:pt x="796" y="2033"/>
                    </a:lnTo>
                    <a:lnTo>
                      <a:pt x="802" y="1997"/>
                    </a:lnTo>
                    <a:lnTo>
                      <a:pt x="808" y="1960"/>
                    </a:lnTo>
                    <a:lnTo>
                      <a:pt x="817" y="1924"/>
                    </a:lnTo>
                    <a:lnTo>
                      <a:pt x="826" y="1889"/>
                    </a:lnTo>
                    <a:lnTo>
                      <a:pt x="834" y="1854"/>
                    </a:lnTo>
                    <a:lnTo>
                      <a:pt x="845" y="1819"/>
                    </a:lnTo>
                    <a:lnTo>
                      <a:pt x="856" y="1785"/>
                    </a:lnTo>
                    <a:lnTo>
                      <a:pt x="868" y="1751"/>
                    </a:lnTo>
                    <a:lnTo>
                      <a:pt x="882" y="1717"/>
                    </a:lnTo>
                    <a:lnTo>
                      <a:pt x="895" y="1683"/>
                    </a:lnTo>
                    <a:lnTo>
                      <a:pt x="909" y="1650"/>
                    </a:lnTo>
                    <a:lnTo>
                      <a:pt x="924" y="1618"/>
                    </a:lnTo>
                    <a:lnTo>
                      <a:pt x="941" y="1587"/>
                    </a:lnTo>
                    <a:lnTo>
                      <a:pt x="957" y="1555"/>
                    </a:lnTo>
                    <a:lnTo>
                      <a:pt x="975" y="1523"/>
                    </a:lnTo>
                    <a:lnTo>
                      <a:pt x="993" y="1492"/>
                    </a:lnTo>
                    <a:lnTo>
                      <a:pt x="1012" y="1463"/>
                    </a:lnTo>
                    <a:lnTo>
                      <a:pt x="1032" y="1432"/>
                    </a:lnTo>
                    <a:lnTo>
                      <a:pt x="1053" y="1403"/>
                    </a:lnTo>
                    <a:lnTo>
                      <a:pt x="1074" y="1374"/>
                    </a:lnTo>
                    <a:lnTo>
                      <a:pt x="1095" y="1346"/>
                    </a:lnTo>
                    <a:lnTo>
                      <a:pt x="1117" y="1318"/>
                    </a:lnTo>
                    <a:lnTo>
                      <a:pt x="1140" y="1292"/>
                    </a:lnTo>
                    <a:lnTo>
                      <a:pt x="1165" y="1264"/>
                    </a:lnTo>
                    <a:lnTo>
                      <a:pt x="1189" y="1238"/>
                    </a:lnTo>
                    <a:lnTo>
                      <a:pt x="1214" y="1213"/>
                    </a:lnTo>
                    <a:lnTo>
                      <a:pt x="1214" y="1213"/>
                    </a:lnTo>
                    <a:lnTo>
                      <a:pt x="1239" y="1187"/>
                    </a:lnTo>
                    <a:lnTo>
                      <a:pt x="1265" y="1163"/>
                    </a:lnTo>
                    <a:lnTo>
                      <a:pt x="1292" y="1139"/>
                    </a:lnTo>
                    <a:lnTo>
                      <a:pt x="1319" y="1116"/>
                    </a:lnTo>
                    <a:lnTo>
                      <a:pt x="1347" y="1094"/>
                    </a:lnTo>
                    <a:lnTo>
                      <a:pt x="1375" y="1072"/>
                    </a:lnTo>
                    <a:lnTo>
                      <a:pt x="1404" y="1051"/>
                    </a:lnTo>
                    <a:lnTo>
                      <a:pt x="1433" y="1031"/>
                    </a:lnTo>
                    <a:lnTo>
                      <a:pt x="1463" y="1011"/>
                    </a:lnTo>
                    <a:lnTo>
                      <a:pt x="1494" y="992"/>
                    </a:lnTo>
                    <a:lnTo>
                      <a:pt x="1524" y="975"/>
                    </a:lnTo>
                    <a:lnTo>
                      <a:pt x="1555" y="957"/>
                    </a:lnTo>
                    <a:lnTo>
                      <a:pt x="1587" y="940"/>
                    </a:lnTo>
                    <a:lnTo>
                      <a:pt x="1619" y="924"/>
                    </a:lnTo>
                    <a:lnTo>
                      <a:pt x="1651" y="909"/>
                    </a:lnTo>
                    <a:lnTo>
                      <a:pt x="1684" y="895"/>
                    </a:lnTo>
                    <a:lnTo>
                      <a:pt x="1717" y="880"/>
                    </a:lnTo>
                    <a:lnTo>
                      <a:pt x="1751" y="867"/>
                    </a:lnTo>
                    <a:lnTo>
                      <a:pt x="1785" y="855"/>
                    </a:lnTo>
                    <a:lnTo>
                      <a:pt x="1820" y="844"/>
                    </a:lnTo>
                    <a:lnTo>
                      <a:pt x="1854" y="834"/>
                    </a:lnTo>
                    <a:lnTo>
                      <a:pt x="1889" y="825"/>
                    </a:lnTo>
                    <a:lnTo>
                      <a:pt x="1926" y="816"/>
                    </a:lnTo>
                    <a:lnTo>
                      <a:pt x="1961" y="808"/>
                    </a:lnTo>
                    <a:lnTo>
                      <a:pt x="1997" y="802"/>
                    </a:lnTo>
                    <a:lnTo>
                      <a:pt x="2033" y="795"/>
                    </a:lnTo>
                    <a:lnTo>
                      <a:pt x="2070" y="789"/>
                    </a:lnTo>
                    <a:lnTo>
                      <a:pt x="2108" y="785"/>
                    </a:lnTo>
                    <a:lnTo>
                      <a:pt x="2145" y="782"/>
                    </a:lnTo>
                    <a:lnTo>
                      <a:pt x="2182" y="780"/>
                    </a:lnTo>
                    <a:lnTo>
                      <a:pt x="2219" y="778"/>
                    </a:lnTo>
                    <a:lnTo>
                      <a:pt x="2258" y="777"/>
                    </a:lnTo>
                    <a:lnTo>
                      <a:pt x="2296" y="777"/>
                    </a:lnTo>
                    <a:lnTo>
                      <a:pt x="2296" y="777"/>
                    </a:lnTo>
                    <a:lnTo>
                      <a:pt x="2335" y="778"/>
                    </a:lnTo>
                    <a:lnTo>
                      <a:pt x="2372" y="780"/>
                    </a:lnTo>
                    <a:lnTo>
                      <a:pt x="2410" y="782"/>
                    </a:lnTo>
                    <a:lnTo>
                      <a:pt x="2448" y="785"/>
                    </a:lnTo>
                    <a:lnTo>
                      <a:pt x="2484" y="789"/>
                    </a:lnTo>
                    <a:lnTo>
                      <a:pt x="2521" y="795"/>
                    </a:lnTo>
                    <a:lnTo>
                      <a:pt x="2557" y="802"/>
                    </a:lnTo>
                    <a:lnTo>
                      <a:pt x="2593" y="808"/>
                    </a:lnTo>
                    <a:lnTo>
                      <a:pt x="2630" y="816"/>
                    </a:lnTo>
                    <a:lnTo>
                      <a:pt x="2665" y="825"/>
                    </a:lnTo>
                    <a:lnTo>
                      <a:pt x="2700" y="834"/>
                    </a:lnTo>
                    <a:lnTo>
                      <a:pt x="2735" y="844"/>
                    </a:lnTo>
                    <a:lnTo>
                      <a:pt x="2769" y="855"/>
                    </a:lnTo>
                    <a:lnTo>
                      <a:pt x="2803" y="867"/>
                    </a:lnTo>
                    <a:lnTo>
                      <a:pt x="2837" y="880"/>
                    </a:lnTo>
                    <a:lnTo>
                      <a:pt x="2870" y="895"/>
                    </a:lnTo>
                    <a:lnTo>
                      <a:pt x="2903" y="909"/>
                    </a:lnTo>
                    <a:lnTo>
                      <a:pt x="2935" y="924"/>
                    </a:lnTo>
                    <a:lnTo>
                      <a:pt x="2967" y="940"/>
                    </a:lnTo>
                    <a:lnTo>
                      <a:pt x="2999" y="957"/>
                    </a:lnTo>
                    <a:lnTo>
                      <a:pt x="3030" y="975"/>
                    </a:lnTo>
                    <a:lnTo>
                      <a:pt x="3060" y="992"/>
                    </a:lnTo>
                    <a:lnTo>
                      <a:pt x="3091" y="1011"/>
                    </a:lnTo>
                    <a:lnTo>
                      <a:pt x="3121" y="1031"/>
                    </a:lnTo>
                    <a:lnTo>
                      <a:pt x="3150" y="1051"/>
                    </a:lnTo>
                    <a:lnTo>
                      <a:pt x="3179" y="1072"/>
                    </a:lnTo>
                    <a:lnTo>
                      <a:pt x="3207" y="1094"/>
                    </a:lnTo>
                    <a:lnTo>
                      <a:pt x="3235" y="1116"/>
                    </a:lnTo>
                    <a:lnTo>
                      <a:pt x="3262" y="1139"/>
                    </a:lnTo>
                    <a:lnTo>
                      <a:pt x="3290" y="1163"/>
                    </a:lnTo>
                    <a:lnTo>
                      <a:pt x="3315" y="1187"/>
                    </a:lnTo>
                    <a:lnTo>
                      <a:pt x="3341" y="1213"/>
                    </a:lnTo>
                    <a:lnTo>
                      <a:pt x="3341" y="1213"/>
                    </a:lnTo>
                    <a:lnTo>
                      <a:pt x="3365" y="1238"/>
                    </a:lnTo>
                    <a:lnTo>
                      <a:pt x="3391" y="1264"/>
                    </a:lnTo>
                    <a:lnTo>
                      <a:pt x="3414" y="1292"/>
                    </a:lnTo>
                    <a:lnTo>
                      <a:pt x="3437" y="1318"/>
                    </a:lnTo>
                    <a:lnTo>
                      <a:pt x="3460" y="1346"/>
                    </a:lnTo>
                    <a:lnTo>
                      <a:pt x="3480" y="1374"/>
                    </a:lnTo>
                    <a:lnTo>
                      <a:pt x="3502" y="1403"/>
                    </a:lnTo>
                    <a:lnTo>
                      <a:pt x="3522" y="1432"/>
                    </a:lnTo>
                    <a:lnTo>
                      <a:pt x="3542" y="1463"/>
                    </a:lnTo>
                    <a:lnTo>
                      <a:pt x="3561" y="1492"/>
                    </a:lnTo>
                    <a:lnTo>
                      <a:pt x="3579" y="1523"/>
                    </a:lnTo>
                    <a:lnTo>
                      <a:pt x="3597" y="1555"/>
                    </a:lnTo>
                    <a:lnTo>
                      <a:pt x="3613" y="1587"/>
                    </a:lnTo>
                    <a:lnTo>
                      <a:pt x="3630" y="1618"/>
                    </a:lnTo>
                    <a:lnTo>
                      <a:pt x="3645" y="1650"/>
                    </a:lnTo>
                    <a:lnTo>
                      <a:pt x="3659" y="1683"/>
                    </a:lnTo>
                    <a:lnTo>
                      <a:pt x="3672" y="1717"/>
                    </a:lnTo>
                    <a:lnTo>
                      <a:pt x="3686" y="1751"/>
                    </a:lnTo>
                    <a:lnTo>
                      <a:pt x="3698" y="1785"/>
                    </a:lnTo>
                    <a:lnTo>
                      <a:pt x="3709" y="1819"/>
                    </a:lnTo>
                    <a:lnTo>
                      <a:pt x="3720" y="1854"/>
                    </a:lnTo>
                    <a:lnTo>
                      <a:pt x="3729" y="1889"/>
                    </a:lnTo>
                    <a:lnTo>
                      <a:pt x="3738" y="1924"/>
                    </a:lnTo>
                    <a:lnTo>
                      <a:pt x="3746" y="1960"/>
                    </a:lnTo>
                    <a:lnTo>
                      <a:pt x="3752" y="1997"/>
                    </a:lnTo>
                    <a:lnTo>
                      <a:pt x="3759" y="2033"/>
                    </a:lnTo>
                    <a:lnTo>
                      <a:pt x="3763" y="2069"/>
                    </a:lnTo>
                    <a:lnTo>
                      <a:pt x="3768" y="2106"/>
                    </a:lnTo>
                    <a:lnTo>
                      <a:pt x="3771" y="2144"/>
                    </a:lnTo>
                    <a:lnTo>
                      <a:pt x="3773" y="2181"/>
                    </a:lnTo>
                    <a:lnTo>
                      <a:pt x="3775" y="2219"/>
                    </a:lnTo>
                    <a:lnTo>
                      <a:pt x="3775" y="2256"/>
                    </a:lnTo>
                    <a:lnTo>
                      <a:pt x="3775" y="3811"/>
                    </a:lnTo>
                    <a:lnTo>
                      <a:pt x="3784" y="3839"/>
                    </a:lnTo>
                    <a:lnTo>
                      <a:pt x="3994" y="3929"/>
                    </a:lnTo>
                    <a:lnTo>
                      <a:pt x="3994" y="3929"/>
                    </a:lnTo>
                    <a:lnTo>
                      <a:pt x="3997" y="3934"/>
                    </a:lnTo>
                    <a:lnTo>
                      <a:pt x="4004" y="3950"/>
                    </a:lnTo>
                    <a:lnTo>
                      <a:pt x="4008" y="3963"/>
                    </a:lnTo>
                    <a:lnTo>
                      <a:pt x="4010" y="3976"/>
                    </a:lnTo>
                    <a:lnTo>
                      <a:pt x="4012" y="3990"/>
                    </a:lnTo>
                    <a:lnTo>
                      <a:pt x="4013" y="4006"/>
                    </a:lnTo>
                    <a:lnTo>
                      <a:pt x="4013" y="4006"/>
                    </a:lnTo>
                    <a:lnTo>
                      <a:pt x="4013" y="4010"/>
                    </a:lnTo>
                    <a:lnTo>
                      <a:pt x="4011" y="4013"/>
                    </a:lnTo>
                    <a:lnTo>
                      <a:pt x="4009" y="4016"/>
                    </a:lnTo>
                    <a:lnTo>
                      <a:pt x="4006" y="4020"/>
                    </a:lnTo>
                    <a:lnTo>
                      <a:pt x="3997" y="4025"/>
                    </a:lnTo>
                    <a:lnTo>
                      <a:pt x="3985" y="4032"/>
                    </a:lnTo>
                    <a:lnTo>
                      <a:pt x="3970" y="4037"/>
                    </a:lnTo>
                    <a:lnTo>
                      <a:pt x="3953" y="4043"/>
                    </a:lnTo>
                    <a:lnTo>
                      <a:pt x="3916" y="4052"/>
                    </a:lnTo>
                    <a:lnTo>
                      <a:pt x="3876" y="4061"/>
                    </a:lnTo>
                    <a:lnTo>
                      <a:pt x="3837" y="4068"/>
                    </a:lnTo>
                    <a:lnTo>
                      <a:pt x="3775" y="4078"/>
                    </a:lnTo>
                    <a:lnTo>
                      <a:pt x="3775" y="4164"/>
                    </a:lnTo>
                    <a:lnTo>
                      <a:pt x="3775" y="4164"/>
                    </a:lnTo>
                    <a:lnTo>
                      <a:pt x="3777" y="4180"/>
                    </a:lnTo>
                    <a:lnTo>
                      <a:pt x="3779" y="4195"/>
                    </a:lnTo>
                    <a:lnTo>
                      <a:pt x="3783" y="4210"/>
                    </a:lnTo>
                    <a:lnTo>
                      <a:pt x="3788" y="4225"/>
                    </a:lnTo>
                    <a:lnTo>
                      <a:pt x="3794" y="4238"/>
                    </a:lnTo>
                    <a:lnTo>
                      <a:pt x="3802" y="4251"/>
                    </a:lnTo>
                    <a:lnTo>
                      <a:pt x="3811" y="4263"/>
                    </a:lnTo>
                    <a:lnTo>
                      <a:pt x="3820" y="4274"/>
                    </a:lnTo>
                    <a:lnTo>
                      <a:pt x="3831" y="4284"/>
                    </a:lnTo>
                    <a:lnTo>
                      <a:pt x="3843" y="4293"/>
                    </a:lnTo>
                    <a:lnTo>
                      <a:pt x="3855" y="4301"/>
                    </a:lnTo>
                    <a:lnTo>
                      <a:pt x="3870" y="4308"/>
                    </a:lnTo>
                    <a:lnTo>
                      <a:pt x="3883" y="4312"/>
                    </a:lnTo>
                    <a:lnTo>
                      <a:pt x="3898" y="4317"/>
                    </a:lnTo>
                    <a:lnTo>
                      <a:pt x="3914" y="4319"/>
                    </a:lnTo>
                    <a:lnTo>
                      <a:pt x="3929" y="4320"/>
                    </a:lnTo>
                    <a:lnTo>
                      <a:pt x="4402" y="4320"/>
                    </a:lnTo>
                    <a:lnTo>
                      <a:pt x="4402" y="4320"/>
                    </a:lnTo>
                    <a:lnTo>
                      <a:pt x="4417" y="4319"/>
                    </a:lnTo>
                    <a:lnTo>
                      <a:pt x="4432" y="4317"/>
                    </a:lnTo>
                    <a:lnTo>
                      <a:pt x="4447" y="4312"/>
                    </a:lnTo>
                    <a:lnTo>
                      <a:pt x="4461" y="4308"/>
                    </a:lnTo>
                    <a:lnTo>
                      <a:pt x="4474" y="4301"/>
                    </a:lnTo>
                    <a:lnTo>
                      <a:pt x="4487" y="4293"/>
                    </a:lnTo>
                    <a:lnTo>
                      <a:pt x="4499" y="4284"/>
                    </a:lnTo>
                    <a:lnTo>
                      <a:pt x="4510" y="4274"/>
                    </a:lnTo>
                    <a:lnTo>
                      <a:pt x="4520" y="4263"/>
                    </a:lnTo>
                    <a:lnTo>
                      <a:pt x="4529" y="4251"/>
                    </a:lnTo>
                    <a:lnTo>
                      <a:pt x="4535" y="4238"/>
                    </a:lnTo>
                    <a:lnTo>
                      <a:pt x="4542" y="4225"/>
                    </a:lnTo>
                    <a:lnTo>
                      <a:pt x="4547" y="4210"/>
                    </a:lnTo>
                    <a:lnTo>
                      <a:pt x="4551" y="4195"/>
                    </a:lnTo>
                    <a:lnTo>
                      <a:pt x="4553" y="4180"/>
                    </a:lnTo>
                    <a:lnTo>
                      <a:pt x="4554" y="4164"/>
                    </a:lnTo>
                    <a:lnTo>
                      <a:pt x="4554" y="2256"/>
                    </a:lnTo>
                    <a:lnTo>
                      <a:pt x="4554" y="2256"/>
                    </a:lnTo>
                    <a:lnTo>
                      <a:pt x="4553" y="2198"/>
                    </a:lnTo>
                    <a:lnTo>
                      <a:pt x="4551" y="2141"/>
                    </a:lnTo>
                    <a:lnTo>
                      <a:pt x="4547" y="2083"/>
                    </a:lnTo>
                    <a:lnTo>
                      <a:pt x="4542" y="2026"/>
                    </a:lnTo>
                    <a:lnTo>
                      <a:pt x="4536" y="1970"/>
                    </a:lnTo>
                    <a:lnTo>
                      <a:pt x="4528" y="1914"/>
                    </a:lnTo>
                    <a:lnTo>
                      <a:pt x="4519" y="1858"/>
                    </a:lnTo>
                    <a:lnTo>
                      <a:pt x="4508" y="1803"/>
                    </a:lnTo>
                    <a:lnTo>
                      <a:pt x="4496" y="1748"/>
                    </a:lnTo>
                    <a:lnTo>
                      <a:pt x="4483" y="1694"/>
                    </a:lnTo>
                    <a:lnTo>
                      <a:pt x="4468" y="1640"/>
                    </a:lnTo>
                    <a:lnTo>
                      <a:pt x="4452" y="1587"/>
                    </a:lnTo>
                    <a:lnTo>
                      <a:pt x="4434" y="1534"/>
                    </a:lnTo>
                    <a:lnTo>
                      <a:pt x="4417" y="1482"/>
                    </a:lnTo>
                    <a:lnTo>
                      <a:pt x="4397" y="1431"/>
                    </a:lnTo>
                    <a:lnTo>
                      <a:pt x="4375" y="1379"/>
                    </a:lnTo>
                    <a:lnTo>
                      <a:pt x="4353" y="1329"/>
                    </a:lnTo>
                    <a:lnTo>
                      <a:pt x="4330" y="1280"/>
                    </a:lnTo>
                    <a:lnTo>
                      <a:pt x="4306" y="1230"/>
                    </a:lnTo>
                    <a:lnTo>
                      <a:pt x="4280" y="1182"/>
                    </a:lnTo>
                    <a:lnTo>
                      <a:pt x="4254" y="1135"/>
                    </a:lnTo>
                    <a:lnTo>
                      <a:pt x="4226" y="1088"/>
                    </a:lnTo>
                    <a:lnTo>
                      <a:pt x="4197" y="1042"/>
                    </a:lnTo>
                    <a:lnTo>
                      <a:pt x="4167" y="996"/>
                    </a:lnTo>
                    <a:lnTo>
                      <a:pt x="4136" y="952"/>
                    </a:lnTo>
                    <a:lnTo>
                      <a:pt x="4104" y="908"/>
                    </a:lnTo>
                    <a:lnTo>
                      <a:pt x="4072" y="864"/>
                    </a:lnTo>
                    <a:lnTo>
                      <a:pt x="4038" y="822"/>
                    </a:lnTo>
                    <a:lnTo>
                      <a:pt x="4002" y="781"/>
                    </a:lnTo>
                    <a:lnTo>
                      <a:pt x="3966" y="740"/>
                    </a:lnTo>
                    <a:lnTo>
                      <a:pt x="3929" y="701"/>
                    </a:lnTo>
                    <a:lnTo>
                      <a:pt x="3892" y="662"/>
                    </a:lnTo>
                    <a:lnTo>
                      <a:pt x="3892" y="662"/>
                    </a:lnTo>
                    <a:close/>
                  </a:path>
                </a:pathLst>
              </a:custGeom>
              <a:gradFill flip="none" rotWithShape="1">
                <a:gsLst>
                  <a:gs pos="62000">
                    <a:schemeClr val="tx1">
                      <a:lumMod val="75000"/>
                      <a:lumOff val="25000"/>
                    </a:schemeClr>
                  </a:gs>
                  <a:gs pos="85000">
                    <a:schemeClr val="bg1"/>
                  </a:gs>
                  <a:gs pos="100000">
                    <a:schemeClr val="bg1">
                      <a:lumMod val="75000"/>
                    </a:schemeClr>
                  </a:gs>
                </a:gsLst>
                <a:path path="shape">
                  <a:fillToRect l="50000" t="50000" r="50000" b="50000"/>
                </a:path>
                <a:tileRect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orthographicFront">
                  <a:rot lat="0" lon="0" rev="0"/>
                </a:camera>
                <a:lightRig rig="balanced" dir="t">
                  <a:rot lat="0" lon="0" rev="8700000"/>
                </a:lightRig>
              </a:scene3d>
              <a:sp3d/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lnSpc>
                    <a:spcPct val="85000"/>
                  </a:lnSpc>
                </a:pPr>
                <a:endParaRPr lang="en-US"/>
              </a:p>
            </p:txBody>
          </p:sp>
          <p:sp>
            <p:nvSpPr>
              <p:cNvPr id="16" name="Freeform 5">
                <a:extLst>
                  <a:ext uri="{FF2B5EF4-FFF2-40B4-BE49-F238E27FC236}">
                    <a16:creationId xmlns:a16="http://schemas.microsoft.com/office/drawing/2014/main" id="{56254FBF-22ED-B945-8345-1BA65E9D4E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90800" y="3048000"/>
                <a:ext cx="4067175" cy="3429000"/>
              </a:xfrm>
              <a:custGeom>
                <a:avLst/>
                <a:gdLst/>
                <a:ahLst/>
                <a:cxnLst>
                  <a:cxn ang="0">
                    <a:pos x="5124" y="4274"/>
                  </a:cxn>
                  <a:cxn ang="0">
                    <a:pos x="5124" y="4274"/>
                  </a:cxn>
                  <a:cxn ang="0">
                    <a:pos x="5123" y="4283"/>
                  </a:cxn>
                  <a:cxn ang="0">
                    <a:pos x="5120" y="4292"/>
                  </a:cxn>
                  <a:cxn ang="0">
                    <a:pos x="5117" y="4299"/>
                  </a:cxn>
                  <a:cxn ang="0">
                    <a:pos x="5111" y="4307"/>
                  </a:cxn>
                  <a:cxn ang="0">
                    <a:pos x="5103" y="4313"/>
                  </a:cxn>
                  <a:cxn ang="0">
                    <a:pos x="5096" y="4316"/>
                  </a:cxn>
                  <a:cxn ang="0">
                    <a:pos x="5087" y="4319"/>
                  </a:cxn>
                  <a:cxn ang="0">
                    <a:pos x="5078" y="4320"/>
                  </a:cxn>
                  <a:cxn ang="0">
                    <a:pos x="46" y="4320"/>
                  </a:cxn>
                  <a:cxn ang="0">
                    <a:pos x="46" y="4320"/>
                  </a:cxn>
                  <a:cxn ang="0">
                    <a:pos x="37" y="4319"/>
                  </a:cxn>
                  <a:cxn ang="0">
                    <a:pos x="28" y="4316"/>
                  </a:cxn>
                  <a:cxn ang="0">
                    <a:pos x="21" y="4313"/>
                  </a:cxn>
                  <a:cxn ang="0">
                    <a:pos x="13" y="4307"/>
                  </a:cxn>
                  <a:cxn ang="0">
                    <a:pos x="7" y="4299"/>
                  </a:cxn>
                  <a:cxn ang="0">
                    <a:pos x="4" y="4292"/>
                  </a:cxn>
                  <a:cxn ang="0">
                    <a:pos x="1" y="4283"/>
                  </a:cxn>
                  <a:cxn ang="0">
                    <a:pos x="0" y="4274"/>
                  </a:cxn>
                  <a:cxn ang="0">
                    <a:pos x="0" y="46"/>
                  </a:cxn>
                  <a:cxn ang="0">
                    <a:pos x="0" y="46"/>
                  </a:cxn>
                  <a:cxn ang="0">
                    <a:pos x="1" y="37"/>
                  </a:cxn>
                  <a:cxn ang="0">
                    <a:pos x="4" y="28"/>
                  </a:cxn>
                  <a:cxn ang="0">
                    <a:pos x="7" y="21"/>
                  </a:cxn>
                  <a:cxn ang="0">
                    <a:pos x="13" y="13"/>
                  </a:cxn>
                  <a:cxn ang="0">
                    <a:pos x="21" y="7"/>
                  </a:cxn>
                  <a:cxn ang="0">
                    <a:pos x="28" y="3"/>
                  </a:cxn>
                  <a:cxn ang="0">
                    <a:pos x="37" y="1"/>
                  </a:cxn>
                  <a:cxn ang="0">
                    <a:pos x="46" y="0"/>
                  </a:cxn>
                  <a:cxn ang="0">
                    <a:pos x="5078" y="0"/>
                  </a:cxn>
                  <a:cxn ang="0">
                    <a:pos x="5078" y="0"/>
                  </a:cxn>
                  <a:cxn ang="0">
                    <a:pos x="5087" y="1"/>
                  </a:cxn>
                  <a:cxn ang="0">
                    <a:pos x="5096" y="3"/>
                  </a:cxn>
                  <a:cxn ang="0">
                    <a:pos x="5103" y="7"/>
                  </a:cxn>
                  <a:cxn ang="0">
                    <a:pos x="5111" y="13"/>
                  </a:cxn>
                  <a:cxn ang="0">
                    <a:pos x="5117" y="21"/>
                  </a:cxn>
                  <a:cxn ang="0">
                    <a:pos x="5120" y="28"/>
                  </a:cxn>
                  <a:cxn ang="0">
                    <a:pos x="5123" y="37"/>
                  </a:cxn>
                  <a:cxn ang="0">
                    <a:pos x="5124" y="46"/>
                  </a:cxn>
                  <a:cxn ang="0">
                    <a:pos x="5124" y="4274"/>
                  </a:cxn>
                </a:cxnLst>
                <a:rect l="0" t="0" r="r" b="b"/>
                <a:pathLst>
                  <a:path w="5124" h="4320">
                    <a:moveTo>
                      <a:pt x="5124" y="4274"/>
                    </a:moveTo>
                    <a:lnTo>
                      <a:pt x="5124" y="4274"/>
                    </a:lnTo>
                    <a:lnTo>
                      <a:pt x="5123" y="4283"/>
                    </a:lnTo>
                    <a:lnTo>
                      <a:pt x="5120" y="4292"/>
                    </a:lnTo>
                    <a:lnTo>
                      <a:pt x="5117" y="4299"/>
                    </a:lnTo>
                    <a:lnTo>
                      <a:pt x="5111" y="4307"/>
                    </a:lnTo>
                    <a:lnTo>
                      <a:pt x="5103" y="4313"/>
                    </a:lnTo>
                    <a:lnTo>
                      <a:pt x="5096" y="4316"/>
                    </a:lnTo>
                    <a:lnTo>
                      <a:pt x="5087" y="4319"/>
                    </a:lnTo>
                    <a:lnTo>
                      <a:pt x="5078" y="4320"/>
                    </a:lnTo>
                    <a:lnTo>
                      <a:pt x="46" y="4320"/>
                    </a:lnTo>
                    <a:lnTo>
                      <a:pt x="46" y="4320"/>
                    </a:lnTo>
                    <a:lnTo>
                      <a:pt x="37" y="4319"/>
                    </a:lnTo>
                    <a:lnTo>
                      <a:pt x="28" y="4316"/>
                    </a:lnTo>
                    <a:lnTo>
                      <a:pt x="21" y="4313"/>
                    </a:lnTo>
                    <a:lnTo>
                      <a:pt x="13" y="4307"/>
                    </a:lnTo>
                    <a:lnTo>
                      <a:pt x="7" y="4299"/>
                    </a:lnTo>
                    <a:lnTo>
                      <a:pt x="4" y="4292"/>
                    </a:lnTo>
                    <a:lnTo>
                      <a:pt x="1" y="4283"/>
                    </a:lnTo>
                    <a:lnTo>
                      <a:pt x="0" y="4274"/>
                    </a:lnTo>
                    <a:lnTo>
                      <a:pt x="0" y="46"/>
                    </a:lnTo>
                    <a:lnTo>
                      <a:pt x="0" y="46"/>
                    </a:lnTo>
                    <a:lnTo>
                      <a:pt x="1" y="37"/>
                    </a:lnTo>
                    <a:lnTo>
                      <a:pt x="4" y="28"/>
                    </a:lnTo>
                    <a:lnTo>
                      <a:pt x="7" y="21"/>
                    </a:lnTo>
                    <a:lnTo>
                      <a:pt x="13" y="13"/>
                    </a:lnTo>
                    <a:lnTo>
                      <a:pt x="21" y="7"/>
                    </a:lnTo>
                    <a:lnTo>
                      <a:pt x="28" y="3"/>
                    </a:lnTo>
                    <a:lnTo>
                      <a:pt x="37" y="1"/>
                    </a:lnTo>
                    <a:lnTo>
                      <a:pt x="46" y="0"/>
                    </a:lnTo>
                    <a:lnTo>
                      <a:pt x="5078" y="0"/>
                    </a:lnTo>
                    <a:lnTo>
                      <a:pt x="5078" y="0"/>
                    </a:lnTo>
                    <a:lnTo>
                      <a:pt x="5087" y="1"/>
                    </a:lnTo>
                    <a:lnTo>
                      <a:pt x="5096" y="3"/>
                    </a:lnTo>
                    <a:lnTo>
                      <a:pt x="5103" y="7"/>
                    </a:lnTo>
                    <a:lnTo>
                      <a:pt x="5111" y="13"/>
                    </a:lnTo>
                    <a:lnTo>
                      <a:pt x="5117" y="21"/>
                    </a:lnTo>
                    <a:lnTo>
                      <a:pt x="5120" y="28"/>
                    </a:lnTo>
                    <a:lnTo>
                      <a:pt x="5123" y="37"/>
                    </a:lnTo>
                    <a:lnTo>
                      <a:pt x="5124" y="46"/>
                    </a:lnTo>
                    <a:lnTo>
                      <a:pt x="5124" y="4274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tx1">
                      <a:lumMod val="85000"/>
                      <a:lumOff val="15000"/>
                    </a:schemeClr>
                  </a:gs>
                  <a:gs pos="32000">
                    <a:schemeClr val="bg1">
                      <a:lumMod val="65000"/>
                    </a:schemeClr>
                  </a:gs>
                  <a:gs pos="16000">
                    <a:schemeClr val="bg1">
                      <a:lumMod val="50000"/>
                    </a:schemeClr>
                  </a:gs>
                  <a:gs pos="87000">
                    <a:schemeClr val="tx1">
                      <a:lumMod val="75000"/>
                      <a:lumOff val="25000"/>
                    </a:schemeClr>
                  </a:gs>
                  <a:gs pos="100000">
                    <a:schemeClr val="bg1">
                      <a:lumMod val="50000"/>
                    </a:schemeClr>
                  </a:gs>
                </a:gsLst>
                <a:lin ang="0" scaled="1"/>
                <a:tileRect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2220000"/>
                </a:lightRig>
              </a:scene3d>
              <a:sp3d/>
            </p:spPr>
            <p:txBody>
              <a:bodyPr/>
              <a:lstStyle/>
              <a:p>
                <a:endParaRPr lang="en-US">
                  <a:latin typeface="Times"/>
                </a:endParaRPr>
              </a:p>
            </p:txBody>
          </p:sp>
        </p:grpSp>
        <p:grpSp>
          <p:nvGrpSpPr>
            <p:cNvPr id="9" name="Group 12">
              <a:extLst>
                <a:ext uri="{FF2B5EF4-FFF2-40B4-BE49-F238E27FC236}">
                  <a16:creationId xmlns:a16="http://schemas.microsoft.com/office/drawing/2014/main" id="{50C27E71-3E10-FA48-908E-64A1E5BF46F3}"/>
                </a:ext>
              </a:extLst>
            </p:cNvPr>
            <p:cNvGrpSpPr/>
            <p:nvPr/>
          </p:nvGrpSpPr>
          <p:grpSpPr>
            <a:xfrm>
              <a:off x="50800" y="1304306"/>
              <a:ext cx="4249644" cy="1608415"/>
              <a:chOff x="42695" y="1676400"/>
              <a:chExt cx="4227940" cy="1600200"/>
            </a:xfrm>
          </p:grpSpPr>
          <p:sp>
            <p:nvSpPr>
              <p:cNvPr id="13" name="Freeform 5">
                <a:extLst>
                  <a:ext uri="{FF2B5EF4-FFF2-40B4-BE49-F238E27FC236}">
                    <a16:creationId xmlns:a16="http://schemas.microsoft.com/office/drawing/2014/main" id="{10631F7F-B62C-CF46-A279-989364E32027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63769" y="1823360"/>
                <a:ext cx="2406866" cy="1339657"/>
              </a:xfrm>
              <a:custGeom>
                <a:avLst/>
                <a:gdLst/>
                <a:ahLst/>
                <a:cxnLst>
                  <a:cxn ang="0">
                    <a:pos x="5460" y="738"/>
                  </a:cxn>
                  <a:cxn ang="0">
                    <a:pos x="5199" y="468"/>
                  </a:cxn>
                  <a:cxn ang="0">
                    <a:pos x="4881" y="256"/>
                  </a:cxn>
                  <a:cxn ang="0">
                    <a:pos x="4581" y="125"/>
                  </a:cxn>
                  <a:cxn ang="0">
                    <a:pos x="4186" y="27"/>
                  </a:cxn>
                  <a:cxn ang="0">
                    <a:pos x="1923" y="0"/>
                  </a:cxn>
                  <a:cxn ang="0">
                    <a:pos x="1688" y="12"/>
                  </a:cxn>
                  <a:cxn ang="0">
                    <a:pos x="1416" y="56"/>
                  </a:cxn>
                  <a:cxn ang="0">
                    <a:pos x="1158" y="131"/>
                  </a:cxn>
                  <a:cxn ang="0">
                    <a:pos x="917" y="236"/>
                  </a:cxn>
                  <a:cxn ang="0">
                    <a:pos x="696" y="367"/>
                  </a:cxn>
                  <a:cxn ang="0">
                    <a:pos x="529" y="495"/>
                  </a:cxn>
                  <a:cxn ang="0">
                    <a:pos x="352" y="672"/>
                  </a:cxn>
                  <a:cxn ang="0">
                    <a:pos x="206" y="873"/>
                  </a:cxn>
                  <a:cxn ang="0">
                    <a:pos x="111" y="1057"/>
                  </a:cxn>
                  <a:cxn ang="0">
                    <a:pos x="34" y="1295"/>
                  </a:cxn>
                  <a:cxn ang="0">
                    <a:pos x="0" y="1547"/>
                  </a:cxn>
                  <a:cxn ang="0">
                    <a:pos x="6" y="1745"/>
                  </a:cxn>
                  <a:cxn ang="0">
                    <a:pos x="55" y="1993"/>
                  </a:cxn>
                  <a:cxn ang="0">
                    <a:pos x="146" y="2226"/>
                  </a:cxn>
                  <a:cxn ang="0">
                    <a:pos x="267" y="2424"/>
                  </a:cxn>
                  <a:cxn ang="0">
                    <a:pos x="454" y="2644"/>
                  </a:cxn>
                  <a:cxn ang="0">
                    <a:pos x="680" y="2830"/>
                  </a:cxn>
                  <a:cxn ang="0">
                    <a:pos x="663" y="1617"/>
                  </a:cxn>
                  <a:cxn ang="0">
                    <a:pos x="686" y="1422"/>
                  </a:cxn>
                  <a:cxn ang="0">
                    <a:pos x="766" y="1230"/>
                  </a:cxn>
                  <a:cxn ang="0">
                    <a:pos x="899" y="1057"/>
                  </a:cxn>
                  <a:cxn ang="0">
                    <a:pos x="1082" y="905"/>
                  </a:cxn>
                  <a:cxn ang="0">
                    <a:pos x="1271" y="802"/>
                  </a:cxn>
                  <a:cxn ang="0">
                    <a:pos x="1531" y="712"/>
                  </a:cxn>
                  <a:cxn ang="0">
                    <a:pos x="1822" y="667"/>
                  </a:cxn>
                  <a:cxn ang="0">
                    <a:pos x="3971" y="669"/>
                  </a:cxn>
                  <a:cxn ang="0">
                    <a:pos x="4349" y="747"/>
                  </a:cxn>
                  <a:cxn ang="0">
                    <a:pos x="4666" y="897"/>
                  </a:cxn>
                  <a:cxn ang="0">
                    <a:pos x="4870" y="1067"/>
                  </a:cxn>
                  <a:cxn ang="0">
                    <a:pos x="5010" y="1259"/>
                  </a:cxn>
                  <a:cxn ang="0">
                    <a:pos x="5091" y="1505"/>
                  </a:cxn>
                  <a:cxn ang="0">
                    <a:pos x="5091" y="1702"/>
                  </a:cxn>
                  <a:cxn ang="0">
                    <a:pos x="5010" y="1949"/>
                  </a:cxn>
                  <a:cxn ang="0">
                    <a:pos x="4911" y="2094"/>
                  </a:cxn>
                  <a:cxn ang="0">
                    <a:pos x="4744" y="2254"/>
                  </a:cxn>
                  <a:cxn ang="0">
                    <a:pos x="4568" y="2366"/>
                  </a:cxn>
                  <a:cxn ang="0">
                    <a:pos x="4320" y="2470"/>
                  </a:cxn>
                  <a:cxn ang="0">
                    <a:pos x="4038" y="2531"/>
                  </a:cxn>
                  <a:cxn ang="0">
                    <a:pos x="1923" y="2543"/>
                  </a:cxn>
                  <a:cxn ang="0">
                    <a:pos x="1492" y="2485"/>
                  </a:cxn>
                  <a:cxn ang="0">
                    <a:pos x="1498" y="3168"/>
                  </a:cxn>
                  <a:cxn ang="0">
                    <a:pos x="1923" y="3206"/>
                  </a:cxn>
                  <a:cxn ang="0">
                    <a:pos x="4026" y="3198"/>
                  </a:cxn>
                  <a:cxn ang="0">
                    <a:pos x="4299" y="3160"/>
                  </a:cxn>
                  <a:cxn ang="0">
                    <a:pos x="4559" y="3090"/>
                  </a:cxn>
                  <a:cxn ang="0">
                    <a:pos x="4805" y="2991"/>
                  </a:cxn>
                  <a:cxn ang="0">
                    <a:pos x="5029" y="2865"/>
                  </a:cxn>
                  <a:cxn ang="0">
                    <a:pos x="5199" y="2740"/>
                  </a:cxn>
                  <a:cxn ang="0">
                    <a:pos x="5381" y="2566"/>
                  </a:cxn>
                  <a:cxn ang="0">
                    <a:pos x="5531" y="2369"/>
                  </a:cxn>
                  <a:cxn ang="0">
                    <a:pos x="5632" y="2188"/>
                  </a:cxn>
                  <a:cxn ang="0">
                    <a:pos x="5717" y="1953"/>
                  </a:cxn>
                  <a:cxn ang="0">
                    <a:pos x="5757" y="1702"/>
                  </a:cxn>
                  <a:cxn ang="0">
                    <a:pos x="5757" y="1504"/>
                  </a:cxn>
                  <a:cxn ang="0">
                    <a:pos x="5716" y="1254"/>
                  </a:cxn>
                  <a:cxn ang="0">
                    <a:pos x="5632" y="1019"/>
                  </a:cxn>
                </a:cxnLst>
                <a:rect l="0" t="0" r="r" b="b"/>
                <a:pathLst>
                  <a:path w="5760" h="3206">
                    <a:moveTo>
                      <a:pt x="5595" y="945"/>
                    </a:moveTo>
                    <a:lnTo>
                      <a:pt x="5595" y="945"/>
                    </a:lnTo>
                    <a:lnTo>
                      <a:pt x="5563" y="891"/>
                    </a:lnTo>
                    <a:lnTo>
                      <a:pt x="5531" y="838"/>
                    </a:lnTo>
                    <a:lnTo>
                      <a:pt x="5496" y="786"/>
                    </a:lnTo>
                    <a:lnTo>
                      <a:pt x="5460" y="738"/>
                    </a:lnTo>
                    <a:lnTo>
                      <a:pt x="5420" y="689"/>
                    </a:lnTo>
                    <a:lnTo>
                      <a:pt x="5381" y="642"/>
                    </a:lnTo>
                    <a:lnTo>
                      <a:pt x="5338" y="596"/>
                    </a:lnTo>
                    <a:lnTo>
                      <a:pt x="5292" y="552"/>
                    </a:lnTo>
                    <a:lnTo>
                      <a:pt x="5246" y="509"/>
                    </a:lnTo>
                    <a:lnTo>
                      <a:pt x="5199" y="468"/>
                    </a:lnTo>
                    <a:lnTo>
                      <a:pt x="5149" y="428"/>
                    </a:lnTo>
                    <a:lnTo>
                      <a:pt x="5099" y="390"/>
                    </a:lnTo>
                    <a:lnTo>
                      <a:pt x="5047" y="355"/>
                    </a:lnTo>
                    <a:lnTo>
                      <a:pt x="4992" y="320"/>
                    </a:lnTo>
                    <a:lnTo>
                      <a:pt x="4937" y="286"/>
                    </a:lnTo>
                    <a:lnTo>
                      <a:pt x="4881" y="256"/>
                    </a:lnTo>
                    <a:lnTo>
                      <a:pt x="4881" y="256"/>
                    </a:lnTo>
                    <a:lnTo>
                      <a:pt x="4823" y="226"/>
                    </a:lnTo>
                    <a:lnTo>
                      <a:pt x="4765" y="198"/>
                    </a:lnTo>
                    <a:lnTo>
                      <a:pt x="4704" y="172"/>
                    </a:lnTo>
                    <a:lnTo>
                      <a:pt x="4643" y="146"/>
                    </a:lnTo>
                    <a:lnTo>
                      <a:pt x="4581" y="125"/>
                    </a:lnTo>
                    <a:lnTo>
                      <a:pt x="4518" y="104"/>
                    </a:lnTo>
                    <a:lnTo>
                      <a:pt x="4453" y="84"/>
                    </a:lnTo>
                    <a:lnTo>
                      <a:pt x="4389" y="67"/>
                    </a:lnTo>
                    <a:lnTo>
                      <a:pt x="4322" y="52"/>
                    </a:lnTo>
                    <a:lnTo>
                      <a:pt x="4254" y="38"/>
                    </a:lnTo>
                    <a:lnTo>
                      <a:pt x="4186" y="27"/>
                    </a:lnTo>
                    <a:lnTo>
                      <a:pt x="4117" y="18"/>
                    </a:lnTo>
                    <a:lnTo>
                      <a:pt x="4049" y="11"/>
                    </a:lnTo>
                    <a:lnTo>
                      <a:pt x="3979" y="5"/>
                    </a:lnTo>
                    <a:lnTo>
                      <a:pt x="3907" y="2"/>
                    </a:lnTo>
                    <a:lnTo>
                      <a:pt x="3837" y="0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76" y="2"/>
                    </a:lnTo>
                    <a:lnTo>
                      <a:pt x="1829" y="3"/>
                    </a:lnTo>
                    <a:lnTo>
                      <a:pt x="1781" y="5"/>
                    </a:lnTo>
                    <a:lnTo>
                      <a:pt x="1734" y="8"/>
                    </a:lnTo>
                    <a:lnTo>
                      <a:pt x="1688" y="12"/>
                    </a:lnTo>
                    <a:lnTo>
                      <a:pt x="1643" y="18"/>
                    </a:lnTo>
                    <a:lnTo>
                      <a:pt x="1595" y="24"/>
                    </a:lnTo>
                    <a:lnTo>
                      <a:pt x="1551" y="30"/>
                    </a:lnTo>
                    <a:lnTo>
                      <a:pt x="1506" y="38"/>
                    </a:lnTo>
                    <a:lnTo>
                      <a:pt x="1460" y="47"/>
                    </a:lnTo>
                    <a:lnTo>
                      <a:pt x="1416" y="56"/>
                    </a:lnTo>
                    <a:lnTo>
                      <a:pt x="1371" y="67"/>
                    </a:lnTo>
                    <a:lnTo>
                      <a:pt x="1329" y="78"/>
                    </a:lnTo>
                    <a:lnTo>
                      <a:pt x="1285" y="90"/>
                    </a:lnTo>
                    <a:lnTo>
                      <a:pt x="1242" y="104"/>
                    </a:lnTo>
                    <a:lnTo>
                      <a:pt x="1199" y="117"/>
                    </a:lnTo>
                    <a:lnTo>
                      <a:pt x="1158" y="131"/>
                    </a:lnTo>
                    <a:lnTo>
                      <a:pt x="1117" y="146"/>
                    </a:lnTo>
                    <a:lnTo>
                      <a:pt x="1076" y="163"/>
                    </a:lnTo>
                    <a:lnTo>
                      <a:pt x="1035" y="180"/>
                    </a:lnTo>
                    <a:lnTo>
                      <a:pt x="995" y="198"/>
                    </a:lnTo>
                    <a:lnTo>
                      <a:pt x="955" y="216"/>
                    </a:lnTo>
                    <a:lnTo>
                      <a:pt x="917" y="236"/>
                    </a:lnTo>
                    <a:lnTo>
                      <a:pt x="879" y="256"/>
                    </a:lnTo>
                    <a:lnTo>
                      <a:pt x="841" y="276"/>
                    </a:lnTo>
                    <a:lnTo>
                      <a:pt x="803" y="297"/>
                    </a:lnTo>
                    <a:lnTo>
                      <a:pt x="766" y="320"/>
                    </a:lnTo>
                    <a:lnTo>
                      <a:pt x="731" y="343"/>
                    </a:lnTo>
                    <a:lnTo>
                      <a:pt x="696" y="367"/>
                    </a:lnTo>
                    <a:lnTo>
                      <a:pt x="661" y="392"/>
                    </a:lnTo>
                    <a:lnTo>
                      <a:pt x="628" y="416"/>
                    </a:lnTo>
                    <a:lnTo>
                      <a:pt x="594" y="442"/>
                    </a:lnTo>
                    <a:lnTo>
                      <a:pt x="594" y="442"/>
                    </a:lnTo>
                    <a:lnTo>
                      <a:pt x="561" y="468"/>
                    </a:lnTo>
                    <a:lnTo>
                      <a:pt x="529" y="495"/>
                    </a:lnTo>
                    <a:lnTo>
                      <a:pt x="498" y="523"/>
                    </a:lnTo>
                    <a:lnTo>
                      <a:pt x="468" y="552"/>
                    </a:lnTo>
                    <a:lnTo>
                      <a:pt x="437" y="581"/>
                    </a:lnTo>
                    <a:lnTo>
                      <a:pt x="408" y="611"/>
                    </a:lnTo>
                    <a:lnTo>
                      <a:pt x="379" y="642"/>
                    </a:lnTo>
                    <a:lnTo>
                      <a:pt x="352" y="672"/>
                    </a:lnTo>
                    <a:lnTo>
                      <a:pt x="326" y="704"/>
                    </a:lnTo>
                    <a:lnTo>
                      <a:pt x="300" y="738"/>
                    </a:lnTo>
                    <a:lnTo>
                      <a:pt x="276" y="770"/>
                    </a:lnTo>
                    <a:lnTo>
                      <a:pt x="251" y="803"/>
                    </a:lnTo>
                    <a:lnTo>
                      <a:pt x="229" y="838"/>
                    </a:lnTo>
                    <a:lnTo>
                      <a:pt x="206" y="873"/>
                    </a:lnTo>
                    <a:lnTo>
                      <a:pt x="186" y="908"/>
                    </a:lnTo>
                    <a:lnTo>
                      <a:pt x="165" y="945"/>
                    </a:lnTo>
                    <a:lnTo>
                      <a:pt x="165" y="945"/>
                    </a:lnTo>
                    <a:lnTo>
                      <a:pt x="146" y="981"/>
                    </a:lnTo>
                    <a:lnTo>
                      <a:pt x="128" y="1019"/>
                    </a:lnTo>
                    <a:lnTo>
                      <a:pt x="111" y="1057"/>
                    </a:lnTo>
                    <a:lnTo>
                      <a:pt x="94" y="1096"/>
                    </a:lnTo>
                    <a:lnTo>
                      <a:pt x="81" y="1134"/>
                    </a:lnTo>
                    <a:lnTo>
                      <a:pt x="67" y="1173"/>
                    </a:lnTo>
                    <a:lnTo>
                      <a:pt x="55" y="1214"/>
                    </a:lnTo>
                    <a:lnTo>
                      <a:pt x="43" y="1254"/>
                    </a:lnTo>
                    <a:lnTo>
                      <a:pt x="34" y="1295"/>
                    </a:lnTo>
                    <a:lnTo>
                      <a:pt x="24" y="1336"/>
                    </a:lnTo>
                    <a:lnTo>
                      <a:pt x="17" y="1377"/>
                    </a:lnTo>
                    <a:lnTo>
                      <a:pt x="11" y="1420"/>
                    </a:lnTo>
                    <a:lnTo>
                      <a:pt x="6" y="1461"/>
                    </a:lnTo>
                    <a:lnTo>
                      <a:pt x="3" y="1504"/>
                    </a:lnTo>
                    <a:lnTo>
                      <a:pt x="0" y="1547"/>
                    </a:lnTo>
                    <a:lnTo>
                      <a:pt x="0" y="1591"/>
                    </a:lnTo>
                    <a:lnTo>
                      <a:pt x="0" y="1617"/>
                    </a:lnTo>
                    <a:lnTo>
                      <a:pt x="0" y="1617"/>
                    </a:lnTo>
                    <a:lnTo>
                      <a:pt x="0" y="1659"/>
                    </a:lnTo>
                    <a:lnTo>
                      <a:pt x="3" y="1702"/>
                    </a:lnTo>
                    <a:lnTo>
                      <a:pt x="6" y="1745"/>
                    </a:lnTo>
                    <a:lnTo>
                      <a:pt x="11" y="1787"/>
                    </a:lnTo>
                    <a:lnTo>
                      <a:pt x="17" y="1830"/>
                    </a:lnTo>
                    <a:lnTo>
                      <a:pt x="24" y="1871"/>
                    </a:lnTo>
                    <a:lnTo>
                      <a:pt x="34" y="1912"/>
                    </a:lnTo>
                    <a:lnTo>
                      <a:pt x="43" y="1953"/>
                    </a:lnTo>
                    <a:lnTo>
                      <a:pt x="55" y="1993"/>
                    </a:lnTo>
                    <a:lnTo>
                      <a:pt x="67" y="2033"/>
                    </a:lnTo>
                    <a:lnTo>
                      <a:pt x="81" y="2072"/>
                    </a:lnTo>
                    <a:lnTo>
                      <a:pt x="94" y="2112"/>
                    </a:lnTo>
                    <a:lnTo>
                      <a:pt x="111" y="2150"/>
                    </a:lnTo>
                    <a:lnTo>
                      <a:pt x="128" y="2188"/>
                    </a:lnTo>
                    <a:lnTo>
                      <a:pt x="146" y="2226"/>
                    </a:lnTo>
                    <a:lnTo>
                      <a:pt x="165" y="2263"/>
                    </a:lnTo>
                    <a:lnTo>
                      <a:pt x="165" y="2263"/>
                    </a:lnTo>
                    <a:lnTo>
                      <a:pt x="189" y="2304"/>
                    </a:lnTo>
                    <a:lnTo>
                      <a:pt x="213" y="2345"/>
                    </a:lnTo>
                    <a:lnTo>
                      <a:pt x="239" y="2385"/>
                    </a:lnTo>
                    <a:lnTo>
                      <a:pt x="267" y="2424"/>
                    </a:lnTo>
                    <a:lnTo>
                      <a:pt x="296" y="2464"/>
                    </a:lnTo>
                    <a:lnTo>
                      <a:pt x="325" y="2500"/>
                    </a:lnTo>
                    <a:lnTo>
                      <a:pt x="355" y="2539"/>
                    </a:lnTo>
                    <a:lnTo>
                      <a:pt x="387" y="2574"/>
                    </a:lnTo>
                    <a:lnTo>
                      <a:pt x="421" y="2609"/>
                    </a:lnTo>
                    <a:lnTo>
                      <a:pt x="454" y="2644"/>
                    </a:lnTo>
                    <a:lnTo>
                      <a:pt x="489" y="2676"/>
                    </a:lnTo>
                    <a:lnTo>
                      <a:pt x="526" y="2709"/>
                    </a:lnTo>
                    <a:lnTo>
                      <a:pt x="562" y="2740"/>
                    </a:lnTo>
                    <a:lnTo>
                      <a:pt x="600" y="2770"/>
                    </a:lnTo>
                    <a:lnTo>
                      <a:pt x="640" y="2801"/>
                    </a:lnTo>
                    <a:lnTo>
                      <a:pt x="680" y="2830"/>
                    </a:lnTo>
                    <a:lnTo>
                      <a:pt x="680" y="1763"/>
                    </a:lnTo>
                    <a:lnTo>
                      <a:pt x="680" y="1763"/>
                    </a:lnTo>
                    <a:lnTo>
                      <a:pt x="672" y="1726"/>
                    </a:lnTo>
                    <a:lnTo>
                      <a:pt x="667" y="1690"/>
                    </a:lnTo>
                    <a:lnTo>
                      <a:pt x="664" y="1653"/>
                    </a:lnTo>
                    <a:lnTo>
                      <a:pt x="663" y="1617"/>
                    </a:lnTo>
                    <a:lnTo>
                      <a:pt x="663" y="1591"/>
                    </a:lnTo>
                    <a:lnTo>
                      <a:pt x="663" y="1591"/>
                    </a:lnTo>
                    <a:lnTo>
                      <a:pt x="664" y="1548"/>
                    </a:lnTo>
                    <a:lnTo>
                      <a:pt x="669" y="1505"/>
                    </a:lnTo>
                    <a:lnTo>
                      <a:pt x="675" y="1463"/>
                    </a:lnTo>
                    <a:lnTo>
                      <a:pt x="686" y="1422"/>
                    </a:lnTo>
                    <a:lnTo>
                      <a:pt x="698" y="1381"/>
                    </a:lnTo>
                    <a:lnTo>
                      <a:pt x="712" y="1339"/>
                    </a:lnTo>
                    <a:lnTo>
                      <a:pt x="730" y="1298"/>
                    </a:lnTo>
                    <a:lnTo>
                      <a:pt x="750" y="1259"/>
                    </a:lnTo>
                    <a:lnTo>
                      <a:pt x="750" y="1259"/>
                    </a:lnTo>
                    <a:lnTo>
                      <a:pt x="766" y="1230"/>
                    </a:lnTo>
                    <a:lnTo>
                      <a:pt x="785" y="1199"/>
                    </a:lnTo>
                    <a:lnTo>
                      <a:pt x="805" y="1170"/>
                    </a:lnTo>
                    <a:lnTo>
                      <a:pt x="826" y="1141"/>
                    </a:lnTo>
                    <a:lnTo>
                      <a:pt x="849" y="1114"/>
                    </a:lnTo>
                    <a:lnTo>
                      <a:pt x="873" y="1085"/>
                    </a:lnTo>
                    <a:lnTo>
                      <a:pt x="899" y="1057"/>
                    </a:lnTo>
                    <a:lnTo>
                      <a:pt x="926" y="1032"/>
                    </a:lnTo>
                    <a:lnTo>
                      <a:pt x="954" y="1004"/>
                    </a:lnTo>
                    <a:lnTo>
                      <a:pt x="984" y="978"/>
                    </a:lnTo>
                    <a:lnTo>
                      <a:pt x="1015" y="954"/>
                    </a:lnTo>
                    <a:lnTo>
                      <a:pt x="1048" y="929"/>
                    </a:lnTo>
                    <a:lnTo>
                      <a:pt x="1082" y="905"/>
                    </a:lnTo>
                    <a:lnTo>
                      <a:pt x="1117" y="884"/>
                    </a:lnTo>
                    <a:lnTo>
                      <a:pt x="1154" y="861"/>
                    </a:lnTo>
                    <a:lnTo>
                      <a:pt x="1192" y="840"/>
                    </a:lnTo>
                    <a:lnTo>
                      <a:pt x="1192" y="840"/>
                    </a:lnTo>
                    <a:lnTo>
                      <a:pt x="1231" y="820"/>
                    </a:lnTo>
                    <a:lnTo>
                      <a:pt x="1271" y="802"/>
                    </a:lnTo>
                    <a:lnTo>
                      <a:pt x="1312" y="783"/>
                    </a:lnTo>
                    <a:lnTo>
                      <a:pt x="1353" y="766"/>
                    </a:lnTo>
                    <a:lnTo>
                      <a:pt x="1396" y="751"/>
                    </a:lnTo>
                    <a:lnTo>
                      <a:pt x="1440" y="736"/>
                    </a:lnTo>
                    <a:lnTo>
                      <a:pt x="1486" y="724"/>
                    </a:lnTo>
                    <a:lnTo>
                      <a:pt x="1531" y="712"/>
                    </a:lnTo>
                    <a:lnTo>
                      <a:pt x="1577" y="701"/>
                    </a:lnTo>
                    <a:lnTo>
                      <a:pt x="1626" y="690"/>
                    </a:lnTo>
                    <a:lnTo>
                      <a:pt x="1673" y="683"/>
                    </a:lnTo>
                    <a:lnTo>
                      <a:pt x="1722" y="677"/>
                    </a:lnTo>
                    <a:lnTo>
                      <a:pt x="1772" y="670"/>
                    </a:lnTo>
                    <a:lnTo>
                      <a:pt x="1822" y="667"/>
                    </a:lnTo>
                    <a:lnTo>
                      <a:pt x="1873" y="664"/>
                    </a:lnTo>
                    <a:lnTo>
                      <a:pt x="1923" y="664"/>
                    </a:lnTo>
                    <a:lnTo>
                      <a:pt x="3837" y="664"/>
                    </a:lnTo>
                    <a:lnTo>
                      <a:pt x="3837" y="664"/>
                    </a:lnTo>
                    <a:lnTo>
                      <a:pt x="3904" y="666"/>
                    </a:lnTo>
                    <a:lnTo>
                      <a:pt x="3971" y="669"/>
                    </a:lnTo>
                    <a:lnTo>
                      <a:pt x="4038" y="677"/>
                    </a:lnTo>
                    <a:lnTo>
                      <a:pt x="4102" y="686"/>
                    </a:lnTo>
                    <a:lnTo>
                      <a:pt x="4166" y="696"/>
                    </a:lnTo>
                    <a:lnTo>
                      <a:pt x="4229" y="712"/>
                    </a:lnTo>
                    <a:lnTo>
                      <a:pt x="4290" y="727"/>
                    </a:lnTo>
                    <a:lnTo>
                      <a:pt x="4349" y="747"/>
                    </a:lnTo>
                    <a:lnTo>
                      <a:pt x="4407" y="766"/>
                    </a:lnTo>
                    <a:lnTo>
                      <a:pt x="4462" y="789"/>
                    </a:lnTo>
                    <a:lnTo>
                      <a:pt x="4517" y="814"/>
                    </a:lnTo>
                    <a:lnTo>
                      <a:pt x="4568" y="840"/>
                    </a:lnTo>
                    <a:lnTo>
                      <a:pt x="4619" y="869"/>
                    </a:lnTo>
                    <a:lnTo>
                      <a:pt x="4666" y="897"/>
                    </a:lnTo>
                    <a:lnTo>
                      <a:pt x="4712" y="929"/>
                    </a:lnTo>
                    <a:lnTo>
                      <a:pt x="4754" y="961"/>
                    </a:lnTo>
                    <a:lnTo>
                      <a:pt x="4754" y="961"/>
                    </a:lnTo>
                    <a:lnTo>
                      <a:pt x="4795" y="997"/>
                    </a:lnTo>
                    <a:lnTo>
                      <a:pt x="4834" y="1032"/>
                    </a:lnTo>
                    <a:lnTo>
                      <a:pt x="4870" y="1067"/>
                    </a:lnTo>
                    <a:lnTo>
                      <a:pt x="4904" y="1105"/>
                    </a:lnTo>
                    <a:lnTo>
                      <a:pt x="4934" y="1141"/>
                    </a:lnTo>
                    <a:lnTo>
                      <a:pt x="4963" y="1181"/>
                    </a:lnTo>
                    <a:lnTo>
                      <a:pt x="4987" y="1219"/>
                    </a:lnTo>
                    <a:lnTo>
                      <a:pt x="5010" y="1259"/>
                    </a:lnTo>
                    <a:lnTo>
                      <a:pt x="5010" y="1259"/>
                    </a:lnTo>
                    <a:lnTo>
                      <a:pt x="5030" y="1298"/>
                    </a:lnTo>
                    <a:lnTo>
                      <a:pt x="5048" y="1339"/>
                    </a:lnTo>
                    <a:lnTo>
                      <a:pt x="5062" y="1381"/>
                    </a:lnTo>
                    <a:lnTo>
                      <a:pt x="5074" y="1422"/>
                    </a:lnTo>
                    <a:lnTo>
                      <a:pt x="5085" y="1463"/>
                    </a:lnTo>
                    <a:lnTo>
                      <a:pt x="5091" y="1505"/>
                    </a:lnTo>
                    <a:lnTo>
                      <a:pt x="5096" y="1548"/>
                    </a:lnTo>
                    <a:lnTo>
                      <a:pt x="5097" y="1591"/>
                    </a:lnTo>
                    <a:lnTo>
                      <a:pt x="5097" y="1617"/>
                    </a:lnTo>
                    <a:lnTo>
                      <a:pt x="5097" y="1617"/>
                    </a:lnTo>
                    <a:lnTo>
                      <a:pt x="5096" y="1659"/>
                    </a:lnTo>
                    <a:lnTo>
                      <a:pt x="5091" y="1702"/>
                    </a:lnTo>
                    <a:lnTo>
                      <a:pt x="5085" y="1745"/>
                    </a:lnTo>
                    <a:lnTo>
                      <a:pt x="5074" y="1786"/>
                    </a:lnTo>
                    <a:lnTo>
                      <a:pt x="5062" y="1827"/>
                    </a:lnTo>
                    <a:lnTo>
                      <a:pt x="5048" y="1868"/>
                    </a:lnTo>
                    <a:lnTo>
                      <a:pt x="5030" y="1908"/>
                    </a:lnTo>
                    <a:lnTo>
                      <a:pt x="5010" y="1949"/>
                    </a:lnTo>
                    <a:lnTo>
                      <a:pt x="5010" y="1949"/>
                    </a:lnTo>
                    <a:lnTo>
                      <a:pt x="4994" y="1978"/>
                    </a:lnTo>
                    <a:lnTo>
                      <a:pt x="4975" y="2007"/>
                    </a:lnTo>
                    <a:lnTo>
                      <a:pt x="4955" y="2037"/>
                    </a:lnTo>
                    <a:lnTo>
                      <a:pt x="4934" y="2065"/>
                    </a:lnTo>
                    <a:lnTo>
                      <a:pt x="4911" y="2094"/>
                    </a:lnTo>
                    <a:lnTo>
                      <a:pt x="4887" y="2121"/>
                    </a:lnTo>
                    <a:lnTo>
                      <a:pt x="4861" y="2149"/>
                    </a:lnTo>
                    <a:lnTo>
                      <a:pt x="4834" y="2176"/>
                    </a:lnTo>
                    <a:lnTo>
                      <a:pt x="4806" y="2202"/>
                    </a:lnTo>
                    <a:lnTo>
                      <a:pt x="4776" y="2228"/>
                    </a:lnTo>
                    <a:lnTo>
                      <a:pt x="4744" y="2254"/>
                    </a:lnTo>
                    <a:lnTo>
                      <a:pt x="4712" y="2278"/>
                    </a:lnTo>
                    <a:lnTo>
                      <a:pt x="4678" y="2301"/>
                    </a:lnTo>
                    <a:lnTo>
                      <a:pt x="4643" y="2324"/>
                    </a:lnTo>
                    <a:lnTo>
                      <a:pt x="4606" y="2347"/>
                    </a:lnTo>
                    <a:lnTo>
                      <a:pt x="4568" y="2366"/>
                    </a:lnTo>
                    <a:lnTo>
                      <a:pt x="4568" y="2366"/>
                    </a:lnTo>
                    <a:lnTo>
                      <a:pt x="4529" y="2386"/>
                    </a:lnTo>
                    <a:lnTo>
                      <a:pt x="4489" y="2406"/>
                    </a:lnTo>
                    <a:lnTo>
                      <a:pt x="4448" y="2424"/>
                    </a:lnTo>
                    <a:lnTo>
                      <a:pt x="4407" y="2441"/>
                    </a:lnTo>
                    <a:lnTo>
                      <a:pt x="4363" y="2456"/>
                    </a:lnTo>
                    <a:lnTo>
                      <a:pt x="4320" y="2470"/>
                    </a:lnTo>
                    <a:lnTo>
                      <a:pt x="4274" y="2484"/>
                    </a:lnTo>
                    <a:lnTo>
                      <a:pt x="4229" y="2496"/>
                    </a:lnTo>
                    <a:lnTo>
                      <a:pt x="4183" y="2507"/>
                    </a:lnTo>
                    <a:lnTo>
                      <a:pt x="4134" y="2516"/>
                    </a:lnTo>
                    <a:lnTo>
                      <a:pt x="4087" y="2525"/>
                    </a:lnTo>
                    <a:lnTo>
                      <a:pt x="4038" y="2531"/>
                    </a:lnTo>
                    <a:lnTo>
                      <a:pt x="3988" y="2537"/>
                    </a:lnTo>
                    <a:lnTo>
                      <a:pt x="3938" y="2540"/>
                    </a:lnTo>
                    <a:lnTo>
                      <a:pt x="3887" y="2543"/>
                    </a:lnTo>
                    <a:lnTo>
                      <a:pt x="3837" y="2543"/>
                    </a:lnTo>
                    <a:lnTo>
                      <a:pt x="1923" y="2543"/>
                    </a:lnTo>
                    <a:lnTo>
                      <a:pt x="1923" y="2543"/>
                    </a:lnTo>
                    <a:lnTo>
                      <a:pt x="1848" y="2542"/>
                    </a:lnTo>
                    <a:lnTo>
                      <a:pt x="1774" y="2537"/>
                    </a:lnTo>
                    <a:lnTo>
                      <a:pt x="1701" y="2528"/>
                    </a:lnTo>
                    <a:lnTo>
                      <a:pt x="1630" y="2517"/>
                    </a:lnTo>
                    <a:lnTo>
                      <a:pt x="1560" y="2504"/>
                    </a:lnTo>
                    <a:lnTo>
                      <a:pt x="1492" y="2485"/>
                    </a:lnTo>
                    <a:lnTo>
                      <a:pt x="1426" y="2465"/>
                    </a:lnTo>
                    <a:lnTo>
                      <a:pt x="1362" y="2444"/>
                    </a:lnTo>
                    <a:lnTo>
                      <a:pt x="1362" y="3137"/>
                    </a:lnTo>
                    <a:lnTo>
                      <a:pt x="1362" y="3137"/>
                    </a:lnTo>
                    <a:lnTo>
                      <a:pt x="1429" y="3153"/>
                    </a:lnTo>
                    <a:lnTo>
                      <a:pt x="1498" y="3168"/>
                    </a:lnTo>
                    <a:lnTo>
                      <a:pt x="1566" y="3179"/>
                    </a:lnTo>
                    <a:lnTo>
                      <a:pt x="1637" y="3189"/>
                    </a:lnTo>
                    <a:lnTo>
                      <a:pt x="1708" y="3197"/>
                    </a:lnTo>
                    <a:lnTo>
                      <a:pt x="1778" y="3201"/>
                    </a:lnTo>
                    <a:lnTo>
                      <a:pt x="1851" y="3206"/>
                    </a:lnTo>
                    <a:lnTo>
                      <a:pt x="1923" y="3206"/>
                    </a:lnTo>
                    <a:lnTo>
                      <a:pt x="3837" y="3206"/>
                    </a:lnTo>
                    <a:lnTo>
                      <a:pt x="3837" y="3206"/>
                    </a:lnTo>
                    <a:lnTo>
                      <a:pt x="3884" y="3206"/>
                    </a:lnTo>
                    <a:lnTo>
                      <a:pt x="3931" y="3204"/>
                    </a:lnTo>
                    <a:lnTo>
                      <a:pt x="3979" y="3201"/>
                    </a:lnTo>
                    <a:lnTo>
                      <a:pt x="4026" y="3198"/>
                    </a:lnTo>
                    <a:lnTo>
                      <a:pt x="4072" y="3195"/>
                    </a:lnTo>
                    <a:lnTo>
                      <a:pt x="4117" y="3189"/>
                    </a:lnTo>
                    <a:lnTo>
                      <a:pt x="4163" y="3183"/>
                    </a:lnTo>
                    <a:lnTo>
                      <a:pt x="4209" y="3177"/>
                    </a:lnTo>
                    <a:lnTo>
                      <a:pt x="4254" y="3169"/>
                    </a:lnTo>
                    <a:lnTo>
                      <a:pt x="4299" y="3160"/>
                    </a:lnTo>
                    <a:lnTo>
                      <a:pt x="4344" y="3151"/>
                    </a:lnTo>
                    <a:lnTo>
                      <a:pt x="4389" y="3140"/>
                    </a:lnTo>
                    <a:lnTo>
                      <a:pt x="4431" y="3128"/>
                    </a:lnTo>
                    <a:lnTo>
                      <a:pt x="4475" y="3116"/>
                    </a:lnTo>
                    <a:lnTo>
                      <a:pt x="4518" y="3104"/>
                    </a:lnTo>
                    <a:lnTo>
                      <a:pt x="4559" y="3090"/>
                    </a:lnTo>
                    <a:lnTo>
                      <a:pt x="4602" y="3075"/>
                    </a:lnTo>
                    <a:lnTo>
                      <a:pt x="4643" y="3060"/>
                    </a:lnTo>
                    <a:lnTo>
                      <a:pt x="4684" y="3044"/>
                    </a:lnTo>
                    <a:lnTo>
                      <a:pt x="4725" y="3028"/>
                    </a:lnTo>
                    <a:lnTo>
                      <a:pt x="4765" y="3009"/>
                    </a:lnTo>
                    <a:lnTo>
                      <a:pt x="4805" y="2991"/>
                    </a:lnTo>
                    <a:lnTo>
                      <a:pt x="4843" y="2971"/>
                    </a:lnTo>
                    <a:lnTo>
                      <a:pt x="4881" y="2952"/>
                    </a:lnTo>
                    <a:lnTo>
                      <a:pt x="4919" y="2930"/>
                    </a:lnTo>
                    <a:lnTo>
                      <a:pt x="4955" y="2909"/>
                    </a:lnTo>
                    <a:lnTo>
                      <a:pt x="4992" y="2888"/>
                    </a:lnTo>
                    <a:lnTo>
                      <a:pt x="5029" y="2865"/>
                    </a:lnTo>
                    <a:lnTo>
                      <a:pt x="5064" y="2840"/>
                    </a:lnTo>
                    <a:lnTo>
                      <a:pt x="5099" y="2816"/>
                    </a:lnTo>
                    <a:lnTo>
                      <a:pt x="5132" y="2792"/>
                    </a:lnTo>
                    <a:lnTo>
                      <a:pt x="5166" y="2766"/>
                    </a:lnTo>
                    <a:lnTo>
                      <a:pt x="5166" y="2766"/>
                    </a:lnTo>
                    <a:lnTo>
                      <a:pt x="5199" y="2740"/>
                    </a:lnTo>
                    <a:lnTo>
                      <a:pt x="5231" y="2712"/>
                    </a:lnTo>
                    <a:lnTo>
                      <a:pt x="5262" y="2683"/>
                    </a:lnTo>
                    <a:lnTo>
                      <a:pt x="5292" y="2656"/>
                    </a:lnTo>
                    <a:lnTo>
                      <a:pt x="5323" y="2627"/>
                    </a:lnTo>
                    <a:lnTo>
                      <a:pt x="5352" y="2596"/>
                    </a:lnTo>
                    <a:lnTo>
                      <a:pt x="5381" y="2566"/>
                    </a:lnTo>
                    <a:lnTo>
                      <a:pt x="5408" y="2534"/>
                    </a:lnTo>
                    <a:lnTo>
                      <a:pt x="5434" y="2504"/>
                    </a:lnTo>
                    <a:lnTo>
                      <a:pt x="5460" y="2470"/>
                    </a:lnTo>
                    <a:lnTo>
                      <a:pt x="5484" y="2436"/>
                    </a:lnTo>
                    <a:lnTo>
                      <a:pt x="5509" y="2403"/>
                    </a:lnTo>
                    <a:lnTo>
                      <a:pt x="5531" y="2369"/>
                    </a:lnTo>
                    <a:lnTo>
                      <a:pt x="5553" y="2334"/>
                    </a:lnTo>
                    <a:lnTo>
                      <a:pt x="5574" y="2298"/>
                    </a:lnTo>
                    <a:lnTo>
                      <a:pt x="5595" y="2263"/>
                    </a:lnTo>
                    <a:lnTo>
                      <a:pt x="5595" y="2263"/>
                    </a:lnTo>
                    <a:lnTo>
                      <a:pt x="5614" y="2226"/>
                    </a:lnTo>
                    <a:lnTo>
                      <a:pt x="5632" y="2188"/>
                    </a:lnTo>
                    <a:lnTo>
                      <a:pt x="5649" y="2150"/>
                    </a:lnTo>
                    <a:lnTo>
                      <a:pt x="5664" y="2112"/>
                    </a:lnTo>
                    <a:lnTo>
                      <a:pt x="5679" y="2072"/>
                    </a:lnTo>
                    <a:lnTo>
                      <a:pt x="5693" y="2033"/>
                    </a:lnTo>
                    <a:lnTo>
                      <a:pt x="5705" y="1993"/>
                    </a:lnTo>
                    <a:lnTo>
                      <a:pt x="5717" y="1953"/>
                    </a:lnTo>
                    <a:lnTo>
                      <a:pt x="5726" y="1912"/>
                    </a:lnTo>
                    <a:lnTo>
                      <a:pt x="5736" y="1871"/>
                    </a:lnTo>
                    <a:lnTo>
                      <a:pt x="5743" y="1830"/>
                    </a:lnTo>
                    <a:lnTo>
                      <a:pt x="5749" y="1787"/>
                    </a:lnTo>
                    <a:lnTo>
                      <a:pt x="5754" y="1745"/>
                    </a:lnTo>
                    <a:lnTo>
                      <a:pt x="5757" y="1702"/>
                    </a:lnTo>
                    <a:lnTo>
                      <a:pt x="5758" y="1659"/>
                    </a:lnTo>
                    <a:lnTo>
                      <a:pt x="5760" y="1617"/>
                    </a:lnTo>
                    <a:lnTo>
                      <a:pt x="5760" y="1589"/>
                    </a:lnTo>
                    <a:lnTo>
                      <a:pt x="5760" y="1589"/>
                    </a:lnTo>
                    <a:lnTo>
                      <a:pt x="5758" y="1547"/>
                    </a:lnTo>
                    <a:lnTo>
                      <a:pt x="5757" y="1504"/>
                    </a:lnTo>
                    <a:lnTo>
                      <a:pt x="5754" y="1461"/>
                    </a:lnTo>
                    <a:lnTo>
                      <a:pt x="5749" y="1419"/>
                    </a:lnTo>
                    <a:lnTo>
                      <a:pt x="5743" y="1377"/>
                    </a:lnTo>
                    <a:lnTo>
                      <a:pt x="5736" y="1335"/>
                    </a:lnTo>
                    <a:lnTo>
                      <a:pt x="5726" y="1294"/>
                    </a:lnTo>
                    <a:lnTo>
                      <a:pt x="5716" y="1254"/>
                    </a:lnTo>
                    <a:lnTo>
                      <a:pt x="5705" y="1213"/>
                    </a:lnTo>
                    <a:lnTo>
                      <a:pt x="5693" y="1173"/>
                    </a:lnTo>
                    <a:lnTo>
                      <a:pt x="5679" y="1134"/>
                    </a:lnTo>
                    <a:lnTo>
                      <a:pt x="5664" y="1096"/>
                    </a:lnTo>
                    <a:lnTo>
                      <a:pt x="5649" y="1056"/>
                    </a:lnTo>
                    <a:lnTo>
                      <a:pt x="5632" y="1019"/>
                    </a:lnTo>
                    <a:lnTo>
                      <a:pt x="5614" y="981"/>
                    </a:lnTo>
                    <a:lnTo>
                      <a:pt x="5595" y="945"/>
                    </a:lnTo>
                    <a:lnTo>
                      <a:pt x="5595" y="94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2">
                      <a:lumMod val="60000"/>
                      <a:lumOff val="40000"/>
                    </a:schemeClr>
                  </a:gs>
                  <a:gs pos="99000">
                    <a:schemeClr val="accent2">
                      <a:lumMod val="5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12720000"/>
                </a:lightRig>
              </a:scene3d>
              <a:sp3d/>
            </p:spPr>
            <p:txBody>
              <a:bodyPr/>
              <a:lstStyle/>
              <a:p>
                <a:pPr>
                  <a:lnSpc>
                    <a:spcPct val="85000"/>
                  </a:lnSpc>
                </a:pPr>
                <a:endParaRPr lang="en-US">
                  <a:latin typeface="Times"/>
                </a:endParaRPr>
              </a:p>
            </p:txBody>
          </p:sp>
          <p:sp>
            <p:nvSpPr>
              <p:cNvPr id="14" name="Freeform 5">
                <a:extLst>
                  <a:ext uri="{FF2B5EF4-FFF2-40B4-BE49-F238E27FC236}">
                    <a16:creationId xmlns:a16="http://schemas.microsoft.com/office/drawing/2014/main" id="{E3E6412E-7BF7-AC4D-B22E-961F226E8C5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5" y="1676400"/>
                <a:ext cx="2374330" cy="1600200"/>
              </a:xfrm>
              <a:custGeom>
                <a:avLst/>
                <a:gdLst/>
                <a:ahLst/>
                <a:cxnLst>
                  <a:cxn ang="0">
                    <a:pos x="5438" y="1318"/>
                  </a:cxn>
                  <a:cxn ang="0">
                    <a:pos x="5248" y="1507"/>
                  </a:cxn>
                  <a:cxn ang="0">
                    <a:pos x="5145" y="1679"/>
                  </a:cxn>
                  <a:cxn ang="0">
                    <a:pos x="5095" y="1848"/>
                  </a:cxn>
                  <a:cxn ang="0">
                    <a:pos x="5082" y="2149"/>
                  </a:cxn>
                  <a:cxn ang="0">
                    <a:pos x="4944" y="2555"/>
                  </a:cxn>
                  <a:cxn ang="0">
                    <a:pos x="4726" y="2848"/>
                  </a:cxn>
                  <a:cxn ang="0">
                    <a:pos x="4381" y="3093"/>
                  </a:cxn>
                  <a:cxn ang="0">
                    <a:pos x="3964" y="3211"/>
                  </a:cxn>
                  <a:cxn ang="0">
                    <a:pos x="1733" y="3204"/>
                  </a:cxn>
                  <a:cxn ang="0">
                    <a:pos x="1325" y="3066"/>
                  </a:cxn>
                  <a:cxn ang="0">
                    <a:pos x="1034" y="2848"/>
                  </a:cxn>
                  <a:cxn ang="0">
                    <a:pos x="787" y="2501"/>
                  </a:cxn>
                  <a:cxn ang="0">
                    <a:pos x="669" y="2086"/>
                  </a:cxn>
                  <a:cxn ang="0">
                    <a:pos x="678" y="1733"/>
                  </a:cxn>
                  <a:cxn ang="0">
                    <a:pos x="816" y="1325"/>
                  </a:cxn>
                  <a:cxn ang="0">
                    <a:pos x="1034" y="1034"/>
                  </a:cxn>
                  <a:cxn ang="0">
                    <a:pos x="1379" y="788"/>
                  </a:cxn>
                  <a:cxn ang="0">
                    <a:pos x="1796" y="669"/>
                  </a:cxn>
                  <a:cxn ang="0">
                    <a:pos x="4027" y="678"/>
                  </a:cxn>
                  <a:cxn ang="0">
                    <a:pos x="4435" y="816"/>
                  </a:cxn>
                  <a:cxn ang="0">
                    <a:pos x="4726" y="1034"/>
                  </a:cxn>
                  <a:cxn ang="0">
                    <a:pos x="4910" y="895"/>
                  </a:cxn>
                  <a:cxn ang="0">
                    <a:pos x="5201" y="678"/>
                  </a:cxn>
                  <a:cxn ang="0">
                    <a:pos x="5129" y="502"/>
                  </a:cxn>
                  <a:cxn ang="0">
                    <a:pos x="4872" y="304"/>
                  </a:cxn>
                  <a:cxn ang="0">
                    <a:pos x="4584" y="151"/>
                  </a:cxn>
                  <a:cxn ang="0">
                    <a:pos x="4270" y="49"/>
                  </a:cxn>
                  <a:cxn ang="0">
                    <a:pos x="3935" y="2"/>
                  </a:cxn>
                  <a:cxn ang="0">
                    <a:pos x="1776" y="5"/>
                  </a:cxn>
                  <a:cxn ang="0">
                    <a:pos x="1444" y="61"/>
                  </a:cxn>
                  <a:cxn ang="0">
                    <a:pos x="1133" y="171"/>
                  </a:cxn>
                  <a:cxn ang="0">
                    <a:pos x="849" y="329"/>
                  </a:cxn>
                  <a:cxn ang="0">
                    <a:pos x="597" y="532"/>
                  </a:cxn>
                  <a:cxn ang="0">
                    <a:pos x="412" y="737"/>
                  </a:cxn>
                  <a:cxn ang="0">
                    <a:pos x="234" y="1007"/>
                  </a:cxn>
                  <a:cxn ang="0">
                    <a:pos x="101" y="1307"/>
                  </a:cxn>
                  <a:cxn ang="0">
                    <a:pos x="22" y="1631"/>
                  </a:cxn>
                  <a:cxn ang="0">
                    <a:pos x="0" y="1958"/>
                  </a:cxn>
                  <a:cxn ang="0">
                    <a:pos x="22" y="2249"/>
                  </a:cxn>
                  <a:cxn ang="0">
                    <a:pos x="101" y="2573"/>
                  </a:cxn>
                  <a:cxn ang="0">
                    <a:pos x="234" y="2873"/>
                  </a:cxn>
                  <a:cxn ang="0">
                    <a:pos x="412" y="3145"/>
                  </a:cxn>
                  <a:cxn ang="0">
                    <a:pos x="597" y="3348"/>
                  </a:cxn>
                  <a:cxn ang="0">
                    <a:pos x="849" y="3551"/>
                  </a:cxn>
                  <a:cxn ang="0">
                    <a:pos x="1133" y="3711"/>
                  </a:cxn>
                  <a:cxn ang="0">
                    <a:pos x="1444" y="3821"/>
                  </a:cxn>
                  <a:cxn ang="0">
                    <a:pos x="1776" y="3877"/>
                  </a:cxn>
                  <a:cxn ang="0">
                    <a:pos x="3885" y="3880"/>
                  </a:cxn>
                  <a:cxn ang="0">
                    <a:pos x="4223" y="3842"/>
                  </a:cxn>
                  <a:cxn ang="0">
                    <a:pos x="4541" y="3747"/>
                  </a:cxn>
                  <a:cxn ang="0">
                    <a:pos x="4832" y="3602"/>
                  </a:cxn>
                  <a:cxn ang="0">
                    <a:pos x="5095" y="3411"/>
                  </a:cxn>
                  <a:cxn ang="0">
                    <a:pos x="5289" y="3215"/>
                  </a:cxn>
                  <a:cxn ang="0">
                    <a:pos x="5480" y="2954"/>
                  </a:cxn>
                  <a:cxn ang="0">
                    <a:pos x="5625" y="2661"/>
                  </a:cxn>
                  <a:cxn ang="0">
                    <a:pos x="5720" y="2345"/>
                  </a:cxn>
                  <a:cxn ang="0">
                    <a:pos x="5760" y="2007"/>
                  </a:cxn>
                  <a:cxn ang="0">
                    <a:pos x="5751" y="1735"/>
                  </a:cxn>
                  <a:cxn ang="0">
                    <a:pos x="5692" y="1417"/>
                  </a:cxn>
                </a:cxnLst>
                <a:rect l="0" t="0" r="r" b="b"/>
                <a:pathLst>
                  <a:path w="5760" h="3882">
                    <a:moveTo>
                      <a:pt x="5614" y="1205"/>
                    </a:moveTo>
                    <a:lnTo>
                      <a:pt x="5614" y="1205"/>
                    </a:lnTo>
                    <a:lnTo>
                      <a:pt x="5577" y="1226"/>
                    </a:lnTo>
                    <a:lnTo>
                      <a:pt x="5541" y="1248"/>
                    </a:lnTo>
                    <a:lnTo>
                      <a:pt x="5505" y="1271"/>
                    </a:lnTo>
                    <a:lnTo>
                      <a:pt x="5471" y="1295"/>
                    </a:lnTo>
                    <a:lnTo>
                      <a:pt x="5438" y="1318"/>
                    </a:lnTo>
                    <a:lnTo>
                      <a:pt x="5406" y="1343"/>
                    </a:lnTo>
                    <a:lnTo>
                      <a:pt x="5377" y="1370"/>
                    </a:lnTo>
                    <a:lnTo>
                      <a:pt x="5348" y="1395"/>
                    </a:lnTo>
                    <a:lnTo>
                      <a:pt x="5321" y="1422"/>
                    </a:lnTo>
                    <a:lnTo>
                      <a:pt x="5294" y="1451"/>
                    </a:lnTo>
                    <a:lnTo>
                      <a:pt x="5271" y="1478"/>
                    </a:lnTo>
                    <a:lnTo>
                      <a:pt x="5248" y="1507"/>
                    </a:lnTo>
                    <a:lnTo>
                      <a:pt x="5226" y="1536"/>
                    </a:lnTo>
                    <a:lnTo>
                      <a:pt x="5206" y="1566"/>
                    </a:lnTo>
                    <a:lnTo>
                      <a:pt x="5188" y="1595"/>
                    </a:lnTo>
                    <a:lnTo>
                      <a:pt x="5172" y="1624"/>
                    </a:lnTo>
                    <a:lnTo>
                      <a:pt x="5172" y="1624"/>
                    </a:lnTo>
                    <a:lnTo>
                      <a:pt x="5158" y="1652"/>
                    </a:lnTo>
                    <a:lnTo>
                      <a:pt x="5145" y="1679"/>
                    </a:lnTo>
                    <a:lnTo>
                      <a:pt x="5133" y="1706"/>
                    </a:lnTo>
                    <a:lnTo>
                      <a:pt x="5124" y="1735"/>
                    </a:lnTo>
                    <a:lnTo>
                      <a:pt x="5115" y="1764"/>
                    </a:lnTo>
                    <a:lnTo>
                      <a:pt x="5106" y="1791"/>
                    </a:lnTo>
                    <a:lnTo>
                      <a:pt x="5100" y="1820"/>
                    </a:lnTo>
                    <a:lnTo>
                      <a:pt x="5095" y="1848"/>
                    </a:lnTo>
                    <a:lnTo>
                      <a:pt x="5095" y="1848"/>
                    </a:lnTo>
                    <a:lnTo>
                      <a:pt x="5097" y="1886"/>
                    </a:lnTo>
                    <a:lnTo>
                      <a:pt x="5097" y="1924"/>
                    </a:lnTo>
                    <a:lnTo>
                      <a:pt x="5097" y="1956"/>
                    </a:lnTo>
                    <a:lnTo>
                      <a:pt x="5097" y="1956"/>
                    </a:lnTo>
                    <a:lnTo>
                      <a:pt x="5095" y="2021"/>
                    </a:lnTo>
                    <a:lnTo>
                      <a:pt x="5089" y="2086"/>
                    </a:lnTo>
                    <a:lnTo>
                      <a:pt x="5082" y="2149"/>
                    </a:lnTo>
                    <a:lnTo>
                      <a:pt x="5071" y="2210"/>
                    </a:lnTo>
                    <a:lnTo>
                      <a:pt x="5057" y="2271"/>
                    </a:lnTo>
                    <a:lnTo>
                      <a:pt x="5041" y="2330"/>
                    </a:lnTo>
                    <a:lnTo>
                      <a:pt x="5019" y="2390"/>
                    </a:lnTo>
                    <a:lnTo>
                      <a:pt x="4998" y="2445"/>
                    </a:lnTo>
                    <a:lnTo>
                      <a:pt x="4973" y="2501"/>
                    </a:lnTo>
                    <a:lnTo>
                      <a:pt x="4944" y="2555"/>
                    </a:lnTo>
                    <a:lnTo>
                      <a:pt x="4913" y="2609"/>
                    </a:lnTo>
                    <a:lnTo>
                      <a:pt x="4881" y="2659"/>
                    </a:lnTo>
                    <a:lnTo>
                      <a:pt x="4845" y="2710"/>
                    </a:lnTo>
                    <a:lnTo>
                      <a:pt x="4807" y="2756"/>
                    </a:lnTo>
                    <a:lnTo>
                      <a:pt x="4768" y="2803"/>
                    </a:lnTo>
                    <a:lnTo>
                      <a:pt x="4726" y="2848"/>
                    </a:lnTo>
                    <a:lnTo>
                      <a:pt x="4726" y="2848"/>
                    </a:lnTo>
                    <a:lnTo>
                      <a:pt x="4681" y="2889"/>
                    </a:lnTo>
                    <a:lnTo>
                      <a:pt x="4636" y="2929"/>
                    </a:lnTo>
                    <a:lnTo>
                      <a:pt x="4588" y="2967"/>
                    </a:lnTo>
                    <a:lnTo>
                      <a:pt x="4539" y="3003"/>
                    </a:lnTo>
                    <a:lnTo>
                      <a:pt x="4487" y="3035"/>
                    </a:lnTo>
                    <a:lnTo>
                      <a:pt x="4435" y="3066"/>
                    </a:lnTo>
                    <a:lnTo>
                      <a:pt x="4381" y="3093"/>
                    </a:lnTo>
                    <a:lnTo>
                      <a:pt x="4325" y="3118"/>
                    </a:lnTo>
                    <a:lnTo>
                      <a:pt x="4268" y="3141"/>
                    </a:lnTo>
                    <a:lnTo>
                      <a:pt x="4210" y="3161"/>
                    </a:lnTo>
                    <a:lnTo>
                      <a:pt x="4149" y="3177"/>
                    </a:lnTo>
                    <a:lnTo>
                      <a:pt x="4090" y="3192"/>
                    </a:lnTo>
                    <a:lnTo>
                      <a:pt x="4027" y="3204"/>
                    </a:lnTo>
                    <a:lnTo>
                      <a:pt x="3964" y="3211"/>
                    </a:lnTo>
                    <a:lnTo>
                      <a:pt x="3901" y="3217"/>
                    </a:lnTo>
                    <a:lnTo>
                      <a:pt x="3836" y="3219"/>
                    </a:lnTo>
                    <a:lnTo>
                      <a:pt x="1924" y="3219"/>
                    </a:lnTo>
                    <a:lnTo>
                      <a:pt x="1924" y="3219"/>
                    </a:lnTo>
                    <a:lnTo>
                      <a:pt x="1859" y="3217"/>
                    </a:lnTo>
                    <a:lnTo>
                      <a:pt x="1796" y="3211"/>
                    </a:lnTo>
                    <a:lnTo>
                      <a:pt x="1733" y="3204"/>
                    </a:lnTo>
                    <a:lnTo>
                      <a:pt x="1670" y="3192"/>
                    </a:lnTo>
                    <a:lnTo>
                      <a:pt x="1609" y="3177"/>
                    </a:lnTo>
                    <a:lnTo>
                      <a:pt x="1550" y="3161"/>
                    </a:lnTo>
                    <a:lnTo>
                      <a:pt x="1492" y="3141"/>
                    </a:lnTo>
                    <a:lnTo>
                      <a:pt x="1435" y="3118"/>
                    </a:lnTo>
                    <a:lnTo>
                      <a:pt x="1379" y="3093"/>
                    </a:lnTo>
                    <a:lnTo>
                      <a:pt x="1325" y="3066"/>
                    </a:lnTo>
                    <a:lnTo>
                      <a:pt x="1273" y="3035"/>
                    </a:lnTo>
                    <a:lnTo>
                      <a:pt x="1221" y="3003"/>
                    </a:lnTo>
                    <a:lnTo>
                      <a:pt x="1172" y="2967"/>
                    </a:lnTo>
                    <a:lnTo>
                      <a:pt x="1124" y="2929"/>
                    </a:lnTo>
                    <a:lnTo>
                      <a:pt x="1077" y="2889"/>
                    </a:lnTo>
                    <a:lnTo>
                      <a:pt x="1034" y="2848"/>
                    </a:lnTo>
                    <a:lnTo>
                      <a:pt x="1034" y="2848"/>
                    </a:lnTo>
                    <a:lnTo>
                      <a:pt x="992" y="2803"/>
                    </a:lnTo>
                    <a:lnTo>
                      <a:pt x="951" y="2756"/>
                    </a:lnTo>
                    <a:lnTo>
                      <a:pt x="913" y="2710"/>
                    </a:lnTo>
                    <a:lnTo>
                      <a:pt x="879" y="2659"/>
                    </a:lnTo>
                    <a:lnTo>
                      <a:pt x="847" y="2609"/>
                    </a:lnTo>
                    <a:lnTo>
                      <a:pt x="816" y="2555"/>
                    </a:lnTo>
                    <a:lnTo>
                      <a:pt x="787" y="2501"/>
                    </a:lnTo>
                    <a:lnTo>
                      <a:pt x="762" y="2445"/>
                    </a:lnTo>
                    <a:lnTo>
                      <a:pt x="739" y="2390"/>
                    </a:lnTo>
                    <a:lnTo>
                      <a:pt x="719" y="2330"/>
                    </a:lnTo>
                    <a:lnTo>
                      <a:pt x="703" y="2271"/>
                    </a:lnTo>
                    <a:lnTo>
                      <a:pt x="689" y="2210"/>
                    </a:lnTo>
                    <a:lnTo>
                      <a:pt x="678" y="2149"/>
                    </a:lnTo>
                    <a:lnTo>
                      <a:pt x="669" y="2086"/>
                    </a:lnTo>
                    <a:lnTo>
                      <a:pt x="665" y="2021"/>
                    </a:lnTo>
                    <a:lnTo>
                      <a:pt x="663" y="1956"/>
                    </a:lnTo>
                    <a:lnTo>
                      <a:pt x="663" y="1924"/>
                    </a:lnTo>
                    <a:lnTo>
                      <a:pt x="663" y="1924"/>
                    </a:lnTo>
                    <a:lnTo>
                      <a:pt x="665" y="1859"/>
                    </a:lnTo>
                    <a:lnTo>
                      <a:pt x="669" y="1796"/>
                    </a:lnTo>
                    <a:lnTo>
                      <a:pt x="678" y="1733"/>
                    </a:lnTo>
                    <a:lnTo>
                      <a:pt x="689" y="1670"/>
                    </a:lnTo>
                    <a:lnTo>
                      <a:pt x="703" y="1611"/>
                    </a:lnTo>
                    <a:lnTo>
                      <a:pt x="719" y="1550"/>
                    </a:lnTo>
                    <a:lnTo>
                      <a:pt x="739" y="1492"/>
                    </a:lnTo>
                    <a:lnTo>
                      <a:pt x="762" y="1435"/>
                    </a:lnTo>
                    <a:lnTo>
                      <a:pt x="787" y="1379"/>
                    </a:lnTo>
                    <a:lnTo>
                      <a:pt x="816" y="1325"/>
                    </a:lnTo>
                    <a:lnTo>
                      <a:pt x="847" y="1273"/>
                    </a:lnTo>
                    <a:lnTo>
                      <a:pt x="879" y="1221"/>
                    </a:lnTo>
                    <a:lnTo>
                      <a:pt x="913" y="1172"/>
                    </a:lnTo>
                    <a:lnTo>
                      <a:pt x="951" y="1124"/>
                    </a:lnTo>
                    <a:lnTo>
                      <a:pt x="992" y="1079"/>
                    </a:lnTo>
                    <a:lnTo>
                      <a:pt x="1034" y="1034"/>
                    </a:lnTo>
                    <a:lnTo>
                      <a:pt x="1034" y="1034"/>
                    </a:lnTo>
                    <a:lnTo>
                      <a:pt x="1077" y="993"/>
                    </a:lnTo>
                    <a:lnTo>
                      <a:pt x="1124" y="951"/>
                    </a:lnTo>
                    <a:lnTo>
                      <a:pt x="1172" y="915"/>
                    </a:lnTo>
                    <a:lnTo>
                      <a:pt x="1221" y="879"/>
                    </a:lnTo>
                    <a:lnTo>
                      <a:pt x="1273" y="847"/>
                    </a:lnTo>
                    <a:lnTo>
                      <a:pt x="1325" y="816"/>
                    </a:lnTo>
                    <a:lnTo>
                      <a:pt x="1379" y="788"/>
                    </a:lnTo>
                    <a:lnTo>
                      <a:pt x="1435" y="762"/>
                    </a:lnTo>
                    <a:lnTo>
                      <a:pt x="1492" y="739"/>
                    </a:lnTo>
                    <a:lnTo>
                      <a:pt x="1550" y="719"/>
                    </a:lnTo>
                    <a:lnTo>
                      <a:pt x="1609" y="703"/>
                    </a:lnTo>
                    <a:lnTo>
                      <a:pt x="1670" y="689"/>
                    </a:lnTo>
                    <a:lnTo>
                      <a:pt x="1733" y="678"/>
                    </a:lnTo>
                    <a:lnTo>
                      <a:pt x="1796" y="669"/>
                    </a:lnTo>
                    <a:lnTo>
                      <a:pt x="1859" y="665"/>
                    </a:lnTo>
                    <a:lnTo>
                      <a:pt x="1924" y="663"/>
                    </a:lnTo>
                    <a:lnTo>
                      <a:pt x="3836" y="663"/>
                    </a:lnTo>
                    <a:lnTo>
                      <a:pt x="3836" y="663"/>
                    </a:lnTo>
                    <a:lnTo>
                      <a:pt x="3901" y="665"/>
                    </a:lnTo>
                    <a:lnTo>
                      <a:pt x="3964" y="669"/>
                    </a:lnTo>
                    <a:lnTo>
                      <a:pt x="4027" y="678"/>
                    </a:lnTo>
                    <a:lnTo>
                      <a:pt x="4090" y="689"/>
                    </a:lnTo>
                    <a:lnTo>
                      <a:pt x="4149" y="703"/>
                    </a:lnTo>
                    <a:lnTo>
                      <a:pt x="4210" y="719"/>
                    </a:lnTo>
                    <a:lnTo>
                      <a:pt x="4268" y="739"/>
                    </a:lnTo>
                    <a:lnTo>
                      <a:pt x="4325" y="762"/>
                    </a:lnTo>
                    <a:lnTo>
                      <a:pt x="4381" y="788"/>
                    </a:lnTo>
                    <a:lnTo>
                      <a:pt x="4435" y="816"/>
                    </a:lnTo>
                    <a:lnTo>
                      <a:pt x="4487" y="847"/>
                    </a:lnTo>
                    <a:lnTo>
                      <a:pt x="4539" y="879"/>
                    </a:lnTo>
                    <a:lnTo>
                      <a:pt x="4588" y="915"/>
                    </a:lnTo>
                    <a:lnTo>
                      <a:pt x="4636" y="951"/>
                    </a:lnTo>
                    <a:lnTo>
                      <a:pt x="4681" y="993"/>
                    </a:lnTo>
                    <a:lnTo>
                      <a:pt x="4726" y="1034"/>
                    </a:lnTo>
                    <a:lnTo>
                      <a:pt x="4726" y="1034"/>
                    </a:lnTo>
                    <a:lnTo>
                      <a:pt x="4753" y="1063"/>
                    </a:lnTo>
                    <a:lnTo>
                      <a:pt x="4753" y="1063"/>
                    </a:lnTo>
                    <a:lnTo>
                      <a:pt x="4782" y="1027"/>
                    </a:lnTo>
                    <a:lnTo>
                      <a:pt x="4813" y="993"/>
                    </a:lnTo>
                    <a:lnTo>
                      <a:pt x="4845" y="960"/>
                    </a:lnTo>
                    <a:lnTo>
                      <a:pt x="4877" y="928"/>
                    </a:lnTo>
                    <a:lnTo>
                      <a:pt x="4910" y="895"/>
                    </a:lnTo>
                    <a:lnTo>
                      <a:pt x="4944" y="865"/>
                    </a:lnTo>
                    <a:lnTo>
                      <a:pt x="4980" y="834"/>
                    </a:lnTo>
                    <a:lnTo>
                      <a:pt x="5016" y="806"/>
                    </a:lnTo>
                    <a:lnTo>
                      <a:pt x="5016" y="806"/>
                    </a:lnTo>
                    <a:lnTo>
                      <a:pt x="5075" y="761"/>
                    </a:lnTo>
                    <a:lnTo>
                      <a:pt x="5136" y="717"/>
                    </a:lnTo>
                    <a:lnTo>
                      <a:pt x="5201" y="678"/>
                    </a:lnTo>
                    <a:lnTo>
                      <a:pt x="5266" y="638"/>
                    </a:lnTo>
                    <a:lnTo>
                      <a:pt x="5266" y="638"/>
                    </a:lnTo>
                    <a:lnTo>
                      <a:pt x="5231" y="601"/>
                    </a:lnTo>
                    <a:lnTo>
                      <a:pt x="5196" y="565"/>
                    </a:lnTo>
                    <a:lnTo>
                      <a:pt x="5196" y="565"/>
                    </a:lnTo>
                    <a:lnTo>
                      <a:pt x="5163" y="532"/>
                    </a:lnTo>
                    <a:lnTo>
                      <a:pt x="5129" y="502"/>
                    </a:lnTo>
                    <a:lnTo>
                      <a:pt x="5095" y="471"/>
                    </a:lnTo>
                    <a:lnTo>
                      <a:pt x="5059" y="441"/>
                    </a:lnTo>
                    <a:lnTo>
                      <a:pt x="5023" y="412"/>
                    </a:lnTo>
                    <a:lnTo>
                      <a:pt x="4987" y="383"/>
                    </a:lnTo>
                    <a:lnTo>
                      <a:pt x="4949" y="356"/>
                    </a:lnTo>
                    <a:lnTo>
                      <a:pt x="4911" y="329"/>
                    </a:lnTo>
                    <a:lnTo>
                      <a:pt x="4872" y="304"/>
                    </a:lnTo>
                    <a:lnTo>
                      <a:pt x="4832" y="279"/>
                    </a:lnTo>
                    <a:lnTo>
                      <a:pt x="4793" y="255"/>
                    </a:lnTo>
                    <a:lnTo>
                      <a:pt x="4751" y="234"/>
                    </a:lnTo>
                    <a:lnTo>
                      <a:pt x="4712" y="210"/>
                    </a:lnTo>
                    <a:lnTo>
                      <a:pt x="4669" y="191"/>
                    </a:lnTo>
                    <a:lnTo>
                      <a:pt x="4627" y="171"/>
                    </a:lnTo>
                    <a:lnTo>
                      <a:pt x="4584" y="151"/>
                    </a:lnTo>
                    <a:lnTo>
                      <a:pt x="4541" y="133"/>
                    </a:lnTo>
                    <a:lnTo>
                      <a:pt x="4496" y="117"/>
                    </a:lnTo>
                    <a:lnTo>
                      <a:pt x="4453" y="101"/>
                    </a:lnTo>
                    <a:lnTo>
                      <a:pt x="4408" y="86"/>
                    </a:lnTo>
                    <a:lnTo>
                      <a:pt x="4361" y="74"/>
                    </a:lnTo>
                    <a:lnTo>
                      <a:pt x="4316" y="61"/>
                    </a:lnTo>
                    <a:lnTo>
                      <a:pt x="4270" y="49"/>
                    </a:lnTo>
                    <a:lnTo>
                      <a:pt x="4223" y="40"/>
                    </a:lnTo>
                    <a:lnTo>
                      <a:pt x="4176" y="31"/>
                    </a:lnTo>
                    <a:lnTo>
                      <a:pt x="4128" y="22"/>
                    </a:lnTo>
                    <a:lnTo>
                      <a:pt x="4081" y="14"/>
                    </a:lnTo>
                    <a:lnTo>
                      <a:pt x="4032" y="9"/>
                    </a:lnTo>
                    <a:lnTo>
                      <a:pt x="3984" y="5"/>
                    </a:lnTo>
                    <a:lnTo>
                      <a:pt x="3935" y="2"/>
                    </a:lnTo>
                    <a:lnTo>
                      <a:pt x="3885" y="0"/>
                    </a:lnTo>
                    <a:lnTo>
                      <a:pt x="3836" y="0"/>
                    </a:lnTo>
                    <a:lnTo>
                      <a:pt x="1924" y="0"/>
                    </a:lnTo>
                    <a:lnTo>
                      <a:pt x="1924" y="0"/>
                    </a:lnTo>
                    <a:lnTo>
                      <a:pt x="1873" y="0"/>
                    </a:lnTo>
                    <a:lnTo>
                      <a:pt x="1825" y="2"/>
                    </a:lnTo>
                    <a:lnTo>
                      <a:pt x="1776" y="5"/>
                    </a:lnTo>
                    <a:lnTo>
                      <a:pt x="1728" y="9"/>
                    </a:lnTo>
                    <a:lnTo>
                      <a:pt x="1679" y="14"/>
                    </a:lnTo>
                    <a:lnTo>
                      <a:pt x="1631" y="22"/>
                    </a:lnTo>
                    <a:lnTo>
                      <a:pt x="1584" y="31"/>
                    </a:lnTo>
                    <a:lnTo>
                      <a:pt x="1537" y="40"/>
                    </a:lnTo>
                    <a:lnTo>
                      <a:pt x="1490" y="49"/>
                    </a:lnTo>
                    <a:lnTo>
                      <a:pt x="1444" y="61"/>
                    </a:lnTo>
                    <a:lnTo>
                      <a:pt x="1399" y="74"/>
                    </a:lnTo>
                    <a:lnTo>
                      <a:pt x="1352" y="86"/>
                    </a:lnTo>
                    <a:lnTo>
                      <a:pt x="1307" y="101"/>
                    </a:lnTo>
                    <a:lnTo>
                      <a:pt x="1264" y="117"/>
                    </a:lnTo>
                    <a:lnTo>
                      <a:pt x="1219" y="133"/>
                    </a:lnTo>
                    <a:lnTo>
                      <a:pt x="1176" y="151"/>
                    </a:lnTo>
                    <a:lnTo>
                      <a:pt x="1133" y="171"/>
                    </a:lnTo>
                    <a:lnTo>
                      <a:pt x="1091" y="191"/>
                    </a:lnTo>
                    <a:lnTo>
                      <a:pt x="1048" y="210"/>
                    </a:lnTo>
                    <a:lnTo>
                      <a:pt x="1007" y="234"/>
                    </a:lnTo>
                    <a:lnTo>
                      <a:pt x="967" y="255"/>
                    </a:lnTo>
                    <a:lnTo>
                      <a:pt x="928" y="279"/>
                    </a:lnTo>
                    <a:lnTo>
                      <a:pt x="888" y="304"/>
                    </a:lnTo>
                    <a:lnTo>
                      <a:pt x="849" y="329"/>
                    </a:lnTo>
                    <a:lnTo>
                      <a:pt x="811" y="356"/>
                    </a:lnTo>
                    <a:lnTo>
                      <a:pt x="773" y="383"/>
                    </a:lnTo>
                    <a:lnTo>
                      <a:pt x="737" y="412"/>
                    </a:lnTo>
                    <a:lnTo>
                      <a:pt x="701" y="441"/>
                    </a:lnTo>
                    <a:lnTo>
                      <a:pt x="665" y="471"/>
                    </a:lnTo>
                    <a:lnTo>
                      <a:pt x="631" y="502"/>
                    </a:lnTo>
                    <a:lnTo>
                      <a:pt x="597" y="532"/>
                    </a:lnTo>
                    <a:lnTo>
                      <a:pt x="564" y="565"/>
                    </a:lnTo>
                    <a:lnTo>
                      <a:pt x="564" y="565"/>
                    </a:lnTo>
                    <a:lnTo>
                      <a:pt x="532" y="597"/>
                    </a:lnTo>
                    <a:lnTo>
                      <a:pt x="502" y="631"/>
                    </a:lnTo>
                    <a:lnTo>
                      <a:pt x="471" y="665"/>
                    </a:lnTo>
                    <a:lnTo>
                      <a:pt x="440" y="701"/>
                    </a:lnTo>
                    <a:lnTo>
                      <a:pt x="412" y="737"/>
                    </a:lnTo>
                    <a:lnTo>
                      <a:pt x="383" y="773"/>
                    </a:lnTo>
                    <a:lnTo>
                      <a:pt x="356" y="811"/>
                    </a:lnTo>
                    <a:lnTo>
                      <a:pt x="329" y="849"/>
                    </a:lnTo>
                    <a:lnTo>
                      <a:pt x="304" y="888"/>
                    </a:lnTo>
                    <a:lnTo>
                      <a:pt x="279" y="928"/>
                    </a:lnTo>
                    <a:lnTo>
                      <a:pt x="255" y="967"/>
                    </a:lnTo>
                    <a:lnTo>
                      <a:pt x="234" y="1007"/>
                    </a:lnTo>
                    <a:lnTo>
                      <a:pt x="210" y="1048"/>
                    </a:lnTo>
                    <a:lnTo>
                      <a:pt x="191" y="1091"/>
                    </a:lnTo>
                    <a:lnTo>
                      <a:pt x="171" y="1133"/>
                    </a:lnTo>
                    <a:lnTo>
                      <a:pt x="151" y="1176"/>
                    </a:lnTo>
                    <a:lnTo>
                      <a:pt x="133" y="1219"/>
                    </a:lnTo>
                    <a:lnTo>
                      <a:pt x="117" y="1264"/>
                    </a:lnTo>
                    <a:lnTo>
                      <a:pt x="101" y="1307"/>
                    </a:lnTo>
                    <a:lnTo>
                      <a:pt x="86" y="1352"/>
                    </a:lnTo>
                    <a:lnTo>
                      <a:pt x="74" y="1399"/>
                    </a:lnTo>
                    <a:lnTo>
                      <a:pt x="61" y="1444"/>
                    </a:lnTo>
                    <a:lnTo>
                      <a:pt x="49" y="1491"/>
                    </a:lnTo>
                    <a:lnTo>
                      <a:pt x="40" y="1537"/>
                    </a:lnTo>
                    <a:lnTo>
                      <a:pt x="31" y="1584"/>
                    </a:lnTo>
                    <a:lnTo>
                      <a:pt x="22" y="1631"/>
                    </a:lnTo>
                    <a:lnTo>
                      <a:pt x="14" y="1679"/>
                    </a:lnTo>
                    <a:lnTo>
                      <a:pt x="9" y="1728"/>
                    </a:lnTo>
                    <a:lnTo>
                      <a:pt x="5" y="1776"/>
                    </a:lnTo>
                    <a:lnTo>
                      <a:pt x="2" y="1825"/>
                    </a:lnTo>
                    <a:lnTo>
                      <a:pt x="0" y="1874"/>
                    </a:lnTo>
                    <a:lnTo>
                      <a:pt x="0" y="1924"/>
                    </a:lnTo>
                    <a:lnTo>
                      <a:pt x="0" y="1958"/>
                    </a:lnTo>
                    <a:lnTo>
                      <a:pt x="0" y="1958"/>
                    </a:lnTo>
                    <a:lnTo>
                      <a:pt x="0" y="2007"/>
                    </a:lnTo>
                    <a:lnTo>
                      <a:pt x="2" y="2055"/>
                    </a:lnTo>
                    <a:lnTo>
                      <a:pt x="5" y="2106"/>
                    </a:lnTo>
                    <a:lnTo>
                      <a:pt x="9" y="2154"/>
                    </a:lnTo>
                    <a:lnTo>
                      <a:pt x="14" y="2203"/>
                    </a:lnTo>
                    <a:lnTo>
                      <a:pt x="22" y="2249"/>
                    </a:lnTo>
                    <a:lnTo>
                      <a:pt x="31" y="2298"/>
                    </a:lnTo>
                    <a:lnTo>
                      <a:pt x="40" y="2345"/>
                    </a:lnTo>
                    <a:lnTo>
                      <a:pt x="49" y="2391"/>
                    </a:lnTo>
                    <a:lnTo>
                      <a:pt x="61" y="2436"/>
                    </a:lnTo>
                    <a:lnTo>
                      <a:pt x="74" y="2483"/>
                    </a:lnTo>
                    <a:lnTo>
                      <a:pt x="86" y="2528"/>
                    </a:lnTo>
                    <a:lnTo>
                      <a:pt x="101" y="2573"/>
                    </a:lnTo>
                    <a:lnTo>
                      <a:pt x="117" y="2618"/>
                    </a:lnTo>
                    <a:lnTo>
                      <a:pt x="133" y="2661"/>
                    </a:lnTo>
                    <a:lnTo>
                      <a:pt x="151" y="2706"/>
                    </a:lnTo>
                    <a:lnTo>
                      <a:pt x="171" y="2747"/>
                    </a:lnTo>
                    <a:lnTo>
                      <a:pt x="191" y="2791"/>
                    </a:lnTo>
                    <a:lnTo>
                      <a:pt x="210" y="2832"/>
                    </a:lnTo>
                    <a:lnTo>
                      <a:pt x="234" y="2873"/>
                    </a:lnTo>
                    <a:lnTo>
                      <a:pt x="255" y="2915"/>
                    </a:lnTo>
                    <a:lnTo>
                      <a:pt x="279" y="2954"/>
                    </a:lnTo>
                    <a:lnTo>
                      <a:pt x="304" y="2994"/>
                    </a:lnTo>
                    <a:lnTo>
                      <a:pt x="329" y="3032"/>
                    </a:lnTo>
                    <a:lnTo>
                      <a:pt x="356" y="3069"/>
                    </a:lnTo>
                    <a:lnTo>
                      <a:pt x="383" y="3107"/>
                    </a:lnTo>
                    <a:lnTo>
                      <a:pt x="412" y="3145"/>
                    </a:lnTo>
                    <a:lnTo>
                      <a:pt x="440" y="3181"/>
                    </a:lnTo>
                    <a:lnTo>
                      <a:pt x="471" y="3215"/>
                    </a:lnTo>
                    <a:lnTo>
                      <a:pt x="502" y="3249"/>
                    </a:lnTo>
                    <a:lnTo>
                      <a:pt x="532" y="3283"/>
                    </a:lnTo>
                    <a:lnTo>
                      <a:pt x="564" y="3316"/>
                    </a:lnTo>
                    <a:lnTo>
                      <a:pt x="564" y="3316"/>
                    </a:lnTo>
                    <a:lnTo>
                      <a:pt x="597" y="3348"/>
                    </a:lnTo>
                    <a:lnTo>
                      <a:pt x="631" y="3380"/>
                    </a:lnTo>
                    <a:lnTo>
                      <a:pt x="665" y="3411"/>
                    </a:lnTo>
                    <a:lnTo>
                      <a:pt x="701" y="3440"/>
                    </a:lnTo>
                    <a:lnTo>
                      <a:pt x="737" y="3470"/>
                    </a:lnTo>
                    <a:lnTo>
                      <a:pt x="773" y="3497"/>
                    </a:lnTo>
                    <a:lnTo>
                      <a:pt x="811" y="3524"/>
                    </a:lnTo>
                    <a:lnTo>
                      <a:pt x="849" y="3551"/>
                    </a:lnTo>
                    <a:lnTo>
                      <a:pt x="888" y="3576"/>
                    </a:lnTo>
                    <a:lnTo>
                      <a:pt x="928" y="3602"/>
                    </a:lnTo>
                    <a:lnTo>
                      <a:pt x="967" y="3625"/>
                    </a:lnTo>
                    <a:lnTo>
                      <a:pt x="1007" y="3648"/>
                    </a:lnTo>
                    <a:lnTo>
                      <a:pt x="1048" y="3670"/>
                    </a:lnTo>
                    <a:lnTo>
                      <a:pt x="1091" y="3691"/>
                    </a:lnTo>
                    <a:lnTo>
                      <a:pt x="1133" y="3711"/>
                    </a:lnTo>
                    <a:lnTo>
                      <a:pt x="1176" y="3729"/>
                    </a:lnTo>
                    <a:lnTo>
                      <a:pt x="1219" y="3747"/>
                    </a:lnTo>
                    <a:lnTo>
                      <a:pt x="1264" y="3763"/>
                    </a:lnTo>
                    <a:lnTo>
                      <a:pt x="1307" y="3780"/>
                    </a:lnTo>
                    <a:lnTo>
                      <a:pt x="1352" y="3794"/>
                    </a:lnTo>
                    <a:lnTo>
                      <a:pt x="1399" y="3808"/>
                    </a:lnTo>
                    <a:lnTo>
                      <a:pt x="1444" y="3821"/>
                    </a:lnTo>
                    <a:lnTo>
                      <a:pt x="1490" y="3832"/>
                    </a:lnTo>
                    <a:lnTo>
                      <a:pt x="1537" y="3842"/>
                    </a:lnTo>
                    <a:lnTo>
                      <a:pt x="1584" y="3851"/>
                    </a:lnTo>
                    <a:lnTo>
                      <a:pt x="1631" y="3859"/>
                    </a:lnTo>
                    <a:lnTo>
                      <a:pt x="1679" y="3866"/>
                    </a:lnTo>
                    <a:lnTo>
                      <a:pt x="1728" y="3871"/>
                    </a:lnTo>
                    <a:lnTo>
                      <a:pt x="1776" y="3877"/>
                    </a:lnTo>
                    <a:lnTo>
                      <a:pt x="1825" y="3878"/>
                    </a:lnTo>
                    <a:lnTo>
                      <a:pt x="1873" y="3880"/>
                    </a:lnTo>
                    <a:lnTo>
                      <a:pt x="1924" y="3882"/>
                    </a:lnTo>
                    <a:lnTo>
                      <a:pt x="3836" y="3882"/>
                    </a:lnTo>
                    <a:lnTo>
                      <a:pt x="3836" y="3882"/>
                    </a:lnTo>
                    <a:lnTo>
                      <a:pt x="3836" y="3882"/>
                    </a:lnTo>
                    <a:lnTo>
                      <a:pt x="3885" y="3880"/>
                    </a:lnTo>
                    <a:lnTo>
                      <a:pt x="3935" y="3878"/>
                    </a:lnTo>
                    <a:lnTo>
                      <a:pt x="3984" y="3877"/>
                    </a:lnTo>
                    <a:lnTo>
                      <a:pt x="4032" y="3871"/>
                    </a:lnTo>
                    <a:lnTo>
                      <a:pt x="4081" y="3866"/>
                    </a:lnTo>
                    <a:lnTo>
                      <a:pt x="4128" y="3859"/>
                    </a:lnTo>
                    <a:lnTo>
                      <a:pt x="4176" y="3851"/>
                    </a:lnTo>
                    <a:lnTo>
                      <a:pt x="4223" y="3842"/>
                    </a:lnTo>
                    <a:lnTo>
                      <a:pt x="4270" y="3832"/>
                    </a:lnTo>
                    <a:lnTo>
                      <a:pt x="4316" y="3821"/>
                    </a:lnTo>
                    <a:lnTo>
                      <a:pt x="4361" y="3808"/>
                    </a:lnTo>
                    <a:lnTo>
                      <a:pt x="4408" y="3794"/>
                    </a:lnTo>
                    <a:lnTo>
                      <a:pt x="4453" y="3780"/>
                    </a:lnTo>
                    <a:lnTo>
                      <a:pt x="4496" y="3763"/>
                    </a:lnTo>
                    <a:lnTo>
                      <a:pt x="4541" y="3747"/>
                    </a:lnTo>
                    <a:lnTo>
                      <a:pt x="4584" y="3729"/>
                    </a:lnTo>
                    <a:lnTo>
                      <a:pt x="4627" y="3711"/>
                    </a:lnTo>
                    <a:lnTo>
                      <a:pt x="4669" y="3691"/>
                    </a:lnTo>
                    <a:lnTo>
                      <a:pt x="4712" y="3670"/>
                    </a:lnTo>
                    <a:lnTo>
                      <a:pt x="4751" y="3648"/>
                    </a:lnTo>
                    <a:lnTo>
                      <a:pt x="4793" y="3625"/>
                    </a:lnTo>
                    <a:lnTo>
                      <a:pt x="4832" y="3602"/>
                    </a:lnTo>
                    <a:lnTo>
                      <a:pt x="4872" y="3576"/>
                    </a:lnTo>
                    <a:lnTo>
                      <a:pt x="4911" y="3551"/>
                    </a:lnTo>
                    <a:lnTo>
                      <a:pt x="4949" y="3524"/>
                    </a:lnTo>
                    <a:lnTo>
                      <a:pt x="4987" y="3497"/>
                    </a:lnTo>
                    <a:lnTo>
                      <a:pt x="5023" y="3470"/>
                    </a:lnTo>
                    <a:lnTo>
                      <a:pt x="5059" y="3440"/>
                    </a:lnTo>
                    <a:lnTo>
                      <a:pt x="5095" y="3411"/>
                    </a:lnTo>
                    <a:lnTo>
                      <a:pt x="5129" y="3380"/>
                    </a:lnTo>
                    <a:lnTo>
                      <a:pt x="5163" y="3348"/>
                    </a:lnTo>
                    <a:lnTo>
                      <a:pt x="5196" y="3316"/>
                    </a:lnTo>
                    <a:lnTo>
                      <a:pt x="5196" y="3316"/>
                    </a:lnTo>
                    <a:lnTo>
                      <a:pt x="5228" y="3283"/>
                    </a:lnTo>
                    <a:lnTo>
                      <a:pt x="5258" y="3249"/>
                    </a:lnTo>
                    <a:lnTo>
                      <a:pt x="5289" y="3215"/>
                    </a:lnTo>
                    <a:lnTo>
                      <a:pt x="5320" y="3181"/>
                    </a:lnTo>
                    <a:lnTo>
                      <a:pt x="5348" y="3145"/>
                    </a:lnTo>
                    <a:lnTo>
                      <a:pt x="5377" y="3107"/>
                    </a:lnTo>
                    <a:lnTo>
                      <a:pt x="5404" y="3069"/>
                    </a:lnTo>
                    <a:lnTo>
                      <a:pt x="5431" y="3032"/>
                    </a:lnTo>
                    <a:lnTo>
                      <a:pt x="5456" y="2994"/>
                    </a:lnTo>
                    <a:lnTo>
                      <a:pt x="5480" y="2954"/>
                    </a:lnTo>
                    <a:lnTo>
                      <a:pt x="5505" y="2915"/>
                    </a:lnTo>
                    <a:lnTo>
                      <a:pt x="5526" y="2873"/>
                    </a:lnTo>
                    <a:lnTo>
                      <a:pt x="5548" y="2832"/>
                    </a:lnTo>
                    <a:lnTo>
                      <a:pt x="5569" y="2791"/>
                    </a:lnTo>
                    <a:lnTo>
                      <a:pt x="5589" y="2747"/>
                    </a:lnTo>
                    <a:lnTo>
                      <a:pt x="5609" y="2704"/>
                    </a:lnTo>
                    <a:lnTo>
                      <a:pt x="5625" y="2661"/>
                    </a:lnTo>
                    <a:lnTo>
                      <a:pt x="5643" y="2618"/>
                    </a:lnTo>
                    <a:lnTo>
                      <a:pt x="5659" y="2573"/>
                    </a:lnTo>
                    <a:lnTo>
                      <a:pt x="5674" y="2528"/>
                    </a:lnTo>
                    <a:lnTo>
                      <a:pt x="5686" y="2483"/>
                    </a:lnTo>
                    <a:lnTo>
                      <a:pt x="5699" y="2436"/>
                    </a:lnTo>
                    <a:lnTo>
                      <a:pt x="5711" y="2391"/>
                    </a:lnTo>
                    <a:lnTo>
                      <a:pt x="5720" y="2345"/>
                    </a:lnTo>
                    <a:lnTo>
                      <a:pt x="5729" y="2296"/>
                    </a:lnTo>
                    <a:lnTo>
                      <a:pt x="5738" y="2249"/>
                    </a:lnTo>
                    <a:lnTo>
                      <a:pt x="5744" y="2201"/>
                    </a:lnTo>
                    <a:lnTo>
                      <a:pt x="5751" y="2154"/>
                    </a:lnTo>
                    <a:lnTo>
                      <a:pt x="5755" y="2106"/>
                    </a:lnTo>
                    <a:lnTo>
                      <a:pt x="5758" y="2055"/>
                    </a:lnTo>
                    <a:lnTo>
                      <a:pt x="5760" y="2007"/>
                    </a:lnTo>
                    <a:lnTo>
                      <a:pt x="5760" y="1956"/>
                    </a:lnTo>
                    <a:lnTo>
                      <a:pt x="5760" y="1924"/>
                    </a:lnTo>
                    <a:lnTo>
                      <a:pt x="5760" y="1924"/>
                    </a:lnTo>
                    <a:lnTo>
                      <a:pt x="5760" y="1877"/>
                    </a:lnTo>
                    <a:lnTo>
                      <a:pt x="5758" y="1829"/>
                    </a:lnTo>
                    <a:lnTo>
                      <a:pt x="5755" y="1782"/>
                    </a:lnTo>
                    <a:lnTo>
                      <a:pt x="5751" y="1735"/>
                    </a:lnTo>
                    <a:lnTo>
                      <a:pt x="5746" y="1688"/>
                    </a:lnTo>
                    <a:lnTo>
                      <a:pt x="5740" y="1643"/>
                    </a:lnTo>
                    <a:lnTo>
                      <a:pt x="5731" y="1597"/>
                    </a:lnTo>
                    <a:lnTo>
                      <a:pt x="5724" y="1552"/>
                    </a:lnTo>
                    <a:lnTo>
                      <a:pt x="5713" y="1507"/>
                    </a:lnTo>
                    <a:lnTo>
                      <a:pt x="5704" y="1462"/>
                    </a:lnTo>
                    <a:lnTo>
                      <a:pt x="5692" y="1417"/>
                    </a:lnTo>
                    <a:lnTo>
                      <a:pt x="5679" y="1374"/>
                    </a:lnTo>
                    <a:lnTo>
                      <a:pt x="5650" y="1287"/>
                    </a:lnTo>
                    <a:lnTo>
                      <a:pt x="5618" y="1203"/>
                    </a:lnTo>
                    <a:lnTo>
                      <a:pt x="5618" y="1203"/>
                    </a:lnTo>
                    <a:lnTo>
                      <a:pt x="5614" y="1205"/>
                    </a:lnTo>
                    <a:lnTo>
                      <a:pt x="5614" y="12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1">
                      <a:lumMod val="60000"/>
                      <a:lumOff val="40000"/>
                    </a:schemeClr>
                  </a:gs>
                  <a:gs pos="99000">
                    <a:schemeClr val="accent1">
                      <a:lumMod val="5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12720000"/>
                </a:lightRig>
              </a:scene3d>
              <a:sp3d/>
            </p:spPr>
            <p:txBody>
              <a:bodyPr/>
              <a:lstStyle/>
              <a:p>
                <a:pPr>
                  <a:lnSpc>
                    <a:spcPct val="85000"/>
                  </a:lnSpc>
                </a:pPr>
                <a:endParaRPr lang="en-US">
                  <a:latin typeface="Times"/>
                </a:endParaRPr>
              </a:p>
            </p:txBody>
          </p:sp>
        </p:grpSp>
        <p:grpSp>
          <p:nvGrpSpPr>
            <p:cNvPr id="10" name="Group 13">
              <a:extLst>
                <a:ext uri="{FF2B5EF4-FFF2-40B4-BE49-F238E27FC236}">
                  <a16:creationId xmlns:a16="http://schemas.microsoft.com/office/drawing/2014/main" id="{E2F6AE65-9F8E-3849-B62E-6231DFE5A65D}"/>
                </a:ext>
              </a:extLst>
            </p:cNvPr>
            <p:cNvGrpSpPr/>
            <p:nvPr/>
          </p:nvGrpSpPr>
          <p:grpSpPr>
            <a:xfrm flipH="1">
              <a:off x="4869316" y="1304306"/>
              <a:ext cx="4249644" cy="1608415"/>
              <a:chOff x="42695" y="1676400"/>
              <a:chExt cx="4227940" cy="1600200"/>
            </a:xfrm>
          </p:grpSpPr>
          <p:sp>
            <p:nvSpPr>
              <p:cNvPr id="11" name="Freeform 14">
                <a:extLst>
                  <a:ext uri="{FF2B5EF4-FFF2-40B4-BE49-F238E27FC236}">
                    <a16:creationId xmlns:a16="http://schemas.microsoft.com/office/drawing/2014/main" id="{B5FC68C5-BBA5-F74F-AFC2-F3875625C06F}"/>
                  </a:ext>
                </a:extLst>
              </p:cNvPr>
              <p:cNvSpPr>
                <a:spLocks/>
              </p:cNvSpPr>
              <p:nvPr/>
            </p:nvSpPr>
            <p:spPr bwMode="auto">
              <a:xfrm flipH="1">
                <a:off x="1863769" y="1823360"/>
                <a:ext cx="2406866" cy="1339657"/>
              </a:xfrm>
              <a:custGeom>
                <a:avLst/>
                <a:gdLst/>
                <a:ahLst/>
                <a:cxnLst>
                  <a:cxn ang="0">
                    <a:pos x="5460" y="738"/>
                  </a:cxn>
                  <a:cxn ang="0">
                    <a:pos x="5199" y="468"/>
                  </a:cxn>
                  <a:cxn ang="0">
                    <a:pos x="4881" y="256"/>
                  </a:cxn>
                  <a:cxn ang="0">
                    <a:pos x="4581" y="125"/>
                  </a:cxn>
                  <a:cxn ang="0">
                    <a:pos x="4186" y="27"/>
                  </a:cxn>
                  <a:cxn ang="0">
                    <a:pos x="1923" y="0"/>
                  </a:cxn>
                  <a:cxn ang="0">
                    <a:pos x="1688" y="12"/>
                  </a:cxn>
                  <a:cxn ang="0">
                    <a:pos x="1416" y="56"/>
                  </a:cxn>
                  <a:cxn ang="0">
                    <a:pos x="1158" y="131"/>
                  </a:cxn>
                  <a:cxn ang="0">
                    <a:pos x="917" y="236"/>
                  </a:cxn>
                  <a:cxn ang="0">
                    <a:pos x="696" y="367"/>
                  </a:cxn>
                  <a:cxn ang="0">
                    <a:pos x="529" y="495"/>
                  </a:cxn>
                  <a:cxn ang="0">
                    <a:pos x="352" y="672"/>
                  </a:cxn>
                  <a:cxn ang="0">
                    <a:pos x="206" y="873"/>
                  </a:cxn>
                  <a:cxn ang="0">
                    <a:pos x="111" y="1057"/>
                  </a:cxn>
                  <a:cxn ang="0">
                    <a:pos x="34" y="1295"/>
                  </a:cxn>
                  <a:cxn ang="0">
                    <a:pos x="0" y="1547"/>
                  </a:cxn>
                  <a:cxn ang="0">
                    <a:pos x="6" y="1745"/>
                  </a:cxn>
                  <a:cxn ang="0">
                    <a:pos x="55" y="1993"/>
                  </a:cxn>
                  <a:cxn ang="0">
                    <a:pos x="146" y="2226"/>
                  </a:cxn>
                  <a:cxn ang="0">
                    <a:pos x="267" y="2424"/>
                  </a:cxn>
                  <a:cxn ang="0">
                    <a:pos x="454" y="2644"/>
                  </a:cxn>
                  <a:cxn ang="0">
                    <a:pos x="680" y="2830"/>
                  </a:cxn>
                  <a:cxn ang="0">
                    <a:pos x="663" y="1617"/>
                  </a:cxn>
                  <a:cxn ang="0">
                    <a:pos x="686" y="1422"/>
                  </a:cxn>
                  <a:cxn ang="0">
                    <a:pos x="766" y="1230"/>
                  </a:cxn>
                  <a:cxn ang="0">
                    <a:pos x="899" y="1057"/>
                  </a:cxn>
                  <a:cxn ang="0">
                    <a:pos x="1082" y="905"/>
                  </a:cxn>
                  <a:cxn ang="0">
                    <a:pos x="1271" y="802"/>
                  </a:cxn>
                  <a:cxn ang="0">
                    <a:pos x="1531" y="712"/>
                  </a:cxn>
                  <a:cxn ang="0">
                    <a:pos x="1822" y="667"/>
                  </a:cxn>
                  <a:cxn ang="0">
                    <a:pos x="3971" y="669"/>
                  </a:cxn>
                  <a:cxn ang="0">
                    <a:pos x="4349" y="747"/>
                  </a:cxn>
                  <a:cxn ang="0">
                    <a:pos x="4666" y="897"/>
                  </a:cxn>
                  <a:cxn ang="0">
                    <a:pos x="4870" y="1067"/>
                  </a:cxn>
                  <a:cxn ang="0">
                    <a:pos x="5010" y="1259"/>
                  </a:cxn>
                  <a:cxn ang="0">
                    <a:pos x="5091" y="1505"/>
                  </a:cxn>
                  <a:cxn ang="0">
                    <a:pos x="5091" y="1702"/>
                  </a:cxn>
                  <a:cxn ang="0">
                    <a:pos x="5010" y="1949"/>
                  </a:cxn>
                  <a:cxn ang="0">
                    <a:pos x="4911" y="2094"/>
                  </a:cxn>
                  <a:cxn ang="0">
                    <a:pos x="4744" y="2254"/>
                  </a:cxn>
                  <a:cxn ang="0">
                    <a:pos x="4568" y="2366"/>
                  </a:cxn>
                  <a:cxn ang="0">
                    <a:pos x="4320" y="2470"/>
                  </a:cxn>
                  <a:cxn ang="0">
                    <a:pos x="4038" y="2531"/>
                  </a:cxn>
                  <a:cxn ang="0">
                    <a:pos x="1923" y="2543"/>
                  </a:cxn>
                  <a:cxn ang="0">
                    <a:pos x="1492" y="2485"/>
                  </a:cxn>
                  <a:cxn ang="0">
                    <a:pos x="1498" y="3168"/>
                  </a:cxn>
                  <a:cxn ang="0">
                    <a:pos x="1923" y="3206"/>
                  </a:cxn>
                  <a:cxn ang="0">
                    <a:pos x="4026" y="3198"/>
                  </a:cxn>
                  <a:cxn ang="0">
                    <a:pos x="4299" y="3160"/>
                  </a:cxn>
                  <a:cxn ang="0">
                    <a:pos x="4559" y="3090"/>
                  </a:cxn>
                  <a:cxn ang="0">
                    <a:pos x="4805" y="2991"/>
                  </a:cxn>
                  <a:cxn ang="0">
                    <a:pos x="5029" y="2865"/>
                  </a:cxn>
                  <a:cxn ang="0">
                    <a:pos x="5199" y="2740"/>
                  </a:cxn>
                  <a:cxn ang="0">
                    <a:pos x="5381" y="2566"/>
                  </a:cxn>
                  <a:cxn ang="0">
                    <a:pos x="5531" y="2369"/>
                  </a:cxn>
                  <a:cxn ang="0">
                    <a:pos x="5632" y="2188"/>
                  </a:cxn>
                  <a:cxn ang="0">
                    <a:pos x="5717" y="1953"/>
                  </a:cxn>
                  <a:cxn ang="0">
                    <a:pos x="5757" y="1702"/>
                  </a:cxn>
                  <a:cxn ang="0">
                    <a:pos x="5757" y="1504"/>
                  </a:cxn>
                  <a:cxn ang="0">
                    <a:pos x="5716" y="1254"/>
                  </a:cxn>
                  <a:cxn ang="0">
                    <a:pos x="5632" y="1019"/>
                  </a:cxn>
                </a:cxnLst>
                <a:rect l="0" t="0" r="r" b="b"/>
                <a:pathLst>
                  <a:path w="5760" h="3206">
                    <a:moveTo>
                      <a:pt x="5595" y="945"/>
                    </a:moveTo>
                    <a:lnTo>
                      <a:pt x="5595" y="945"/>
                    </a:lnTo>
                    <a:lnTo>
                      <a:pt x="5563" y="891"/>
                    </a:lnTo>
                    <a:lnTo>
                      <a:pt x="5531" y="838"/>
                    </a:lnTo>
                    <a:lnTo>
                      <a:pt x="5496" y="786"/>
                    </a:lnTo>
                    <a:lnTo>
                      <a:pt x="5460" y="738"/>
                    </a:lnTo>
                    <a:lnTo>
                      <a:pt x="5420" y="689"/>
                    </a:lnTo>
                    <a:lnTo>
                      <a:pt x="5381" y="642"/>
                    </a:lnTo>
                    <a:lnTo>
                      <a:pt x="5338" y="596"/>
                    </a:lnTo>
                    <a:lnTo>
                      <a:pt x="5292" y="552"/>
                    </a:lnTo>
                    <a:lnTo>
                      <a:pt x="5246" y="509"/>
                    </a:lnTo>
                    <a:lnTo>
                      <a:pt x="5199" y="468"/>
                    </a:lnTo>
                    <a:lnTo>
                      <a:pt x="5149" y="428"/>
                    </a:lnTo>
                    <a:lnTo>
                      <a:pt x="5099" y="390"/>
                    </a:lnTo>
                    <a:lnTo>
                      <a:pt x="5047" y="355"/>
                    </a:lnTo>
                    <a:lnTo>
                      <a:pt x="4992" y="320"/>
                    </a:lnTo>
                    <a:lnTo>
                      <a:pt x="4937" y="286"/>
                    </a:lnTo>
                    <a:lnTo>
                      <a:pt x="4881" y="256"/>
                    </a:lnTo>
                    <a:lnTo>
                      <a:pt x="4881" y="256"/>
                    </a:lnTo>
                    <a:lnTo>
                      <a:pt x="4823" y="226"/>
                    </a:lnTo>
                    <a:lnTo>
                      <a:pt x="4765" y="198"/>
                    </a:lnTo>
                    <a:lnTo>
                      <a:pt x="4704" y="172"/>
                    </a:lnTo>
                    <a:lnTo>
                      <a:pt x="4643" y="146"/>
                    </a:lnTo>
                    <a:lnTo>
                      <a:pt x="4581" y="125"/>
                    </a:lnTo>
                    <a:lnTo>
                      <a:pt x="4518" y="104"/>
                    </a:lnTo>
                    <a:lnTo>
                      <a:pt x="4453" y="84"/>
                    </a:lnTo>
                    <a:lnTo>
                      <a:pt x="4389" y="67"/>
                    </a:lnTo>
                    <a:lnTo>
                      <a:pt x="4322" y="52"/>
                    </a:lnTo>
                    <a:lnTo>
                      <a:pt x="4254" y="38"/>
                    </a:lnTo>
                    <a:lnTo>
                      <a:pt x="4186" y="27"/>
                    </a:lnTo>
                    <a:lnTo>
                      <a:pt x="4117" y="18"/>
                    </a:lnTo>
                    <a:lnTo>
                      <a:pt x="4049" y="11"/>
                    </a:lnTo>
                    <a:lnTo>
                      <a:pt x="3979" y="5"/>
                    </a:lnTo>
                    <a:lnTo>
                      <a:pt x="3907" y="2"/>
                    </a:lnTo>
                    <a:lnTo>
                      <a:pt x="3837" y="0"/>
                    </a:lnTo>
                    <a:lnTo>
                      <a:pt x="1923" y="0"/>
                    </a:lnTo>
                    <a:lnTo>
                      <a:pt x="1923" y="0"/>
                    </a:lnTo>
                    <a:lnTo>
                      <a:pt x="1876" y="2"/>
                    </a:lnTo>
                    <a:lnTo>
                      <a:pt x="1829" y="3"/>
                    </a:lnTo>
                    <a:lnTo>
                      <a:pt x="1781" y="5"/>
                    </a:lnTo>
                    <a:lnTo>
                      <a:pt x="1734" y="8"/>
                    </a:lnTo>
                    <a:lnTo>
                      <a:pt x="1688" y="12"/>
                    </a:lnTo>
                    <a:lnTo>
                      <a:pt x="1643" y="18"/>
                    </a:lnTo>
                    <a:lnTo>
                      <a:pt x="1595" y="24"/>
                    </a:lnTo>
                    <a:lnTo>
                      <a:pt x="1551" y="30"/>
                    </a:lnTo>
                    <a:lnTo>
                      <a:pt x="1506" y="38"/>
                    </a:lnTo>
                    <a:lnTo>
                      <a:pt x="1460" y="47"/>
                    </a:lnTo>
                    <a:lnTo>
                      <a:pt x="1416" y="56"/>
                    </a:lnTo>
                    <a:lnTo>
                      <a:pt x="1371" y="67"/>
                    </a:lnTo>
                    <a:lnTo>
                      <a:pt x="1329" y="78"/>
                    </a:lnTo>
                    <a:lnTo>
                      <a:pt x="1285" y="90"/>
                    </a:lnTo>
                    <a:lnTo>
                      <a:pt x="1242" y="104"/>
                    </a:lnTo>
                    <a:lnTo>
                      <a:pt x="1199" y="117"/>
                    </a:lnTo>
                    <a:lnTo>
                      <a:pt x="1158" y="131"/>
                    </a:lnTo>
                    <a:lnTo>
                      <a:pt x="1117" y="146"/>
                    </a:lnTo>
                    <a:lnTo>
                      <a:pt x="1076" y="163"/>
                    </a:lnTo>
                    <a:lnTo>
                      <a:pt x="1035" y="180"/>
                    </a:lnTo>
                    <a:lnTo>
                      <a:pt x="995" y="198"/>
                    </a:lnTo>
                    <a:lnTo>
                      <a:pt x="955" y="216"/>
                    </a:lnTo>
                    <a:lnTo>
                      <a:pt x="917" y="236"/>
                    </a:lnTo>
                    <a:lnTo>
                      <a:pt x="879" y="256"/>
                    </a:lnTo>
                    <a:lnTo>
                      <a:pt x="841" y="276"/>
                    </a:lnTo>
                    <a:lnTo>
                      <a:pt x="803" y="297"/>
                    </a:lnTo>
                    <a:lnTo>
                      <a:pt x="766" y="320"/>
                    </a:lnTo>
                    <a:lnTo>
                      <a:pt x="731" y="343"/>
                    </a:lnTo>
                    <a:lnTo>
                      <a:pt x="696" y="367"/>
                    </a:lnTo>
                    <a:lnTo>
                      <a:pt x="661" y="392"/>
                    </a:lnTo>
                    <a:lnTo>
                      <a:pt x="628" y="416"/>
                    </a:lnTo>
                    <a:lnTo>
                      <a:pt x="594" y="442"/>
                    </a:lnTo>
                    <a:lnTo>
                      <a:pt x="594" y="442"/>
                    </a:lnTo>
                    <a:lnTo>
                      <a:pt x="561" y="468"/>
                    </a:lnTo>
                    <a:lnTo>
                      <a:pt x="529" y="495"/>
                    </a:lnTo>
                    <a:lnTo>
                      <a:pt x="498" y="523"/>
                    </a:lnTo>
                    <a:lnTo>
                      <a:pt x="468" y="552"/>
                    </a:lnTo>
                    <a:lnTo>
                      <a:pt x="437" y="581"/>
                    </a:lnTo>
                    <a:lnTo>
                      <a:pt x="408" y="611"/>
                    </a:lnTo>
                    <a:lnTo>
                      <a:pt x="379" y="642"/>
                    </a:lnTo>
                    <a:lnTo>
                      <a:pt x="352" y="672"/>
                    </a:lnTo>
                    <a:lnTo>
                      <a:pt x="326" y="704"/>
                    </a:lnTo>
                    <a:lnTo>
                      <a:pt x="300" y="738"/>
                    </a:lnTo>
                    <a:lnTo>
                      <a:pt x="276" y="770"/>
                    </a:lnTo>
                    <a:lnTo>
                      <a:pt x="251" y="803"/>
                    </a:lnTo>
                    <a:lnTo>
                      <a:pt x="229" y="838"/>
                    </a:lnTo>
                    <a:lnTo>
                      <a:pt x="206" y="873"/>
                    </a:lnTo>
                    <a:lnTo>
                      <a:pt x="186" y="908"/>
                    </a:lnTo>
                    <a:lnTo>
                      <a:pt x="165" y="945"/>
                    </a:lnTo>
                    <a:lnTo>
                      <a:pt x="165" y="945"/>
                    </a:lnTo>
                    <a:lnTo>
                      <a:pt x="146" y="981"/>
                    </a:lnTo>
                    <a:lnTo>
                      <a:pt x="128" y="1019"/>
                    </a:lnTo>
                    <a:lnTo>
                      <a:pt x="111" y="1057"/>
                    </a:lnTo>
                    <a:lnTo>
                      <a:pt x="94" y="1096"/>
                    </a:lnTo>
                    <a:lnTo>
                      <a:pt x="81" y="1134"/>
                    </a:lnTo>
                    <a:lnTo>
                      <a:pt x="67" y="1173"/>
                    </a:lnTo>
                    <a:lnTo>
                      <a:pt x="55" y="1214"/>
                    </a:lnTo>
                    <a:lnTo>
                      <a:pt x="43" y="1254"/>
                    </a:lnTo>
                    <a:lnTo>
                      <a:pt x="34" y="1295"/>
                    </a:lnTo>
                    <a:lnTo>
                      <a:pt x="24" y="1336"/>
                    </a:lnTo>
                    <a:lnTo>
                      <a:pt x="17" y="1377"/>
                    </a:lnTo>
                    <a:lnTo>
                      <a:pt x="11" y="1420"/>
                    </a:lnTo>
                    <a:lnTo>
                      <a:pt x="6" y="1461"/>
                    </a:lnTo>
                    <a:lnTo>
                      <a:pt x="3" y="1504"/>
                    </a:lnTo>
                    <a:lnTo>
                      <a:pt x="0" y="1547"/>
                    </a:lnTo>
                    <a:lnTo>
                      <a:pt x="0" y="1591"/>
                    </a:lnTo>
                    <a:lnTo>
                      <a:pt x="0" y="1617"/>
                    </a:lnTo>
                    <a:lnTo>
                      <a:pt x="0" y="1617"/>
                    </a:lnTo>
                    <a:lnTo>
                      <a:pt x="0" y="1659"/>
                    </a:lnTo>
                    <a:lnTo>
                      <a:pt x="3" y="1702"/>
                    </a:lnTo>
                    <a:lnTo>
                      <a:pt x="6" y="1745"/>
                    </a:lnTo>
                    <a:lnTo>
                      <a:pt x="11" y="1787"/>
                    </a:lnTo>
                    <a:lnTo>
                      <a:pt x="17" y="1830"/>
                    </a:lnTo>
                    <a:lnTo>
                      <a:pt x="24" y="1871"/>
                    </a:lnTo>
                    <a:lnTo>
                      <a:pt x="34" y="1912"/>
                    </a:lnTo>
                    <a:lnTo>
                      <a:pt x="43" y="1953"/>
                    </a:lnTo>
                    <a:lnTo>
                      <a:pt x="55" y="1993"/>
                    </a:lnTo>
                    <a:lnTo>
                      <a:pt x="67" y="2033"/>
                    </a:lnTo>
                    <a:lnTo>
                      <a:pt x="81" y="2072"/>
                    </a:lnTo>
                    <a:lnTo>
                      <a:pt x="94" y="2112"/>
                    </a:lnTo>
                    <a:lnTo>
                      <a:pt x="111" y="2150"/>
                    </a:lnTo>
                    <a:lnTo>
                      <a:pt x="128" y="2188"/>
                    </a:lnTo>
                    <a:lnTo>
                      <a:pt x="146" y="2226"/>
                    </a:lnTo>
                    <a:lnTo>
                      <a:pt x="165" y="2263"/>
                    </a:lnTo>
                    <a:lnTo>
                      <a:pt x="165" y="2263"/>
                    </a:lnTo>
                    <a:lnTo>
                      <a:pt x="189" y="2304"/>
                    </a:lnTo>
                    <a:lnTo>
                      <a:pt x="213" y="2345"/>
                    </a:lnTo>
                    <a:lnTo>
                      <a:pt x="239" y="2385"/>
                    </a:lnTo>
                    <a:lnTo>
                      <a:pt x="267" y="2424"/>
                    </a:lnTo>
                    <a:lnTo>
                      <a:pt x="296" y="2464"/>
                    </a:lnTo>
                    <a:lnTo>
                      <a:pt x="325" y="2500"/>
                    </a:lnTo>
                    <a:lnTo>
                      <a:pt x="355" y="2539"/>
                    </a:lnTo>
                    <a:lnTo>
                      <a:pt x="387" y="2574"/>
                    </a:lnTo>
                    <a:lnTo>
                      <a:pt x="421" y="2609"/>
                    </a:lnTo>
                    <a:lnTo>
                      <a:pt x="454" y="2644"/>
                    </a:lnTo>
                    <a:lnTo>
                      <a:pt x="489" y="2676"/>
                    </a:lnTo>
                    <a:lnTo>
                      <a:pt x="526" y="2709"/>
                    </a:lnTo>
                    <a:lnTo>
                      <a:pt x="562" y="2740"/>
                    </a:lnTo>
                    <a:lnTo>
                      <a:pt x="600" y="2770"/>
                    </a:lnTo>
                    <a:lnTo>
                      <a:pt x="640" y="2801"/>
                    </a:lnTo>
                    <a:lnTo>
                      <a:pt x="680" y="2830"/>
                    </a:lnTo>
                    <a:lnTo>
                      <a:pt x="680" y="1763"/>
                    </a:lnTo>
                    <a:lnTo>
                      <a:pt x="680" y="1763"/>
                    </a:lnTo>
                    <a:lnTo>
                      <a:pt x="672" y="1726"/>
                    </a:lnTo>
                    <a:lnTo>
                      <a:pt x="667" y="1690"/>
                    </a:lnTo>
                    <a:lnTo>
                      <a:pt x="664" y="1653"/>
                    </a:lnTo>
                    <a:lnTo>
                      <a:pt x="663" y="1617"/>
                    </a:lnTo>
                    <a:lnTo>
                      <a:pt x="663" y="1591"/>
                    </a:lnTo>
                    <a:lnTo>
                      <a:pt x="663" y="1591"/>
                    </a:lnTo>
                    <a:lnTo>
                      <a:pt x="664" y="1548"/>
                    </a:lnTo>
                    <a:lnTo>
                      <a:pt x="669" y="1505"/>
                    </a:lnTo>
                    <a:lnTo>
                      <a:pt x="675" y="1463"/>
                    </a:lnTo>
                    <a:lnTo>
                      <a:pt x="686" y="1422"/>
                    </a:lnTo>
                    <a:lnTo>
                      <a:pt x="698" y="1381"/>
                    </a:lnTo>
                    <a:lnTo>
                      <a:pt x="712" y="1339"/>
                    </a:lnTo>
                    <a:lnTo>
                      <a:pt x="730" y="1298"/>
                    </a:lnTo>
                    <a:lnTo>
                      <a:pt x="750" y="1259"/>
                    </a:lnTo>
                    <a:lnTo>
                      <a:pt x="750" y="1259"/>
                    </a:lnTo>
                    <a:lnTo>
                      <a:pt x="766" y="1230"/>
                    </a:lnTo>
                    <a:lnTo>
                      <a:pt x="785" y="1199"/>
                    </a:lnTo>
                    <a:lnTo>
                      <a:pt x="805" y="1170"/>
                    </a:lnTo>
                    <a:lnTo>
                      <a:pt x="826" y="1141"/>
                    </a:lnTo>
                    <a:lnTo>
                      <a:pt x="849" y="1114"/>
                    </a:lnTo>
                    <a:lnTo>
                      <a:pt x="873" y="1085"/>
                    </a:lnTo>
                    <a:lnTo>
                      <a:pt x="899" y="1057"/>
                    </a:lnTo>
                    <a:lnTo>
                      <a:pt x="926" y="1032"/>
                    </a:lnTo>
                    <a:lnTo>
                      <a:pt x="954" y="1004"/>
                    </a:lnTo>
                    <a:lnTo>
                      <a:pt x="984" y="978"/>
                    </a:lnTo>
                    <a:lnTo>
                      <a:pt x="1015" y="954"/>
                    </a:lnTo>
                    <a:lnTo>
                      <a:pt x="1048" y="929"/>
                    </a:lnTo>
                    <a:lnTo>
                      <a:pt x="1082" y="905"/>
                    </a:lnTo>
                    <a:lnTo>
                      <a:pt x="1117" y="884"/>
                    </a:lnTo>
                    <a:lnTo>
                      <a:pt x="1154" y="861"/>
                    </a:lnTo>
                    <a:lnTo>
                      <a:pt x="1192" y="840"/>
                    </a:lnTo>
                    <a:lnTo>
                      <a:pt x="1192" y="840"/>
                    </a:lnTo>
                    <a:lnTo>
                      <a:pt x="1231" y="820"/>
                    </a:lnTo>
                    <a:lnTo>
                      <a:pt x="1271" y="802"/>
                    </a:lnTo>
                    <a:lnTo>
                      <a:pt x="1312" y="783"/>
                    </a:lnTo>
                    <a:lnTo>
                      <a:pt x="1353" y="766"/>
                    </a:lnTo>
                    <a:lnTo>
                      <a:pt x="1396" y="751"/>
                    </a:lnTo>
                    <a:lnTo>
                      <a:pt x="1440" y="736"/>
                    </a:lnTo>
                    <a:lnTo>
                      <a:pt x="1486" y="724"/>
                    </a:lnTo>
                    <a:lnTo>
                      <a:pt x="1531" y="712"/>
                    </a:lnTo>
                    <a:lnTo>
                      <a:pt x="1577" y="701"/>
                    </a:lnTo>
                    <a:lnTo>
                      <a:pt x="1626" y="690"/>
                    </a:lnTo>
                    <a:lnTo>
                      <a:pt x="1673" y="683"/>
                    </a:lnTo>
                    <a:lnTo>
                      <a:pt x="1722" y="677"/>
                    </a:lnTo>
                    <a:lnTo>
                      <a:pt x="1772" y="670"/>
                    </a:lnTo>
                    <a:lnTo>
                      <a:pt x="1822" y="667"/>
                    </a:lnTo>
                    <a:lnTo>
                      <a:pt x="1873" y="664"/>
                    </a:lnTo>
                    <a:lnTo>
                      <a:pt x="1923" y="664"/>
                    </a:lnTo>
                    <a:lnTo>
                      <a:pt x="3837" y="664"/>
                    </a:lnTo>
                    <a:lnTo>
                      <a:pt x="3837" y="664"/>
                    </a:lnTo>
                    <a:lnTo>
                      <a:pt x="3904" y="666"/>
                    </a:lnTo>
                    <a:lnTo>
                      <a:pt x="3971" y="669"/>
                    </a:lnTo>
                    <a:lnTo>
                      <a:pt x="4038" y="677"/>
                    </a:lnTo>
                    <a:lnTo>
                      <a:pt x="4102" y="686"/>
                    </a:lnTo>
                    <a:lnTo>
                      <a:pt x="4166" y="696"/>
                    </a:lnTo>
                    <a:lnTo>
                      <a:pt x="4229" y="712"/>
                    </a:lnTo>
                    <a:lnTo>
                      <a:pt x="4290" y="727"/>
                    </a:lnTo>
                    <a:lnTo>
                      <a:pt x="4349" y="747"/>
                    </a:lnTo>
                    <a:lnTo>
                      <a:pt x="4407" y="766"/>
                    </a:lnTo>
                    <a:lnTo>
                      <a:pt x="4462" y="789"/>
                    </a:lnTo>
                    <a:lnTo>
                      <a:pt x="4517" y="814"/>
                    </a:lnTo>
                    <a:lnTo>
                      <a:pt x="4568" y="840"/>
                    </a:lnTo>
                    <a:lnTo>
                      <a:pt x="4619" y="869"/>
                    </a:lnTo>
                    <a:lnTo>
                      <a:pt x="4666" y="897"/>
                    </a:lnTo>
                    <a:lnTo>
                      <a:pt x="4712" y="929"/>
                    </a:lnTo>
                    <a:lnTo>
                      <a:pt x="4754" y="961"/>
                    </a:lnTo>
                    <a:lnTo>
                      <a:pt x="4754" y="961"/>
                    </a:lnTo>
                    <a:lnTo>
                      <a:pt x="4795" y="997"/>
                    </a:lnTo>
                    <a:lnTo>
                      <a:pt x="4834" y="1032"/>
                    </a:lnTo>
                    <a:lnTo>
                      <a:pt x="4870" y="1067"/>
                    </a:lnTo>
                    <a:lnTo>
                      <a:pt x="4904" y="1105"/>
                    </a:lnTo>
                    <a:lnTo>
                      <a:pt x="4934" y="1141"/>
                    </a:lnTo>
                    <a:lnTo>
                      <a:pt x="4963" y="1181"/>
                    </a:lnTo>
                    <a:lnTo>
                      <a:pt x="4987" y="1219"/>
                    </a:lnTo>
                    <a:lnTo>
                      <a:pt x="5010" y="1259"/>
                    </a:lnTo>
                    <a:lnTo>
                      <a:pt x="5010" y="1259"/>
                    </a:lnTo>
                    <a:lnTo>
                      <a:pt x="5030" y="1298"/>
                    </a:lnTo>
                    <a:lnTo>
                      <a:pt x="5048" y="1339"/>
                    </a:lnTo>
                    <a:lnTo>
                      <a:pt x="5062" y="1381"/>
                    </a:lnTo>
                    <a:lnTo>
                      <a:pt x="5074" y="1422"/>
                    </a:lnTo>
                    <a:lnTo>
                      <a:pt x="5085" y="1463"/>
                    </a:lnTo>
                    <a:lnTo>
                      <a:pt x="5091" y="1505"/>
                    </a:lnTo>
                    <a:lnTo>
                      <a:pt x="5096" y="1548"/>
                    </a:lnTo>
                    <a:lnTo>
                      <a:pt x="5097" y="1591"/>
                    </a:lnTo>
                    <a:lnTo>
                      <a:pt x="5097" y="1617"/>
                    </a:lnTo>
                    <a:lnTo>
                      <a:pt x="5097" y="1617"/>
                    </a:lnTo>
                    <a:lnTo>
                      <a:pt x="5096" y="1659"/>
                    </a:lnTo>
                    <a:lnTo>
                      <a:pt x="5091" y="1702"/>
                    </a:lnTo>
                    <a:lnTo>
                      <a:pt x="5085" y="1745"/>
                    </a:lnTo>
                    <a:lnTo>
                      <a:pt x="5074" y="1786"/>
                    </a:lnTo>
                    <a:lnTo>
                      <a:pt x="5062" y="1827"/>
                    </a:lnTo>
                    <a:lnTo>
                      <a:pt x="5048" y="1868"/>
                    </a:lnTo>
                    <a:lnTo>
                      <a:pt x="5030" y="1908"/>
                    </a:lnTo>
                    <a:lnTo>
                      <a:pt x="5010" y="1949"/>
                    </a:lnTo>
                    <a:lnTo>
                      <a:pt x="5010" y="1949"/>
                    </a:lnTo>
                    <a:lnTo>
                      <a:pt x="4994" y="1978"/>
                    </a:lnTo>
                    <a:lnTo>
                      <a:pt x="4975" y="2007"/>
                    </a:lnTo>
                    <a:lnTo>
                      <a:pt x="4955" y="2037"/>
                    </a:lnTo>
                    <a:lnTo>
                      <a:pt x="4934" y="2065"/>
                    </a:lnTo>
                    <a:lnTo>
                      <a:pt x="4911" y="2094"/>
                    </a:lnTo>
                    <a:lnTo>
                      <a:pt x="4887" y="2121"/>
                    </a:lnTo>
                    <a:lnTo>
                      <a:pt x="4861" y="2149"/>
                    </a:lnTo>
                    <a:lnTo>
                      <a:pt x="4834" y="2176"/>
                    </a:lnTo>
                    <a:lnTo>
                      <a:pt x="4806" y="2202"/>
                    </a:lnTo>
                    <a:lnTo>
                      <a:pt x="4776" y="2228"/>
                    </a:lnTo>
                    <a:lnTo>
                      <a:pt x="4744" y="2254"/>
                    </a:lnTo>
                    <a:lnTo>
                      <a:pt x="4712" y="2278"/>
                    </a:lnTo>
                    <a:lnTo>
                      <a:pt x="4678" y="2301"/>
                    </a:lnTo>
                    <a:lnTo>
                      <a:pt x="4643" y="2324"/>
                    </a:lnTo>
                    <a:lnTo>
                      <a:pt x="4606" y="2347"/>
                    </a:lnTo>
                    <a:lnTo>
                      <a:pt x="4568" y="2366"/>
                    </a:lnTo>
                    <a:lnTo>
                      <a:pt x="4568" y="2366"/>
                    </a:lnTo>
                    <a:lnTo>
                      <a:pt x="4529" y="2386"/>
                    </a:lnTo>
                    <a:lnTo>
                      <a:pt x="4489" y="2406"/>
                    </a:lnTo>
                    <a:lnTo>
                      <a:pt x="4448" y="2424"/>
                    </a:lnTo>
                    <a:lnTo>
                      <a:pt x="4407" y="2441"/>
                    </a:lnTo>
                    <a:lnTo>
                      <a:pt x="4363" y="2456"/>
                    </a:lnTo>
                    <a:lnTo>
                      <a:pt x="4320" y="2470"/>
                    </a:lnTo>
                    <a:lnTo>
                      <a:pt x="4274" y="2484"/>
                    </a:lnTo>
                    <a:lnTo>
                      <a:pt x="4229" y="2496"/>
                    </a:lnTo>
                    <a:lnTo>
                      <a:pt x="4183" y="2507"/>
                    </a:lnTo>
                    <a:lnTo>
                      <a:pt x="4134" y="2516"/>
                    </a:lnTo>
                    <a:lnTo>
                      <a:pt x="4087" y="2525"/>
                    </a:lnTo>
                    <a:lnTo>
                      <a:pt x="4038" y="2531"/>
                    </a:lnTo>
                    <a:lnTo>
                      <a:pt x="3988" y="2537"/>
                    </a:lnTo>
                    <a:lnTo>
                      <a:pt x="3938" y="2540"/>
                    </a:lnTo>
                    <a:lnTo>
                      <a:pt x="3887" y="2543"/>
                    </a:lnTo>
                    <a:lnTo>
                      <a:pt x="3837" y="2543"/>
                    </a:lnTo>
                    <a:lnTo>
                      <a:pt x="1923" y="2543"/>
                    </a:lnTo>
                    <a:lnTo>
                      <a:pt x="1923" y="2543"/>
                    </a:lnTo>
                    <a:lnTo>
                      <a:pt x="1848" y="2542"/>
                    </a:lnTo>
                    <a:lnTo>
                      <a:pt x="1774" y="2537"/>
                    </a:lnTo>
                    <a:lnTo>
                      <a:pt x="1701" y="2528"/>
                    </a:lnTo>
                    <a:lnTo>
                      <a:pt x="1630" y="2517"/>
                    </a:lnTo>
                    <a:lnTo>
                      <a:pt x="1560" y="2504"/>
                    </a:lnTo>
                    <a:lnTo>
                      <a:pt x="1492" y="2485"/>
                    </a:lnTo>
                    <a:lnTo>
                      <a:pt x="1426" y="2465"/>
                    </a:lnTo>
                    <a:lnTo>
                      <a:pt x="1362" y="2444"/>
                    </a:lnTo>
                    <a:lnTo>
                      <a:pt x="1362" y="3137"/>
                    </a:lnTo>
                    <a:lnTo>
                      <a:pt x="1362" y="3137"/>
                    </a:lnTo>
                    <a:lnTo>
                      <a:pt x="1429" y="3153"/>
                    </a:lnTo>
                    <a:lnTo>
                      <a:pt x="1498" y="3168"/>
                    </a:lnTo>
                    <a:lnTo>
                      <a:pt x="1566" y="3179"/>
                    </a:lnTo>
                    <a:lnTo>
                      <a:pt x="1637" y="3189"/>
                    </a:lnTo>
                    <a:lnTo>
                      <a:pt x="1708" y="3197"/>
                    </a:lnTo>
                    <a:lnTo>
                      <a:pt x="1778" y="3201"/>
                    </a:lnTo>
                    <a:lnTo>
                      <a:pt x="1851" y="3206"/>
                    </a:lnTo>
                    <a:lnTo>
                      <a:pt x="1923" y="3206"/>
                    </a:lnTo>
                    <a:lnTo>
                      <a:pt x="3837" y="3206"/>
                    </a:lnTo>
                    <a:lnTo>
                      <a:pt x="3837" y="3206"/>
                    </a:lnTo>
                    <a:lnTo>
                      <a:pt x="3884" y="3206"/>
                    </a:lnTo>
                    <a:lnTo>
                      <a:pt x="3931" y="3204"/>
                    </a:lnTo>
                    <a:lnTo>
                      <a:pt x="3979" y="3201"/>
                    </a:lnTo>
                    <a:lnTo>
                      <a:pt x="4026" y="3198"/>
                    </a:lnTo>
                    <a:lnTo>
                      <a:pt x="4072" y="3195"/>
                    </a:lnTo>
                    <a:lnTo>
                      <a:pt x="4117" y="3189"/>
                    </a:lnTo>
                    <a:lnTo>
                      <a:pt x="4163" y="3183"/>
                    </a:lnTo>
                    <a:lnTo>
                      <a:pt x="4209" y="3177"/>
                    </a:lnTo>
                    <a:lnTo>
                      <a:pt x="4254" y="3169"/>
                    </a:lnTo>
                    <a:lnTo>
                      <a:pt x="4299" y="3160"/>
                    </a:lnTo>
                    <a:lnTo>
                      <a:pt x="4344" y="3151"/>
                    </a:lnTo>
                    <a:lnTo>
                      <a:pt x="4389" y="3140"/>
                    </a:lnTo>
                    <a:lnTo>
                      <a:pt x="4431" y="3128"/>
                    </a:lnTo>
                    <a:lnTo>
                      <a:pt x="4475" y="3116"/>
                    </a:lnTo>
                    <a:lnTo>
                      <a:pt x="4518" y="3104"/>
                    </a:lnTo>
                    <a:lnTo>
                      <a:pt x="4559" y="3090"/>
                    </a:lnTo>
                    <a:lnTo>
                      <a:pt x="4602" y="3075"/>
                    </a:lnTo>
                    <a:lnTo>
                      <a:pt x="4643" y="3060"/>
                    </a:lnTo>
                    <a:lnTo>
                      <a:pt x="4684" y="3044"/>
                    </a:lnTo>
                    <a:lnTo>
                      <a:pt x="4725" y="3028"/>
                    </a:lnTo>
                    <a:lnTo>
                      <a:pt x="4765" y="3009"/>
                    </a:lnTo>
                    <a:lnTo>
                      <a:pt x="4805" y="2991"/>
                    </a:lnTo>
                    <a:lnTo>
                      <a:pt x="4843" y="2971"/>
                    </a:lnTo>
                    <a:lnTo>
                      <a:pt x="4881" y="2952"/>
                    </a:lnTo>
                    <a:lnTo>
                      <a:pt x="4919" y="2930"/>
                    </a:lnTo>
                    <a:lnTo>
                      <a:pt x="4955" y="2909"/>
                    </a:lnTo>
                    <a:lnTo>
                      <a:pt x="4992" y="2888"/>
                    </a:lnTo>
                    <a:lnTo>
                      <a:pt x="5029" y="2865"/>
                    </a:lnTo>
                    <a:lnTo>
                      <a:pt x="5064" y="2840"/>
                    </a:lnTo>
                    <a:lnTo>
                      <a:pt x="5099" y="2816"/>
                    </a:lnTo>
                    <a:lnTo>
                      <a:pt x="5132" y="2792"/>
                    </a:lnTo>
                    <a:lnTo>
                      <a:pt x="5166" y="2766"/>
                    </a:lnTo>
                    <a:lnTo>
                      <a:pt x="5166" y="2766"/>
                    </a:lnTo>
                    <a:lnTo>
                      <a:pt x="5199" y="2740"/>
                    </a:lnTo>
                    <a:lnTo>
                      <a:pt x="5231" y="2712"/>
                    </a:lnTo>
                    <a:lnTo>
                      <a:pt x="5262" y="2683"/>
                    </a:lnTo>
                    <a:lnTo>
                      <a:pt x="5292" y="2656"/>
                    </a:lnTo>
                    <a:lnTo>
                      <a:pt x="5323" y="2627"/>
                    </a:lnTo>
                    <a:lnTo>
                      <a:pt x="5352" y="2596"/>
                    </a:lnTo>
                    <a:lnTo>
                      <a:pt x="5381" y="2566"/>
                    </a:lnTo>
                    <a:lnTo>
                      <a:pt x="5408" y="2534"/>
                    </a:lnTo>
                    <a:lnTo>
                      <a:pt x="5434" y="2504"/>
                    </a:lnTo>
                    <a:lnTo>
                      <a:pt x="5460" y="2470"/>
                    </a:lnTo>
                    <a:lnTo>
                      <a:pt x="5484" y="2436"/>
                    </a:lnTo>
                    <a:lnTo>
                      <a:pt x="5509" y="2403"/>
                    </a:lnTo>
                    <a:lnTo>
                      <a:pt x="5531" y="2369"/>
                    </a:lnTo>
                    <a:lnTo>
                      <a:pt x="5553" y="2334"/>
                    </a:lnTo>
                    <a:lnTo>
                      <a:pt x="5574" y="2298"/>
                    </a:lnTo>
                    <a:lnTo>
                      <a:pt x="5595" y="2263"/>
                    </a:lnTo>
                    <a:lnTo>
                      <a:pt x="5595" y="2263"/>
                    </a:lnTo>
                    <a:lnTo>
                      <a:pt x="5614" y="2226"/>
                    </a:lnTo>
                    <a:lnTo>
                      <a:pt x="5632" y="2188"/>
                    </a:lnTo>
                    <a:lnTo>
                      <a:pt x="5649" y="2150"/>
                    </a:lnTo>
                    <a:lnTo>
                      <a:pt x="5664" y="2112"/>
                    </a:lnTo>
                    <a:lnTo>
                      <a:pt x="5679" y="2072"/>
                    </a:lnTo>
                    <a:lnTo>
                      <a:pt x="5693" y="2033"/>
                    </a:lnTo>
                    <a:lnTo>
                      <a:pt x="5705" y="1993"/>
                    </a:lnTo>
                    <a:lnTo>
                      <a:pt x="5717" y="1953"/>
                    </a:lnTo>
                    <a:lnTo>
                      <a:pt x="5726" y="1912"/>
                    </a:lnTo>
                    <a:lnTo>
                      <a:pt x="5736" y="1871"/>
                    </a:lnTo>
                    <a:lnTo>
                      <a:pt x="5743" y="1830"/>
                    </a:lnTo>
                    <a:lnTo>
                      <a:pt x="5749" y="1787"/>
                    </a:lnTo>
                    <a:lnTo>
                      <a:pt x="5754" y="1745"/>
                    </a:lnTo>
                    <a:lnTo>
                      <a:pt x="5757" y="1702"/>
                    </a:lnTo>
                    <a:lnTo>
                      <a:pt x="5758" y="1659"/>
                    </a:lnTo>
                    <a:lnTo>
                      <a:pt x="5760" y="1617"/>
                    </a:lnTo>
                    <a:lnTo>
                      <a:pt x="5760" y="1589"/>
                    </a:lnTo>
                    <a:lnTo>
                      <a:pt x="5760" y="1589"/>
                    </a:lnTo>
                    <a:lnTo>
                      <a:pt x="5758" y="1547"/>
                    </a:lnTo>
                    <a:lnTo>
                      <a:pt x="5757" y="1504"/>
                    </a:lnTo>
                    <a:lnTo>
                      <a:pt x="5754" y="1461"/>
                    </a:lnTo>
                    <a:lnTo>
                      <a:pt x="5749" y="1419"/>
                    </a:lnTo>
                    <a:lnTo>
                      <a:pt x="5743" y="1377"/>
                    </a:lnTo>
                    <a:lnTo>
                      <a:pt x="5736" y="1335"/>
                    </a:lnTo>
                    <a:lnTo>
                      <a:pt x="5726" y="1294"/>
                    </a:lnTo>
                    <a:lnTo>
                      <a:pt x="5716" y="1254"/>
                    </a:lnTo>
                    <a:lnTo>
                      <a:pt x="5705" y="1213"/>
                    </a:lnTo>
                    <a:lnTo>
                      <a:pt x="5693" y="1173"/>
                    </a:lnTo>
                    <a:lnTo>
                      <a:pt x="5679" y="1134"/>
                    </a:lnTo>
                    <a:lnTo>
                      <a:pt x="5664" y="1096"/>
                    </a:lnTo>
                    <a:lnTo>
                      <a:pt x="5649" y="1056"/>
                    </a:lnTo>
                    <a:lnTo>
                      <a:pt x="5632" y="1019"/>
                    </a:lnTo>
                    <a:lnTo>
                      <a:pt x="5614" y="981"/>
                    </a:lnTo>
                    <a:lnTo>
                      <a:pt x="5595" y="945"/>
                    </a:lnTo>
                    <a:lnTo>
                      <a:pt x="5595" y="94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3">
                      <a:lumMod val="60000"/>
                      <a:lumOff val="40000"/>
                    </a:schemeClr>
                  </a:gs>
                  <a:gs pos="99000">
                    <a:schemeClr val="accent3">
                      <a:lumMod val="50000"/>
                    </a:schemeClr>
                  </a:gs>
                </a:gsLst>
                <a:path path="circle">
                  <a:fillToRect r="100000" b="100000"/>
                </a:path>
                <a:tileRect l="-100000" t="-100000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12720000"/>
                </a:lightRig>
              </a:scene3d>
              <a:sp3d/>
            </p:spPr>
            <p:txBody>
              <a:bodyPr/>
              <a:lstStyle/>
              <a:p>
                <a:pPr>
                  <a:lnSpc>
                    <a:spcPct val="85000"/>
                  </a:lnSpc>
                </a:pPr>
                <a:endParaRPr lang="en-US">
                  <a:latin typeface="Times"/>
                </a:endParaRPr>
              </a:p>
            </p:txBody>
          </p:sp>
          <p:sp>
            <p:nvSpPr>
              <p:cNvPr id="12" name="Freeform 5">
                <a:extLst>
                  <a:ext uri="{FF2B5EF4-FFF2-40B4-BE49-F238E27FC236}">
                    <a16:creationId xmlns:a16="http://schemas.microsoft.com/office/drawing/2014/main" id="{9711BBD1-3AF5-1B49-A2BF-FE8FDBAA4C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2695" y="1676400"/>
                <a:ext cx="2374330" cy="1600200"/>
              </a:xfrm>
              <a:custGeom>
                <a:avLst/>
                <a:gdLst/>
                <a:ahLst/>
                <a:cxnLst>
                  <a:cxn ang="0">
                    <a:pos x="5438" y="1318"/>
                  </a:cxn>
                  <a:cxn ang="0">
                    <a:pos x="5248" y="1507"/>
                  </a:cxn>
                  <a:cxn ang="0">
                    <a:pos x="5145" y="1679"/>
                  </a:cxn>
                  <a:cxn ang="0">
                    <a:pos x="5095" y="1848"/>
                  </a:cxn>
                  <a:cxn ang="0">
                    <a:pos x="5082" y="2149"/>
                  </a:cxn>
                  <a:cxn ang="0">
                    <a:pos x="4944" y="2555"/>
                  </a:cxn>
                  <a:cxn ang="0">
                    <a:pos x="4726" y="2848"/>
                  </a:cxn>
                  <a:cxn ang="0">
                    <a:pos x="4381" y="3093"/>
                  </a:cxn>
                  <a:cxn ang="0">
                    <a:pos x="3964" y="3211"/>
                  </a:cxn>
                  <a:cxn ang="0">
                    <a:pos x="1733" y="3204"/>
                  </a:cxn>
                  <a:cxn ang="0">
                    <a:pos x="1325" y="3066"/>
                  </a:cxn>
                  <a:cxn ang="0">
                    <a:pos x="1034" y="2848"/>
                  </a:cxn>
                  <a:cxn ang="0">
                    <a:pos x="787" y="2501"/>
                  </a:cxn>
                  <a:cxn ang="0">
                    <a:pos x="669" y="2086"/>
                  </a:cxn>
                  <a:cxn ang="0">
                    <a:pos x="678" y="1733"/>
                  </a:cxn>
                  <a:cxn ang="0">
                    <a:pos x="816" y="1325"/>
                  </a:cxn>
                  <a:cxn ang="0">
                    <a:pos x="1034" y="1034"/>
                  </a:cxn>
                  <a:cxn ang="0">
                    <a:pos x="1379" y="788"/>
                  </a:cxn>
                  <a:cxn ang="0">
                    <a:pos x="1796" y="669"/>
                  </a:cxn>
                  <a:cxn ang="0">
                    <a:pos x="4027" y="678"/>
                  </a:cxn>
                  <a:cxn ang="0">
                    <a:pos x="4435" y="816"/>
                  </a:cxn>
                  <a:cxn ang="0">
                    <a:pos x="4726" y="1034"/>
                  </a:cxn>
                  <a:cxn ang="0">
                    <a:pos x="4910" y="895"/>
                  </a:cxn>
                  <a:cxn ang="0">
                    <a:pos x="5201" y="678"/>
                  </a:cxn>
                  <a:cxn ang="0">
                    <a:pos x="5129" y="502"/>
                  </a:cxn>
                  <a:cxn ang="0">
                    <a:pos x="4872" y="304"/>
                  </a:cxn>
                  <a:cxn ang="0">
                    <a:pos x="4584" y="151"/>
                  </a:cxn>
                  <a:cxn ang="0">
                    <a:pos x="4270" y="49"/>
                  </a:cxn>
                  <a:cxn ang="0">
                    <a:pos x="3935" y="2"/>
                  </a:cxn>
                  <a:cxn ang="0">
                    <a:pos x="1776" y="5"/>
                  </a:cxn>
                  <a:cxn ang="0">
                    <a:pos x="1444" y="61"/>
                  </a:cxn>
                  <a:cxn ang="0">
                    <a:pos x="1133" y="171"/>
                  </a:cxn>
                  <a:cxn ang="0">
                    <a:pos x="849" y="329"/>
                  </a:cxn>
                  <a:cxn ang="0">
                    <a:pos x="597" y="532"/>
                  </a:cxn>
                  <a:cxn ang="0">
                    <a:pos x="412" y="737"/>
                  </a:cxn>
                  <a:cxn ang="0">
                    <a:pos x="234" y="1007"/>
                  </a:cxn>
                  <a:cxn ang="0">
                    <a:pos x="101" y="1307"/>
                  </a:cxn>
                  <a:cxn ang="0">
                    <a:pos x="22" y="1631"/>
                  </a:cxn>
                  <a:cxn ang="0">
                    <a:pos x="0" y="1958"/>
                  </a:cxn>
                  <a:cxn ang="0">
                    <a:pos x="22" y="2249"/>
                  </a:cxn>
                  <a:cxn ang="0">
                    <a:pos x="101" y="2573"/>
                  </a:cxn>
                  <a:cxn ang="0">
                    <a:pos x="234" y="2873"/>
                  </a:cxn>
                  <a:cxn ang="0">
                    <a:pos x="412" y="3145"/>
                  </a:cxn>
                  <a:cxn ang="0">
                    <a:pos x="597" y="3348"/>
                  </a:cxn>
                  <a:cxn ang="0">
                    <a:pos x="849" y="3551"/>
                  </a:cxn>
                  <a:cxn ang="0">
                    <a:pos x="1133" y="3711"/>
                  </a:cxn>
                  <a:cxn ang="0">
                    <a:pos x="1444" y="3821"/>
                  </a:cxn>
                  <a:cxn ang="0">
                    <a:pos x="1776" y="3877"/>
                  </a:cxn>
                  <a:cxn ang="0">
                    <a:pos x="3885" y="3880"/>
                  </a:cxn>
                  <a:cxn ang="0">
                    <a:pos x="4223" y="3842"/>
                  </a:cxn>
                  <a:cxn ang="0">
                    <a:pos x="4541" y="3747"/>
                  </a:cxn>
                  <a:cxn ang="0">
                    <a:pos x="4832" y="3602"/>
                  </a:cxn>
                  <a:cxn ang="0">
                    <a:pos x="5095" y="3411"/>
                  </a:cxn>
                  <a:cxn ang="0">
                    <a:pos x="5289" y="3215"/>
                  </a:cxn>
                  <a:cxn ang="0">
                    <a:pos x="5480" y="2954"/>
                  </a:cxn>
                  <a:cxn ang="0">
                    <a:pos x="5625" y="2661"/>
                  </a:cxn>
                  <a:cxn ang="0">
                    <a:pos x="5720" y="2345"/>
                  </a:cxn>
                  <a:cxn ang="0">
                    <a:pos x="5760" y="2007"/>
                  </a:cxn>
                  <a:cxn ang="0">
                    <a:pos x="5751" y="1735"/>
                  </a:cxn>
                  <a:cxn ang="0">
                    <a:pos x="5692" y="1417"/>
                  </a:cxn>
                </a:cxnLst>
                <a:rect l="0" t="0" r="r" b="b"/>
                <a:pathLst>
                  <a:path w="5760" h="3882">
                    <a:moveTo>
                      <a:pt x="5614" y="1205"/>
                    </a:moveTo>
                    <a:lnTo>
                      <a:pt x="5614" y="1205"/>
                    </a:lnTo>
                    <a:lnTo>
                      <a:pt x="5577" y="1226"/>
                    </a:lnTo>
                    <a:lnTo>
                      <a:pt x="5541" y="1248"/>
                    </a:lnTo>
                    <a:lnTo>
                      <a:pt x="5505" y="1271"/>
                    </a:lnTo>
                    <a:lnTo>
                      <a:pt x="5471" y="1295"/>
                    </a:lnTo>
                    <a:lnTo>
                      <a:pt x="5438" y="1318"/>
                    </a:lnTo>
                    <a:lnTo>
                      <a:pt x="5406" y="1343"/>
                    </a:lnTo>
                    <a:lnTo>
                      <a:pt x="5377" y="1370"/>
                    </a:lnTo>
                    <a:lnTo>
                      <a:pt x="5348" y="1395"/>
                    </a:lnTo>
                    <a:lnTo>
                      <a:pt x="5321" y="1422"/>
                    </a:lnTo>
                    <a:lnTo>
                      <a:pt x="5294" y="1451"/>
                    </a:lnTo>
                    <a:lnTo>
                      <a:pt x="5271" y="1478"/>
                    </a:lnTo>
                    <a:lnTo>
                      <a:pt x="5248" y="1507"/>
                    </a:lnTo>
                    <a:lnTo>
                      <a:pt x="5226" y="1536"/>
                    </a:lnTo>
                    <a:lnTo>
                      <a:pt x="5206" y="1566"/>
                    </a:lnTo>
                    <a:lnTo>
                      <a:pt x="5188" y="1595"/>
                    </a:lnTo>
                    <a:lnTo>
                      <a:pt x="5172" y="1624"/>
                    </a:lnTo>
                    <a:lnTo>
                      <a:pt x="5172" y="1624"/>
                    </a:lnTo>
                    <a:lnTo>
                      <a:pt x="5158" y="1652"/>
                    </a:lnTo>
                    <a:lnTo>
                      <a:pt x="5145" y="1679"/>
                    </a:lnTo>
                    <a:lnTo>
                      <a:pt x="5133" y="1706"/>
                    </a:lnTo>
                    <a:lnTo>
                      <a:pt x="5124" y="1735"/>
                    </a:lnTo>
                    <a:lnTo>
                      <a:pt x="5115" y="1764"/>
                    </a:lnTo>
                    <a:lnTo>
                      <a:pt x="5106" y="1791"/>
                    </a:lnTo>
                    <a:lnTo>
                      <a:pt x="5100" y="1820"/>
                    </a:lnTo>
                    <a:lnTo>
                      <a:pt x="5095" y="1848"/>
                    </a:lnTo>
                    <a:lnTo>
                      <a:pt x="5095" y="1848"/>
                    </a:lnTo>
                    <a:lnTo>
                      <a:pt x="5097" y="1886"/>
                    </a:lnTo>
                    <a:lnTo>
                      <a:pt x="5097" y="1924"/>
                    </a:lnTo>
                    <a:lnTo>
                      <a:pt x="5097" y="1956"/>
                    </a:lnTo>
                    <a:lnTo>
                      <a:pt x="5097" y="1956"/>
                    </a:lnTo>
                    <a:lnTo>
                      <a:pt x="5095" y="2021"/>
                    </a:lnTo>
                    <a:lnTo>
                      <a:pt x="5089" y="2086"/>
                    </a:lnTo>
                    <a:lnTo>
                      <a:pt x="5082" y="2149"/>
                    </a:lnTo>
                    <a:lnTo>
                      <a:pt x="5071" y="2210"/>
                    </a:lnTo>
                    <a:lnTo>
                      <a:pt x="5057" y="2271"/>
                    </a:lnTo>
                    <a:lnTo>
                      <a:pt x="5041" y="2330"/>
                    </a:lnTo>
                    <a:lnTo>
                      <a:pt x="5019" y="2390"/>
                    </a:lnTo>
                    <a:lnTo>
                      <a:pt x="4998" y="2445"/>
                    </a:lnTo>
                    <a:lnTo>
                      <a:pt x="4973" y="2501"/>
                    </a:lnTo>
                    <a:lnTo>
                      <a:pt x="4944" y="2555"/>
                    </a:lnTo>
                    <a:lnTo>
                      <a:pt x="4913" y="2609"/>
                    </a:lnTo>
                    <a:lnTo>
                      <a:pt x="4881" y="2659"/>
                    </a:lnTo>
                    <a:lnTo>
                      <a:pt x="4845" y="2710"/>
                    </a:lnTo>
                    <a:lnTo>
                      <a:pt x="4807" y="2756"/>
                    </a:lnTo>
                    <a:lnTo>
                      <a:pt x="4768" y="2803"/>
                    </a:lnTo>
                    <a:lnTo>
                      <a:pt x="4726" y="2848"/>
                    </a:lnTo>
                    <a:lnTo>
                      <a:pt x="4726" y="2848"/>
                    </a:lnTo>
                    <a:lnTo>
                      <a:pt x="4681" y="2889"/>
                    </a:lnTo>
                    <a:lnTo>
                      <a:pt x="4636" y="2929"/>
                    </a:lnTo>
                    <a:lnTo>
                      <a:pt x="4588" y="2967"/>
                    </a:lnTo>
                    <a:lnTo>
                      <a:pt x="4539" y="3003"/>
                    </a:lnTo>
                    <a:lnTo>
                      <a:pt x="4487" y="3035"/>
                    </a:lnTo>
                    <a:lnTo>
                      <a:pt x="4435" y="3066"/>
                    </a:lnTo>
                    <a:lnTo>
                      <a:pt x="4381" y="3093"/>
                    </a:lnTo>
                    <a:lnTo>
                      <a:pt x="4325" y="3118"/>
                    </a:lnTo>
                    <a:lnTo>
                      <a:pt x="4268" y="3141"/>
                    </a:lnTo>
                    <a:lnTo>
                      <a:pt x="4210" y="3161"/>
                    </a:lnTo>
                    <a:lnTo>
                      <a:pt x="4149" y="3177"/>
                    </a:lnTo>
                    <a:lnTo>
                      <a:pt x="4090" y="3192"/>
                    </a:lnTo>
                    <a:lnTo>
                      <a:pt x="4027" y="3204"/>
                    </a:lnTo>
                    <a:lnTo>
                      <a:pt x="3964" y="3211"/>
                    </a:lnTo>
                    <a:lnTo>
                      <a:pt x="3901" y="3217"/>
                    </a:lnTo>
                    <a:lnTo>
                      <a:pt x="3836" y="3219"/>
                    </a:lnTo>
                    <a:lnTo>
                      <a:pt x="1924" y="3219"/>
                    </a:lnTo>
                    <a:lnTo>
                      <a:pt x="1924" y="3219"/>
                    </a:lnTo>
                    <a:lnTo>
                      <a:pt x="1859" y="3217"/>
                    </a:lnTo>
                    <a:lnTo>
                      <a:pt x="1796" y="3211"/>
                    </a:lnTo>
                    <a:lnTo>
                      <a:pt x="1733" y="3204"/>
                    </a:lnTo>
                    <a:lnTo>
                      <a:pt x="1670" y="3192"/>
                    </a:lnTo>
                    <a:lnTo>
                      <a:pt x="1609" y="3177"/>
                    </a:lnTo>
                    <a:lnTo>
                      <a:pt x="1550" y="3161"/>
                    </a:lnTo>
                    <a:lnTo>
                      <a:pt x="1492" y="3141"/>
                    </a:lnTo>
                    <a:lnTo>
                      <a:pt x="1435" y="3118"/>
                    </a:lnTo>
                    <a:lnTo>
                      <a:pt x="1379" y="3093"/>
                    </a:lnTo>
                    <a:lnTo>
                      <a:pt x="1325" y="3066"/>
                    </a:lnTo>
                    <a:lnTo>
                      <a:pt x="1273" y="3035"/>
                    </a:lnTo>
                    <a:lnTo>
                      <a:pt x="1221" y="3003"/>
                    </a:lnTo>
                    <a:lnTo>
                      <a:pt x="1172" y="2967"/>
                    </a:lnTo>
                    <a:lnTo>
                      <a:pt x="1124" y="2929"/>
                    </a:lnTo>
                    <a:lnTo>
                      <a:pt x="1077" y="2889"/>
                    </a:lnTo>
                    <a:lnTo>
                      <a:pt x="1034" y="2848"/>
                    </a:lnTo>
                    <a:lnTo>
                      <a:pt x="1034" y="2848"/>
                    </a:lnTo>
                    <a:lnTo>
                      <a:pt x="992" y="2803"/>
                    </a:lnTo>
                    <a:lnTo>
                      <a:pt x="951" y="2756"/>
                    </a:lnTo>
                    <a:lnTo>
                      <a:pt x="913" y="2710"/>
                    </a:lnTo>
                    <a:lnTo>
                      <a:pt x="879" y="2659"/>
                    </a:lnTo>
                    <a:lnTo>
                      <a:pt x="847" y="2609"/>
                    </a:lnTo>
                    <a:lnTo>
                      <a:pt x="816" y="2555"/>
                    </a:lnTo>
                    <a:lnTo>
                      <a:pt x="787" y="2501"/>
                    </a:lnTo>
                    <a:lnTo>
                      <a:pt x="762" y="2445"/>
                    </a:lnTo>
                    <a:lnTo>
                      <a:pt x="739" y="2390"/>
                    </a:lnTo>
                    <a:lnTo>
                      <a:pt x="719" y="2330"/>
                    </a:lnTo>
                    <a:lnTo>
                      <a:pt x="703" y="2271"/>
                    </a:lnTo>
                    <a:lnTo>
                      <a:pt x="689" y="2210"/>
                    </a:lnTo>
                    <a:lnTo>
                      <a:pt x="678" y="2149"/>
                    </a:lnTo>
                    <a:lnTo>
                      <a:pt x="669" y="2086"/>
                    </a:lnTo>
                    <a:lnTo>
                      <a:pt x="665" y="2021"/>
                    </a:lnTo>
                    <a:lnTo>
                      <a:pt x="663" y="1956"/>
                    </a:lnTo>
                    <a:lnTo>
                      <a:pt x="663" y="1924"/>
                    </a:lnTo>
                    <a:lnTo>
                      <a:pt x="663" y="1924"/>
                    </a:lnTo>
                    <a:lnTo>
                      <a:pt x="665" y="1859"/>
                    </a:lnTo>
                    <a:lnTo>
                      <a:pt x="669" y="1796"/>
                    </a:lnTo>
                    <a:lnTo>
                      <a:pt x="678" y="1733"/>
                    </a:lnTo>
                    <a:lnTo>
                      <a:pt x="689" y="1670"/>
                    </a:lnTo>
                    <a:lnTo>
                      <a:pt x="703" y="1611"/>
                    </a:lnTo>
                    <a:lnTo>
                      <a:pt x="719" y="1550"/>
                    </a:lnTo>
                    <a:lnTo>
                      <a:pt x="739" y="1492"/>
                    </a:lnTo>
                    <a:lnTo>
                      <a:pt x="762" y="1435"/>
                    </a:lnTo>
                    <a:lnTo>
                      <a:pt x="787" y="1379"/>
                    </a:lnTo>
                    <a:lnTo>
                      <a:pt x="816" y="1325"/>
                    </a:lnTo>
                    <a:lnTo>
                      <a:pt x="847" y="1273"/>
                    </a:lnTo>
                    <a:lnTo>
                      <a:pt x="879" y="1221"/>
                    </a:lnTo>
                    <a:lnTo>
                      <a:pt x="913" y="1172"/>
                    </a:lnTo>
                    <a:lnTo>
                      <a:pt x="951" y="1124"/>
                    </a:lnTo>
                    <a:lnTo>
                      <a:pt x="992" y="1079"/>
                    </a:lnTo>
                    <a:lnTo>
                      <a:pt x="1034" y="1034"/>
                    </a:lnTo>
                    <a:lnTo>
                      <a:pt x="1034" y="1034"/>
                    </a:lnTo>
                    <a:lnTo>
                      <a:pt x="1077" y="993"/>
                    </a:lnTo>
                    <a:lnTo>
                      <a:pt x="1124" y="951"/>
                    </a:lnTo>
                    <a:lnTo>
                      <a:pt x="1172" y="915"/>
                    </a:lnTo>
                    <a:lnTo>
                      <a:pt x="1221" y="879"/>
                    </a:lnTo>
                    <a:lnTo>
                      <a:pt x="1273" y="847"/>
                    </a:lnTo>
                    <a:lnTo>
                      <a:pt x="1325" y="816"/>
                    </a:lnTo>
                    <a:lnTo>
                      <a:pt x="1379" y="788"/>
                    </a:lnTo>
                    <a:lnTo>
                      <a:pt x="1435" y="762"/>
                    </a:lnTo>
                    <a:lnTo>
                      <a:pt x="1492" y="739"/>
                    </a:lnTo>
                    <a:lnTo>
                      <a:pt x="1550" y="719"/>
                    </a:lnTo>
                    <a:lnTo>
                      <a:pt x="1609" y="703"/>
                    </a:lnTo>
                    <a:lnTo>
                      <a:pt x="1670" y="689"/>
                    </a:lnTo>
                    <a:lnTo>
                      <a:pt x="1733" y="678"/>
                    </a:lnTo>
                    <a:lnTo>
                      <a:pt x="1796" y="669"/>
                    </a:lnTo>
                    <a:lnTo>
                      <a:pt x="1859" y="665"/>
                    </a:lnTo>
                    <a:lnTo>
                      <a:pt x="1924" y="663"/>
                    </a:lnTo>
                    <a:lnTo>
                      <a:pt x="3836" y="663"/>
                    </a:lnTo>
                    <a:lnTo>
                      <a:pt x="3836" y="663"/>
                    </a:lnTo>
                    <a:lnTo>
                      <a:pt x="3901" y="665"/>
                    </a:lnTo>
                    <a:lnTo>
                      <a:pt x="3964" y="669"/>
                    </a:lnTo>
                    <a:lnTo>
                      <a:pt x="4027" y="678"/>
                    </a:lnTo>
                    <a:lnTo>
                      <a:pt x="4090" y="689"/>
                    </a:lnTo>
                    <a:lnTo>
                      <a:pt x="4149" y="703"/>
                    </a:lnTo>
                    <a:lnTo>
                      <a:pt x="4210" y="719"/>
                    </a:lnTo>
                    <a:lnTo>
                      <a:pt x="4268" y="739"/>
                    </a:lnTo>
                    <a:lnTo>
                      <a:pt x="4325" y="762"/>
                    </a:lnTo>
                    <a:lnTo>
                      <a:pt x="4381" y="788"/>
                    </a:lnTo>
                    <a:lnTo>
                      <a:pt x="4435" y="816"/>
                    </a:lnTo>
                    <a:lnTo>
                      <a:pt x="4487" y="847"/>
                    </a:lnTo>
                    <a:lnTo>
                      <a:pt x="4539" y="879"/>
                    </a:lnTo>
                    <a:lnTo>
                      <a:pt x="4588" y="915"/>
                    </a:lnTo>
                    <a:lnTo>
                      <a:pt x="4636" y="951"/>
                    </a:lnTo>
                    <a:lnTo>
                      <a:pt x="4681" y="993"/>
                    </a:lnTo>
                    <a:lnTo>
                      <a:pt x="4726" y="1034"/>
                    </a:lnTo>
                    <a:lnTo>
                      <a:pt x="4726" y="1034"/>
                    </a:lnTo>
                    <a:lnTo>
                      <a:pt x="4753" y="1063"/>
                    </a:lnTo>
                    <a:lnTo>
                      <a:pt x="4753" y="1063"/>
                    </a:lnTo>
                    <a:lnTo>
                      <a:pt x="4782" y="1027"/>
                    </a:lnTo>
                    <a:lnTo>
                      <a:pt x="4813" y="993"/>
                    </a:lnTo>
                    <a:lnTo>
                      <a:pt x="4845" y="960"/>
                    </a:lnTo>
                    <a:lnTo>
                      <a:pt x="4877" y="928"/>
                    </a:lnTo>
                    <a:lnTo>
                      <a:pt x="4910" y="895"/>
                    </a:lnTo>
                    <a:lnTo>
                      <a:pt x="4944" y="865"/>
                    </a:lnTo>
                    <a:lnTo>
                      <a:pt x="4980" y="834"/>
                    </a:lnTo>
                    <a:lnTo>
                      <a:pt x="5016" y="806"/>
                    </a:lnTo>
                    <a:lnTo>
                      <a:pt x="5016" y="806"/>
                    </a:lnTo>
                    <a:lnTo>
                      <a:pt x="5075" y="761"/>
                    </a:lnTo>
                    <a:lnTo>
                      <a:pt x="5136" y="717"/>
                    </a:lnTo>
                    <a:lnTo>
                      <a:pt x="5201" y="678"/>
                    </a:lnTo>
                    <a:lnTo>
                      <a:pt x="5266" y="638"/>
                    </a:lnTo>
                    <a:lnTo>
                      <a:pt x="5266" y="638"/>
                    </a:lnTo>
                    <a:lnTo>
                      <a:pt x="5231" y="601"/>
                    </a:lnTo>
                    <a:lnTo>
                      <a:pt x="5196" y="565"/>
                    </a:lnTo>
                    <a:lnTo>
                      <a:pt x="5196" y="565"/>
                    </a:lnTo>
                    <a:lnTo>
                      <a:pt x="5163" y="532"/>
                    </a:lnTo>
                    <a:lnTo>
                      <a:pt x="5129" y="502"/>
                    </a:lnTo>
                    <a:lnTo>
                      <a:pt x="5095" y="471"/>
                    </a:lnTo>
                    <a:lnTo>
                      <a:pt x="5059" y="441"/>
                    </a:lnTo>
                    <a:lnTo>
                      <a:pt x="5023" y="412"/>
                    </a:lnTo>
                    <a:lnTo>
                      <a:pt x="4987" y="383"/>
                    </a:lnTo>
                    <a:lnTo>
                      <a:pt x="4949" y="356"/>
                    </a:lnTo>
                    <a:lnTo>
                      <a:pt x="4911" y="329"/>
                    </a:lnTo>
                    <a:lnTo>
                      <a:pt x="4872" y="304"/>
                    </a:lnTo>
                    <a:lnTo>
                      <a:pt x="4832" y="279"/>
                    </a:lnTo>
                    <a:lnTo>
                      <a:pt x="4793" y="255"/>
                    </a:lnTo>
                    <a:lnTo>
                      <a:pt x="4751" y="234"/>
                    </a:lnTo>
                    <a:lnTo>
                      <a:pt x="4712" y="210"/>
                    </a:lnTo>
                    <a:lnTo>
                      <a:pt x="4669" y="191"/>
                    </a:lnTo>
                    <a:lnTo>
                      <a:pt x="4627" y="171"/>
                    </a:lnTo>
                    <a:lnTo>
                      <a:pt x="4584" y="151"/>
                    </a:lnTo>
                    <a:lnTo>
                      <a:pt x="4541" y="133"/>
                    </a:lnTo>
                    <a:lnTo>
                      <a:pt x="4496" y="117"/>
                    </a:lnTo>
                    <a:lnTo>
                      <a:pt x="4453" y="101"/>
                    </a:lnTo>
                    <a:lnTo>
                      <a:pt x="4408" y="86"/>
                    </a:lnTo>
                    <a:lnTo>
                      <a:pt x="4361" y="74"/>
                    </a:lnTo>
                    <a:lnTo>
                      <a:pt x="4316" y="61"/>
                    </a:lnTo>
                    <a:lnTo>
                      <a:pt x="4270" y="49"/>
                    </a:lnTo>
                    <a:lnTo>
                      <a:pt x="4223" y="40"/>
                    </a:lnTo>
                    <a:lnTo>
                      <a:pt x="4176" y="31"/>
                    </a:lnTo>
                    <a:lnTo>
                      <a:pt x="4128" y="22"/>
                    </a:lnTo>
                    <a:lnTo>
                      <a:pt x="4081" y="14"/>
                    </a:lnTo>
                    <a:lnTo>
                      <a:pt x="4032" y="9"/>
                    </a:lnTo>
                    <a:lnTo>
                      <a:pt x="3984" y="5"/>
                    </a:lnTo>
                    <a:lnTo>
                      <a:pt x="3935" y="2"/>
                    </a:lnTo>
                    <a:lnTo>
                      <a:pt x="3885" y="0"/>
                    </a:lnTo>
                    <a:lnTo>
                      <a:pt x="3836" y="0"/>
                    </a:lnTo>
                    <a:lnTo>
                      <a:pt x="1924" y="0"/>
                    </a:lnTo>
                    <a:lnTo>
                      <a:pt x="1924" y="0"/>
                    </a:lnTo>
                    <a:lnTo>
                      <a:pt x="1873" y="0"/>
                    </a:lnTo>
                    <a:lnTo>
                      <a:pt x="1825" y="2"/>
                    </a:lnTo>
                    <a:lnTo>
                      <a:pt x="1776" y="5"/>
                    </a:lnTo>
                    <a:lnTo>
                      <a:pt x="1728" y="9"/>
                    </a:lnTo>
                    <a:lnTo>
                      <a:pt x="1679" y="14"/>
                    </a:lnTo>
                    <a:lnTo>
                      <a:pt x="1631" y="22"/>
                    </a:lnTo>
                    <a:lnTo>
                      <a:pt x="1584" y="31"/>
                    </a:lnTo>
                    <a:lnTo>
                      <a:pt x="1537" y="40"/>
                    </a:lnTo>
                    <a:lnTo>
                      <a:pt x="1490" y="49"/>
                    </a:lnTo>
                    <a:lnTo>
                      <a:pt x="1444" y="61"/>
                    </a:lnTo>
                    <a:lnTo>
                      <a:pt x="1399" y="74"/>
                    </a:lnTo>
                    <a:lnTo>
                      <a:pt x="1352" y="86"/>
                    </a:lnTo>
                    <a:lnTo>
                      <a:pt x="1307" y="101"/>
                    </a:lnTo>
                    <a:lnTo>
                      <a:pt x="1264" y="117"/>
                    </a:lnTo>
                    <a:lnTo>
                      <a:pt x="1219" y="133"/>
                    </a:lnTo>
                    <a:lnTo>
                      <a:pt x="1176" y="151"/>
                    </a:lnTo>
                    <a:lnTo>
                      <a:pt x="1133" y="171"/>
                    </a:lnTo>
                    <a:lnTo>
                      <a:pt x="1091" y="191"/>
                    </a:lnTo>
                    <a:lnTo>
                      <a:pt x="1048" y="210"/>
                    </a:lnTo>
                    <a:lnTo>
                      <a:pt x="1007" y="234"/>
                    </a:lnTo>
                    <a:lnTo>
                      <a:pt x="967" y="255"/>
                    </a:lnTo>
                    <a:lnTo>
                      <a:pt x="928" y="279"/>
                    </a:lnTo>
                    <a:lnTo>
                      <a:pt x="888" y="304"/>
                    </a:lnTo>
                    <a:lnTo>
                      <a:pt x="849" y="329"/>
                    </a:lnTo>
                    <a:lnTo>
                      <a:pt x="811" y="356"/>
                    </a:lnTo>
                    <a:lnTo>
                      <a:pt x="773" y="383"/>
                    </a:lnTo>
                    <a:lnTo>
                      <a:pt x="737" y="412"/>
                    </a:lnTo>
                    <a:lnTo>
                      <a:pt x="701" y="441"/>
                    </a:lnTo>
                    <a:lnTo>
                      <a:pt x="665" y="471"/>
                    </a:lnTo>
                    <a:lnTo>
                      <a:pt x="631" y="502"/>
                    </a:lnTo>
                    <a:lnTo>
                      <a:pt x="597" y="532"/>
                    </a:lnTo>
                    <a:lnTo>
                      <a:pt x="564" y="565"/>
                    </a:lnTo>
                    <a:lnTo>
                      <a:pt x="564" y="565"/>
                    </a:lnTo>
                    <a:lnTo>
                      <a:pt x="532" y="597"/>
                    </a:lnTo>
                    <a:lnTo>
                      <a:pt x="502" y="631"/>
                    </a:lnTo>
                    <a:lnTo>
                      <a:pt x="471" y="665"/>
                    </a:lnTo>
                    <a:lnTo>
                      <a:pt x="440" y="701"/>
                    </a:lnTo>
                    <a:lnTo>
                      <a:pt x="412" y="737"/>
                    </a:lnTo>
                    <a:lnTo>
                      <a:pt x="383" y="773"/>
                    </a:lnTo>
                    <a:lnTo>
                      <a:pt x="356" y="811"/>
                    </a:lnTo>
                    <a:lnTo>
                      <a:pt x="329" y="849"/>
                    </a:lnTo>
                    <a:lnTo>
                      <a:pt x="304" y="888"/>
                    </a:lnTo>
                    <a:lnTo>
                      <a:pt x="279" y="928"/>
                    </a:lnTo>
                    <a:lnTo>
                      <a:pt x="255" y="967"/>
                    </a:lnTo>
                    <a:lnTo>
                      <a:pt x="234" y="1007"/>
                    </a:lnTo>
                    <a:lnTo>
                      <a:pt x="210" y="1048"/>
                    </a:lnTo>
                    <a:lnTo>
                      <a:pt x="191" y="1091"/>
                    </a:lnTo>
                    <a:lnTo>
                      <a:pt x="171" y="1133"/>
                    </a:lnTo>
                    <a:lnTo>
                      <a:pt x="151" y="1176"/>
                    </a:lnTo>
                    <a:lnTo>
                      <a:pt x="133" y="1219"/>
                    </a:lnTo>
                    <a:lnTo>
                      <a:pt x="117" y="1264"/>
                    </a:lnTo>
                    <a:lnTo>
                      <a:pt x="101" y="1307"/>
                    </a:lnTo>
                    <a:lnTo>
                      <a:pt x="86" y="1352"/>
                    </a:lnTo>
                    <a:lnTo>
                      <a:pt x="74" y="1399"/>
                    </a:lnTo>
                    <a:lnTo>
                      <a:pt x="61" y="1444"/>
                    </a:lnTo>
                    <a:lnTo>
                      <a:pt x="49" y="1491"/>
                    </a:lnTo>
                    <a:lnTo>
                      <a:pt x="40" y="1537"/>
                    </a:lnTo>
                    <a:lnTo>
                      <a:pt x="31" y="1584"/>
                    </a:lnTo>
                    <a:lnTo>
                      <a:pt x="22" y="1631"/>
                    </a:lnTo>
                    <a:lnTo>
                      <a:pt x="14" y="1679"/>
                    </a:lnTo>
                    <a:lnTo>
                      <a:pt x="9" y="1728"/>
                    </a:lnTo>
                    <a:lnTo>
                      <a:pt x="5" y="1776"/>
                    </a:lnTo>
                    <a:lnTo>
                      <a:pt x="2" y="1825"/>
                    </a:lnTo>
                    <a:lnTo>
                      <a:pt x="0" y="1874"/>
                    </a:lnTo>
                    <a:lnTo>
                      <a:pt x="0" y="1924"/>
                    </a:lnTo>
                    <a:lnTo>
                      <a:pt x="0" y="1958"/>
                    </a:lnTo>
                    <a:lnTo>
                      <a:pt x="0" y="1958"/>
                    </a:lnTo>
                    <a:lnTo>
                      <a:pt x="0" y="2007"/>
                    </a:lnTo>
                    <a:lnTo>
                      <a:pt x="2" y="2055"/>
                    </a:lnTo>
                    <a:lnTo>
                      <a:pt x="5" y="2106"/>
                    </a:lnTo>
                    <a:lnTo>
                      <a:pt x="9" y="2154"/>
                    </a:lnTo>
                    <a:lnTo>
                      <a:pt x="14" y="2203"/>
                    </a:lnTo>
                    <a:lnTo>
                      <a:pt x="22" y="2249"/>
                    </a:lnTo>
                    <a:lnTo>
                      <a:pt x="31" y="2298"/>
                    </a:lnTo>
                    <a:lnTo>
                      <a:pt x="40" y="2345"/>
                    </a:lnTo>
                    <a:lnTo>
                      <a:pt x="49" y="2391"/>
                    </a:lnTo>
                    <a:lnTo>
                      <a:pt x="61" y="2436"/>
                    </a:lnTo>
                    <a:lnTo>
                      <a:pt x="74" y="2483"/>
                    </a:lnTo>
                    <a:lnTo>
                      <a:pt x="86" y="2528"/>
                    </a:lnTo>
                    <a:lnTo>
                      <a:pt x="101" y="2573"/>
                    </a:lnTo>
                    <a:lnTo>
                      <a:pt x="117" y="2618"/>
                    </a:lnTo>
                    <a:lnTo>
                      <a:pt x="133" y="2661"/>
                    </a:lnTo>
                    <a:lnTo>
                      <a:pt x="151" y="2706"/>
                    </a:lnTo>
                    <a:lnTo>
                      <a:pt x="171" y="2747"/>
                    </a:lnTo>
                    <a:lnTo>
                      <a:pt x="191" y="2791"/>
                    </a:lnTo>
                    <a:lnTo>
                      <a:pt x="210" y="2832"/>
                    </a:lnTo>
                    <a:lnTo>
                      <a:pt x="234" y="2873"/>
                    </a:lnTo>
                    <a:lnTo>
                      <a:pt x="255" y="2915"/>
                    </a:lnTo>
                    <a:lnTo>
                      <a:pt x="279" y="2954"/>
                    </a:lnTo>
                    <a:lnTo>
                      <a:pt x="304" y="2994"/>
                    </a:lnTo>
                    <a:lnTo>
                      <a:pt x="329" y="3032"/>
                    </a:lnTo>
                    <a:lnTo>
                      <a:pt x="356" y="3069"/>
                    </a:lnTo>
                    <a:lnTo>
                      <a:pt x="383" y="3107"/>
                    </a:lnTo>
                    <a:lnTo>
                      <a:pt x="412" y="3145"/>
                    </a:lnTo>
                    <a:lnTo>
                      <a:pt x="440" y="3181"/>
                    </a:lnTo>
                    <a:lnTo>
                      <a:pt x="471" y="3215"/>
                    </a:lnTo>
                    <a:lnTo>
                      <a:pt x="502" y="3249"/>
                    </a:lnTo>
                    <a:lnTo>
                      <a:pt x="532" y="3283"/>
                    </a:lnTo>
                    <a:lnTo>
                      <a:pt x="564" y="3316"/>
                    </a:lnTo>
                    <a:lnTo>
                      <a:pt x="564" y="3316"/>
                    </a:lnTo>
                    <a:lnTo>
                      <a:pt x="597" y="3348"/>
                    </a:lnTo>
                    <a:lnTo>
                      <a:pt x="631" y="3380"/>
                    </a:lnTo>
                    <a:lnTo>
                      <a:pt x="665" y="3411"/>
                    </a:lnTo>
                    <a:lnTo>
                      <a:pt x="701" y="3440"/>
                    </a:lnTo>
                    <a:lnTo>
                      <a:pt x="737" y="3470"/>
                    </a:lnTo>
                    <a:lnTo>
                      <a:pt x="773" y="3497"/>
                    </a:lnTo>
                    <a:lnTo>
                      <a:pt x="811" y="3524"/>
                    </a:lnTo>
                    <a:lnTo>
                      <a:pt x="849" y="3551"/>
                    </a:lnTo>
                    <a:lnTo>
                      <a:pt x="888" y="3576"/>
                    </a:lnTo>
                    <a:lnTo>
                      <a:pt x="928" y="3602"/>
                    </a:lnTo>
                    <a:lnTo>
                      <a:pt x="967" y="3625"/>
                    </a:lnTo>
                    <a:lnTo>
                      <a:pt x="1007" y="3648"/>
                    </a:lnTo>
                    <a:lnTo>
                      <a:pt x="1048" y="3670"/>
                    </a:lnTo>
                    <a:lnTo>
                      <a:pt x="1091" y="3691"/>
                    </a:lnTo>
                    <a:lnTo>
                      <a:pt x="1133" y="3711"/>
                    </a:lnTo>
                    <a:lnTo>
                      <a:pt x="1176" y="3729"/>
                    </a:lnTo>
                    <a:lnTo>
                      <a:pt x="1219" y="3747"/>
                    </a:lnTo>
                    <a:lnTo>
                      <a:pt x="1264" y="3763"/>
                    </a:lnTo>
                    <a:lnTo>
                      <a:pt x="1307" y="3780"/>
                    </a:lnTo>
                    <a:lnTo>
                      <a:pt x="1352" y="3794"/>
                    </a:lnTo>
                    <a:lnTo>
                      <a:pt x="1399" y="3808"/>
                    </a:lnTo>
                    <a:lnTo>
                      <a:pt x="1444" y="3821"/>
                    </a:lnTo>
                    <a:lnTo>
                      <a:pt x="1490" y="3832"/>
                    </a:lnTo>
                    <a:lnTo>
                      <a:pt x="1537" y="3842"/>
                    </a:lnTo>
                    <a:lnTo>
                      <a:pt x="1584" y="3851"/>
                    </a:lnTo>
                    <a:lnTo>
                      <a:pt x="1631" y="3859"/>
                    </a:lnTo>
                    <a:lnTo>
                      <a:pt x="1679" y="3866"/>
                    </a:lnTo>
                    <a:lnTo>
                      <a:pt x="1728" y="3871"/>
                    </a:lnTo>
                    <a:lnTo>
                      <a:pt x="1776" y="3877"/>
                    </a:lnTo>
                    <a:lnTo>
                      <a:pt x="1825" y="3878"/>
                    </a:lnTo>
                    <a:lnTo>
                      <a:pt x="1873" y="3880"/>
                    </a:lnTo>
                    <a:lnTo>
                      <a:pt x="1924" y="3882"/>
                    </a:lnTo>
                    <a:lnTo>
                      <a:pt x="3836" y="3882"/>
                    </a:lnTo>
                    <a:lnTo>
                      <a:pt x="3836" y="3882"/>
                    </a:lnTo>
                    <a:lnTo>
                      <a:pt x="3836" y="3882"/>
                    </a:lnTo>
                    <a:lnTo>
                      <a:pt x="3885" y="3880"/>
                    </a:lnTo>
                    <a:lnTo>
                      <a:pt x="3935" y="3878"/>
                    </a:lnTo>
                    <a:lnTo>
                      <a:pt x="3984" y="3877"/>
                    </a:lnTo>
                    <a:lnTo>
                      <a:pt x="4032" y="3871"/>
                    </a:lnTo>
                    <a:lnTo>
                      <a:pt x="4081" y="3866"/>
                    </a:lnTo>
                    <a:lnTo>
                      <a:pt x="4128" y="3859"/>
                    </a:lnTo>
                    <a:lnTo>
                      <a:pt x="4176" y="3851"/>
                    </a:lnTo>
                    <a:lnTo>
                      <a:pt x="4223" y="3842"/>
                    </a:lnTo>
                    <a:lnTo>
                      <a:pt x="4270" y="3832"/>
                    </a:lnTo>
                    <a:lnTo>
                      <a:pt x="4316" y="3821"/>
                    </a:lnTo>
                    <a:lnTo>
                      <a:pt x="4361" y="3808"/>
                    </a:lnTo>
                    <a:lnTo>
                      <a:pt x="4408" y="3794"/>
                    </a:lnTo>
                    <a:lnTo>
                      <a:pt x="4453" y="3780"/>
                    </a:lnTo>
                    <a:lnTo>
                      <a:pt x="4496" y="3763"/>
                    </a:lnTo>
                    <a:lnTo>
                      <a:pt x="4541" y="3747"/>
                    </a:lnTo>
                    <a:lnTo>
                      <a:pt x="4584" y="3729"/>
                    </a:lnTo>
                    <a:lnTo>
                      <a:pt x="4627" y="3711"/>
                    </a:lnTo>
                    <a:lnTo>
                      <a:pt x="4669" y="3691"/>
                    </a:lnTo>
                    <a:lnTo>
                      <a:pt x="4712" y="3670"/>
                    </a:lnTo>
                    <a:lnTo>
                      <a:pt x="4751" y="3648"/>
                    </a:lnTo>
                    <a:lnTo>
                      <a:pt x="4793" y="3625"/>
                    </a:lnTo>
                    <a:lnTo>
                      <a:pt x="4832" y="3602"/>
                    </a:lnTo>
                    <a:lnTo>
                      <a:pt x="4872" y="3576"/>
                    </a:lnTo>
                    <a:lnTo>
                      <a:pt x="4911" y="3551"/>
                    </a:lnTo>
                    <a:lnTo>
                      <a:pt x="4949" y="3524"/>
                    </a:lnTo>
                    <a:lnTo>
                      <a:pt x="4987" y="3497"/>
                    </a:lnTo>
                    <a:lnTo>
                      <a:pt x="5023" y="3470"/>
                    </a:lnTo>
                    <a:lnTo>
                      <a:pt x="5059" y="3440"/>
                    </a:lnTo>
                    <a:lnTo>
                      <a:pt x="5095" y="3411"/>
                    </a:lnTo>
                    <a:lnTo>
                      <a:pt x="5129" y="3380"/>
                    </a:lnTo>
                    <a:lnTo>
                      <a:pt x="5163" y="3348"/>
                    </a:lnTo>
                    <a:lnTo>
                      <a:pt x="5196" y="3316"/>
                    </a:lnTo>
                    <a:lnTo>
                      <a:pt x="5196" y="3316"/>
                    </a:lnTo>
                    <a:lnTo>
                      <a:pt x="5228" y="3283"/>
                    </a:lnTo>
                    <a:lnTo>
                      <a:pt x="5258" y="3249"/>
                    </a:lnTo>
                    <a:lnTo>
                      <a:pt x="5289" y="3215"/>
                    </a:lnTo>
                    <a:lnTo>
                      <a:pt x="5320" y="3181"/>
                    </a:lnTo>
                    <a:lnTo>
                      <a:pt x="5348" y="3145"/>
                    </a:lnTo>
                    <a:lnTo>
                      <a:pt x="5377" y="3107"/>
                    </a:lnTo>
                    <a:lnTo>
                      <a:pt x="5404" y="3069"/>
                    </a:lnTo>
                    <a:lnTo>
                      <a:pt x="5431" y="3032"/>
                    </a:lnTo>
                    <a:lnTo>
                      <a:pt x="5456" y="2994"/>
                    </a:lnTo>
                    <a:lnTo>
                      <a:pt x="5480" y="2954"/>
                    </a:lnTo>
                    <a:lnTo>
                      <a:pt x="5505" y="2915"/>
                    </a:lnTo>
                    <a:lnTo>
                      <a:pt x="5526" y="2873"/>
                    </a:lnTo>
                    <a:lnTo>
                      <a:pt x="5548" y="2832"/>
                    </a:lnTo>
                    <a:lnTo>
                      <a:pt x="5569" y="2791"/>
                    </a:lnTo>
                    <a:lnTo>
                      <a:pt x="5589" y="2747"/>
                    </a:lnTo>
                    <a:lnTo>
                      <a:pt x="5609" y="2704"/>
                    </a:lnTo>
                    <a:lnTo>
                      <a:pt x="5625" y="2661"/>
                    </a:lnTo>
                    <a:lnTo>
                      <a:pt x="5643" y="2618"/>
                    </a:lnTo>
                    <a:lnTo>
                      <a:pt x="5659" y="2573"/>
                    </a:lnTo>
                    <a:lnTo>
                      <a:pt x="5674" y="2528"/>
                    </a:lnTo>
                    <a:lnTo>
                      <a:pt x="5686" y="2483"/>
                    </a:lnTo>
                    <a:lnTo>
                      <a:pt x="5699" y="2436"/>
                    </a:lnTo>
                    <a:lnTo>
                      <a:pt x="5711" y="2391"/>
                    </a:lnTo>
                    <a:lnTo>
                      <a:pt x="5720" y="2345"/>
                    </a:lnTo>
                    <a:lnTo>
                      <a:pt x="5729" y="2296"/>
                    </a:lnTo>
                    <a:lnTo>
                      <a:pt x="5738" y="2249"/>
                    </a:lnTo>
                    <a:lnTo>
                      <a:pt x="5744" y="2201"/>
                    </a:lnTo>
                    <a:lnTo>
                      <a:pt x="5751" y="2154"/>
                    </a:lnTo>
                    <a:lnTo>
                      <a:pt x="5755" y="2106"/>
                    </a:lnTo>
                    <a:lnTo>
                      <a:pt x="5758" y="2055"/>
                    </a:lnTo>
                    <a:lnTo>
                      <a:pt x="5760" y="2007"/>
                    </a:lnTo>
                    <a:lnTo>
                      <a:pt x="5760" y="1956"/>
                    </a:lnTo>
                    <a:lnTo>
                      <a:pt x="5760" y="1924"/>
                    </a:lnTo>
                    <a:lnTo>
                      <a:pt x="5760" y="1924"/>
                    </a:lnTo>
                    <a:lnTo>
                      <a:pt x="5760" y="1877"/>
                    </a:lnTo>
                    <a:lnTo>
                      <a:pt x="5758" y="1829"/>
                    </a:lnTo>
                    <a:lnTo>
                      <a:pt x="5755" y="1782"/>
                    </a:lnTo>
                    <a:lnTo>
                      <a:pt x="5751" y="1735"/>
                    </a:lnTo>
                    <a:lnTo>
                      <a:pt x="5746" y="1688"/>
                    </a:lnTo>
                    <a:lnTo>
                      <a:pt x="5740" y="1643"/>
                    </a:lnTo>
                    <a:lnTo>
                      <a:pt x="5731" y="1597"/>
                    </a:lnTo>
                    <a:lnTo>
                      <a:pt x="5724" y="1552"/>
                    </a:lnTo>
                    <a:lnTo>
                      <a:pt x="5713" y="1507"/>
                    </a:lnTo>
                    <a:lnTo>
                      <a:pt x="5704" y="1462"/>
                    </a:lnTo>
                    <a:lnTo>
                      <a:pt x="5692" y="1417"/>
                    </a:lnTo>
                    <a:lnTo>
                      <a:pt x="5679" y="1374"/>
                    </a:lnTo>
                    <a:lnTo>
                      <a:pt x="5650" y="1287"/>
                    </a:lnTo>
                    <a:lnTo>
                      <a:pt x="5618" y="1203"/>
                    </a:lnTo>
                    <a:lnTo>
                      <a:pt x="5618" y="1203"/>
                    </a:lnTo>
                    <a:lnTo>
                      <a:pt x="5614" y="1205"/>
                    </a:lnTo>
                    <a:lnTo>
                      <a:pt x="5614" y="1205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chemeClr val="accent4">
                      <a:lumMod val="60000"/>
                      <a:lumOff val="40000"/>
                    </a:schemeClr>
                  </a:gs>
                  <a:gs pos="99000">
                    <a:schemeClr val="accent4">
                      <a:lumMod val="50000"/>
                    </a:schemeClr>
                  </a:gs>
                </a:gsLst>
                <a:path path="circle">
                  <a:fillToRect l="100000" b="100000"/>
                </a:path>
                <a:tileRect t="-100000" r="-100000"/>
              </a:gradFill>
              <a:ln w="9525">
                <a:noFill/>
                <a:round/>
                <a:headEnd/>
                <a:tailEnd/>
              </a:ln>
              <a:effectLst/>
              <a:scene3d>
                <a:camera prst="orthographicFront"/>
                <a:lightRig rig="threePt" dir="t">
                  <a:rot lat="0" lon="0" rev="12720000"/>
                </a:lightRig>
              </a:scene3d>
              <a:sp3d/>
            </p:spPr>
            <p:txBody>
              <a:bodyPr/>
              <a:lstStyle/>
              <a:p>
                <a:pPr>
                  <a:lnSpc>
                    <a:spcPct val="85000"/>
                  </a:lnSpc>
                </a:pPr>
                <a:endParaRPr lang="en-US">
                  <a:latin typeface="Times"/>
                </a:endParaRPr>
              </a:p>
            </p:txBody>
          </p:sp>
        </p:grp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23E001-E405-2A45-9311-4B3D9D36C468}"/>
              </a:ext>
            </a:extLst>
          </p:cNvPr>
          <p:cNvCxnSpPr/>
          <p:nvPr userDrawn="1"/>
        </p:nvCxnSpPr>
        <p:spPr>
          <a:xfrm rot="5400000" flipH="1" flipV="1">
            <a:off x="2589916" y="2996424"/>
            <a:ext cx="429649" cy="155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FD013D2-C489-5D44-9984-EDA6F49722C6}"/>
              </a:ext>
            </a:extLst>
          </p:cNvPr>
          <p:cNvCxnSpPr/>
          <p:nvPr userDrawn="1"/>
        </p:nvCxnSpPr>
        <p:spPr>
          <a:xfrm rot="5400000" flipH="1" flipV="1">
            <a:off x="9253080" y="2996424"/>
            <a:ext cx="429649" cy="155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E6CC0B3-0A82-3E4E-A961-4EEB4C6F4594}"/>
              </a:ext>
            </a:extLst>
          </p:cNvPr>
          <p:cNvCxnSpPr/>
          <p:nvPr userDrawn="1"/>
        </p:nvCxnSpPr>
        <p:spPr>
          <a:xfrm rot="16200000" flipH="1">
            <a:off x="5894658" y="1374233"/>
            <a:ext cx="429649" cy="1555"/>
          </a:xfrm>
          <a:prstGeom prst="straightConnector1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 Placeholder 30">
            <a:extLst>
              <a:ext uri="{FF2B5EF4-FFF2-40B4-BE49-F238E27FC236}">
                <a16:creationId xmlns:a16="http://schemas.microsoft.com/office/drawing/2014/main" id="{1EAECE04-1559-4746-BE3C-49E0022247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5077" y="258277"/>
            <a:ext cx="1985963" cy="111673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+mj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Text Placeholder 30">
            <a:extLst>
              <a:ext uri="{FF2B5EF4-FFF2-40B4-BE49-F238E27FC236}">
                <a16:creationId xmlns:a16="http://schemas.microsoft.com/office/drawing/2014/main" id="{5B4A840E-9307-2046-9C18-EC01FF97DE8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453437" y="254867"/>
            <a:ext cx="1985963" cy="1116733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latin typeface="+mj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Text Placeholder 30">
            <a:extLst>
              <a:ext uri="{FF2B5EF4-FFF2-40B4-BE49-F238E27FC236}">
                <a16:creationId xmlns:a16="http://schemas.microsoft.com/office/drawing/2014/main" id="{7FC044D9-A3AE-CB45-908D-429BE22ABC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85800" y="5812190"/>
            <a:ext cx="10812915" cy="54899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30">
            <a:extLst>
              <a:ext uri="{FF2B5EF4-FFF2-40B4-BE49-F238E27FC236}">
                <a16:creationId xmlns:a16="http://schemas.microsoft.com/office/drawing/2014/main" id="{3A61C33E-5DA3-A04A-8954-43D0B01D9A9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05400" y="2835525"/>
            <a:ext cx="1985963" cy="860308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36">
            <a:extLst>
              <a:ext uri="{FF2B5EF4-FFF2-40B4-BE49-F238E27FC236}">
                <a16:creationId xmlns:a16="http://schemas.microsoft.com/office/drawing/2014/main" id="{BD01A7A1-1992-0241-B0C2-ABDB4EEB2FD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05400" y="3758020"/>
            <a:ext cx="1981200" cy="736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Text Placeholder 36">
            <a:extLst>
              <a:ext uri="{FF2B5EF4-FFF2-40B4-BE49-F238E27FC236}">
                <a16:creationId xmlns:a16="http://schemas.microsoft.com/office/drawing/2014/main" id="{6F8FDBE0-B959-4041-A05E-66AD20CE4E2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824953" y="284069"/>
            <a:ext cx="4606009" cy="736600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Text Placeholder 36">
            <a:extLst>
              <a:ext uri="{FF2B5EF4-FFF2-40B4-BE49-F238E27FC236}">
                <a16:creationId xmlns:a16="http://schemas.microsoft.com/office/drawing/2014/main" id="{B5A2C535-52AF-B642-BA3D-2EE8CA78056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43753" y="3221822"/>
            <a:ext cx="1981200" cy="736600"/>
          </a:xfr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36">
            <a:extLst>
              <a:ext uri="{FF2B5EF4-FFF2-40B4-BE49-F238E27FC236}">
                <a16:creationId xmlns:a16="http://schemas.microsoft.com/office/drawing/2014/main" id="{6BE260A6-61E0-8149-9A1F-835CD8FC736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59838" y="3212026"/>
            <a:ext cx="1981200" cy="736600"/>
          </a:xfrm>
        </p:spPr>
        <p:txBody>
          <a:bodyPr>
            <a:normAutofit/>
          </a:bodyPr>
          <a:lstStyle>
            <a:lvl1pPr marL="285750" indent="-285750" algn="l">
              <a:buFont typeface="Arial" panose="020B0604020202020204" pitchFamily="34" charset="0"/>
              <a:buChar char="•"/>
              <a:defRPr sz="140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B89FD208-C960-D544-B671-21E3877570D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22830" y="2117777"/>
            <a:ext cx="1981200" cy="37218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36">
            <a:extLst>
              <a:ext uri="{FF2B5EF4-FFF2-40B4-BE49-F238E27FC236}">
                <a16:creationId xmlns:a16="http://schemas.microsoft.com/office/drawing/2014/main" id="{48B49F51-F5D7-A244-9C94-77615F9DE08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744566" y="1442149"/>
            <a:ext cx="1981200" cy="736600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Text Placeholder 36">
            <a:extLst>
              <a:ext uri="{FF2B5EF4-FFF2-40B4-BE49-F238E27FC236}">
                <a16:creationId xmlns:a16="http://schemas.microsoft.com/office/drawing/2014/main" id="{808454EB-B40F-E046-B3F2-D65DBEFE9CA3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657600" y="2275828"/>
            <a:ext cx="1981200" cy="37218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2" name="Text Placeholder 36">
            <a:extLst>
              <a:ext uri="{FF2B5EF4-FFF2-40B4-BE49-F238E27FC236}">
                <a16:creationId xmlns:a16="http://schemas.microsoft.com/office/drawing/2014/main" id="{3BDD3F82-17CB-DD4D-BAED-478292EDAAE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679336" y="1600200"/>
            <a:ext cx="1981200" cy="736600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3" name="Text Placeholder 36">
            <a:extLst>
              <a:ext uri="{FF2B5EF4-FFF2-40B4-BE49-F238E27FC236}">
                <a16:creationId xmlns:a16="http://schemas.microsoft.com/office/drawing/2014/main" id="{D8A30BF0-BAD6-9F4D-9D60-DCBA3585B1C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553200" y="2275828"/>
            <a:ext cx="1981200" cy="37218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4" name="Text Placeholder 36">
            <a:extLst>
              <a:ext uri="{FF2B5EF4-FFF2-40B4-BE49-F238E27FC236}">
                <a16:creationId xmlns:a16="http://schemas.microsoft.com/office/drawing/2014/main" id="{70B7E6AC-B73B-5945-BA62-0ECFC1B06EBE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74936" y="1600200"/>
            <a:ext cx="1981200" cy="736600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5" name="Text Placeholder 36">
            <a:extLst>
              <a:ext uri="{FF2B5EF4-FFF2-40B4-BE49-F238E27FC236}">
                <a16:creationId xmlns:a16="http://schemas.microsoft.com/office/drawing/2014/main" id="{17460067-220A-9647-99E7-7A0ED9DEF32E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58200" y="2199628"/>
            <a:ext cx="1981200" cy="372188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6" name="Text Placeholder 36">
            <a:extLst>
              <a:ext uri="{FF2B5EF4-FFF2-40B4-BE49-F238E27FC236}">
                <a16:creationId xmlns:a16="http://schemas.microsoft.com/office/drawing/2014/main" id="{9ABA1E39-8E62-1248-B801-CCD84A8DB04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79936" y="1524000"/>
            <a:ext cx="1981200" cy="736600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7" name="Title 1">
            <a:extLst>
              <a:ext uri="{FF2B5EF4-FFF2-40B4-BE49-F238E27FC236}">
                <a16:creationId xmlns:a16="http://schemas.microsoft.com/office/drawing/2014/main" id="{8EFCDA8B-B2D9-8548-9EFD-2D4F1665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5202238"/>
            <a:ext cx="10812914" cy="548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690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3409533-8787-4A40-AC1C-D5D84D86295F}"/>
              </a:ext>
            </a:extLst>
          </p:cNvPr>
          <p:cNvSpPr/>
          <p:nvPr userDrawn="1"/>
        </p:nvSpPr>
        <p:spPr bwMode="auto">
          <a:xfrm>
            <a:off x="0" y="3810000"/>
            <a:ext cx="12192000" cy="1371600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5000"/>
                </a:schemeClr>
              </a:gs>
              <a:gs pos="100000">
                <a:schemeClr val="bg1"/>
              </a:gs>
            </a:gsLst>
            <a:lin ang="162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24-Point Star 49">
            <a:extLst>
              <a:ext uri="{FF2B5EF4-FFF2-40B4-BE49-F238E27FC236}">
                <a16:creationId xmlns:a16="http://schemas.microsoft.com/office/drawing/2014/main" id="{7C876DC4-98C0-3E47-AC13-4B0BC02F37DC}"/>
              </a:ext>
            </a:extLst>
          </p:cNvPr>
          <p:cNvSpPr/>
          <p:nvPr userDrawn="1"/>
        </p:nvSpPr>
        <p:spPr>
          <a:xfrm>
            <a:off x="4072467" y="1786467"/>
            <a:ext cx="541866" cy="541866"/>
          </a:xfrm>
          <a:prstGeom prst="star24">
            <a:avLst>
              <a:gd name="adj" fmla="val 30556"/>
            </a:avLst>
          </a:prstGeom>
          <a:gradFill flip="none" rotWithShape="1">
            <a:gsLst>
              <a:gs pos="100000">
                <a:schemeClr val="accent2">
                  <a:lumMod val="75000"/>
                </a:schemeClr>
              </a:gs>
              <a:gs pos="25000">
                <a:schemeClr val="accent1">
                  <a:lumMod val="60000"/>
                  <a:lumOff val="4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49">
            <a:extLst>
              <a:ext uri="{FF2B5EF4-FFF2-40B4-BE49-F238E27FC236}">
                <a16:creationId xmlns:a16="http://schemas.microsoft.com/office/drawing/2014/main" id="{36B0F12E-C2B4-114C-9160-A50E836BEF81}"/>
              </a:ext>
            </a:extLst>
          </p:cNvPr>
          <p:cNvGrpSpPr/>
          <p:nvPr userDrawn="1"/>
        </p:nvGrpSpPr>
        <p:grpSpPr>
          <a:xfrm>
            <a:off x="3315175" y="1933574"/>
            <a:ext cx="2172665" cy="1209676"/>
            <a:chOff x="0" y="882650"/>
            <a:chExt cx="9144000" cy="5091113"/>
          </a:xfrm>
        </p:grpSpPr>
        <p:sp>
          <p:nvSpPr>
            <p:cNvPr id="9" name="Freeform 37">
              <a:extLst>
                <a:ext uri="{FF2B5EF4-FFF2-40B4-BE49-F238E27FC236}">
                  <a16:creationId xmlns:a16="http://schemas.microsoft.com/office/drawing/2014/main" id="{717A3F6A-5C79-B846-97C3-57A7400E73A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6975" y="882650"/>
              <a:ext cx="420688" cy="1052513"/>
            </a:xfrm>
            <a:custGeom>
              <a:avLst/>
              <a:gdLst/>
              <a:ahLst/>
              <a:cxnLst>
                <a:cxn ang="0">
                  <a:pos x="1312" y="1687"/>
                </a:cxn>
                <a:cxn ang="0">
                  <a:pos x="1323" y="1937"/>
                </a:cxn>
                <a:cxn ang="0">
                  <a:pos x="1318" y="2175"/>
                </a:cxn>
                <a:cxn ang="0">
                  <a:pos x="1298" y="2398"/>
                </a:cxn>
                <a:cxn ang="0">
                  <a:pos x="1266" y="2605"/>
                </a:cxn>
                <a:cxn ang="0">
                  <a:pos x="1222" y="2791"/>
                </a:cxn>
                <a:cxn ang="0">
                  <a:pos x="1165" y="2953"/>
                </a:cxn>
                <a:cxn ang="0">
                  <a:pos x="1099" y="3089"/>
                </a:cxn>
                <a:cxn ang="0">
                  <a:pos x="1036" y="3181"/>
                </a:cxn>
                <a:cxn ang="0">
                  <a:pos x="995" y="3225"/>
                </a:cxn>
                <a:cxn ang="0">
                  <a:pos x="952" y="3261"/>
                </a:cxn>
                <a:cxn ang="0">
                  <a:pos x="906" y="3289"/>
                </a:cxn>
                <a:cxn ang="0">
                  <a:pos x="858" y="3307"/>
                </a:cxn>
                <a:cxn ang="0">
                  <a:pos x="810" y="3317"/>
                </a:cxn>
                <a:cxn ang="0">
                  <a:pos x="777" y="3317"/>
                </a:cxn>
                <a:cxn ang="0">
                  <a:pos x="727" y="3311"/>
                </a:cxn>
                <a:cxn ang="0">
                  <a:pos x="677" y="3295"/>
                </a:cxn>
                <a:cxn ang="0">
                  <a:pos x="628" y="3270"/>
                </a:cxn>
                <a:cxn ang="0">
                  <a:pos x="579" y="3236"/>
                </a:cxn>
                <a:cxn ang="0">
                  <a:pos x="516" y="3178"/>
                </a:cxn>
                <a:cxn ang="0">
                  <a:pos x="425" y="3066"/>
                </a:cxn>
                <a:cxn ang="0">
                  <a:pos x="338" y="2925"/>
                </a:cxn>
                <a:cxn ang="0">
                  <a:pos x="259" y="2758"/>
                </a:cxn>
                <a:cxn ang="0">
                  <a:pos x="188" y="2567"/>
                </a:cxn>
                <a:cxn ang="0">
                  <a:pos x="126" y="2357"/>
                </a:cxn>
                <a:cxn ang="0">
                  <a:pos x="75" y="2129"/>
                </a:cxn>
                <a:cxn ang="0">
                  <a:pos x="36" y="1886"/>
                </a:cxn>
                <a:cxn ang="0">
                  <a:pos x="18" y="1717"/>
                </a:cxn>
                <a:cxn ang="0">
                  <a:pos x="3" y="1464"/>
                </a:cxn>
                <a:cxn ang="0">
                  <a:pos x="3" y="1222"/>
                </a:cxn>
                <a:cxn ang="0">
                  <a:pos x="17" y="992"/>
                </a:cxn>
                <a:cxn ang="0">
                  <a:pos x="45" y="780"/>
                </a:cxn>
                <a:cxn ang="0">
                  <a:pos x="85" y="587"/>
                </a:cxn>
                <a:cxn ang="0">
                  <a:pos x="138" y="417"/>
                </a:cxn>
                <a:cxn ang="0">
                  <a:pos x="200" y="272"/>
                </a:cxn>
                <a:cxn ang="0">
                  <a:pos x="275" y="154"/>
                </a:cxn>
                <a:cxn ang="0">
                  <a:pos x="315" y="107"/>
                </a:cxn>
                <a:cxn ang="0">
                  <a:pos x="357" y="68"/>
                </a:cxn>
                <a:cxn ang="0">
                  <a:pos x="402" y="37"/>
                </a:cxn>
                <a:cxn ang="0">
                  <a:pos x="449" y="16"/>
                </a:cxn>
                <a:cxn ang="0">
                  <a:pos x="497" y="4"/>
                </a:cxn>
                <a:cxn ang="0">
                  <a:pos x="531" y="0"/>
                </a:cxn>
                <a:cxn ang="0">
                  <a:pos x="580" y="4"/>
                </a:cxn>
                <a:cxn ang="0">
                  <a:pos x="630" y="17"/>
                </a:cxn>
                <a:cxn ang="0">
                  <a:pos x="678" y="40"/>
                </a:cxn>
                <a:cxn ang="0">
                  <a:pos x="728" y="71"/>
                </a:cxn>
                <a:cxn ang="0">
                  <a:pos x="775" y="109"/>
                </a:cxn>
                <a:cxn ang="0">
                  <a:pos x="868" y="212"/>
                </a:cxn>
                <a:cxn ang="0">
                  <a:pos x="957" y="344"/>
                </a:cxn>
                <a:cxn ang="0">
                  <a:pos x="1039" y="502"/>
                </a:cxn>
                <a:cxn ang="0">
                  <a:pos x="1113" y="684"/>
                </a:cxn>
                <a:cxn ang="0">
                  <a:pos x="1178" y="889"/>
                </a:cxn>
                <a:cxn ang="0">
                  <a:pos x="1232" y="1111"/>
                </a:cxn>
                <a:cxn ang="0">
                  <a:pos x="1276" y="1349"/>
                </a:cxn>
                <a:cxn ang="0">
                  <a:pos x="1305" y="1601"/>
                </a:cxn>
              </a:cxnLst>
              <a:rect l="0" t="0" r="r" b="b"/>
              <a:pathLst>
                <a:path w="1323" h="3317">
                  <a:moveTo>
                    <a:pt x="1305" y="1601"/>
                  </a:moveTo>
                  <a:lnTo>
                    <a:pt x="1305" y="1601"/>
                  </a:lnTo>
                  <a:lnTo>
                    <a:pt x="1312" y="1687"/>
                  </a:lnTo>
                  <a:lnTo>
                    <a:pt x="1318" y="1772"/>
                  </a:lnTo>
                  <a:lnTo>
                    <a:pt x="1320" y="1855"/>
                  </a:lnTo>
                  <a:lnTo>
                    <a:pt x="1323" y="1937"/>
                  </a:lnTo>
                  <a:lnTo>
                    <a:pt x="1323" y="2017"/>
                  </a:lnTo>
                  <a:lnTo>
                    <a:pt x="1320" y="2097"/>
                  </a:lnTo>
                  <a:lnTo>
                    <a:pt x="1318" y="2175"/>
                  </a:lnTo>
                  <a:lnTo>
                    <a:pt x="1313" y="2251"/>
                  </a:lnTo>
                  <a:lnTo>
                    <a:pt x="1307" y="2326"/>
                  </a:lnTo>
                  <a:lnTo>
                    <a:pt x="1298" y="2398"/>
                  </a:lnTo>
                  <a:lnTo>
                    <a:pt x="1289" y="2469"/>
                  </a:lnTo>
                  <a:lnTo>
                    <a:pt x="1278" y="2539"/>
                  </a:lnTo>
                  <a:lnTo>
                    <a:pt x="1266" y="2605"/>
                  </a:lnTo>
                  <a:lnTo>
                    <a:pt x="1253" y="2669"/>
                  </a:lnTo>
                  <a:lnTo>
                    <a:pt x="1238" y="2731"/>
                  </a:lnTo>
                  <a:lnTo>
                    <a:pt x="1222" y="2791"/>
                  </a:lnTo>
                  <a:lnTo>
                    <a:pt x="1204" y="2848"/>
                  </a:lnTo>
                  <a:lnTo>
                    <a:pt x="1185" y="2901"/>
                  </a:lnTo>
                  <a:lnTo>
                    <a:pt x="1165" y="2953"/>
                  </a:lnTo>
                  <a:lnTo>
                    <a:pt x="1144" y="3002"/>
                  </a:lnTo>
                  <a:lnTo>
                    <a:pt x="1122" y="3046"/>
                  </a:lnTo>
                  <a:lnTo>
                    <a:pt x="1099" y="3089"/>
                  </a:lnTo>
                  <a:lnTo>
                    <a:pt x="1075" y="3128"/>
                  </a:lnTo>
                  <a:lnTo>
                    <a:pt x="1048" y="3164"/>
                  </a:lnTo>
                  <a:lnTo>
                    <a:pt x="1036" y="3181"/>
                  </a:lnTo>
                  <a:lnTo>
                    <a:pt x="1022" y="3197"/>
                  </a:lnTo>
                  <a:lnTo>
                    <a:pt x="1009" y="3212"/>
                  </a:lnTo>
                  <a:lnTo>
                    <a:pt x="995" y="3225"/>
                  </a:lnTo>
                  <a:lnTo>
                    <a:pt x="980" y="3238"/>
                  </a:lnTo>
                  <a:lnTo>
                    <a:pt x="967" y="3250"/>
                  </a:lnTo>
                  <a:lnTo>
                    <a:pt x="952" y="3261"/>
                  </a:lnTo>
                  <a:lnTo>
                    <a:pt x="937" y="3271"/>
                  </a:lnTo>
                  <a:lnTo>
                    <a:pt x="922" y="3281"/>
                  </a:lnTo>
                  <a:lnTo>
                    <a:pt x="906" y="3289"/>
                  </a:lnTo>
                  <a:lnTo>
                    <a:pt x="891" y="3296"/>
                  </a:lnTo>
                  <a:lnTo>
                    <a:pt x="875" y="3302"/>
                  </a:lnTo>
                  <a:lnTo>
                    <a:pt x="858" y="3307"/>
                  </a:lnTo>
                  <a:lnTo>
                    <a:pt x="842" y="3312"/>
                  </a:lnTo>
                  <a:lnTo>
                    <a:pt x="826" y="3315"/>
                  </a:lnTo>
                  <a:lnTo>
                    <a:pt x="810" y="3317"/>
                  </a:lnTo>
                  <a:lnTo>
                    <a:pt x="810" y="3317"/>
                  </a:lnTo>
                  <a:lnTo>
                    <a:pt x="793" y="3317"/>
                  </a:lnTo>
                  <a:lnTo>
                    <a:pt x="777" y="3317"/>
                  </a:lnTo>
                  <a:lnTo>
                    <a:pt x="760" y="3316"/>
                  </a:lnTo>
                  <a:lnTo>
                    <a:pt x="743" y="3315"/>
                  </a:lnTo>
                  <a:lnTo>
                    <a:pt x="727" y="3311"/>
                  </a:lnTo>
                  <a:lnTo>
                    <a:pt x="709" y="3306"/>
                  </a:lnTo>
                  <a:lnTo>
                    <a:pt x="693" y="3301"/>
                  </a:lnTo>
                  <a:lnTo>
                    <a:pt x="677" y="3295"/>
                  </a:lnTo>
                  <a:lnTo>
                    <a:pt x="661" y="3287"/>
                  </a:lnTo>
                  <a:lnTo>
                    <a:pt x="644" y="3279"/>
                  </a:lnTo>
                  <a:lnTo>
                    <a:pt x="628" y="3270"/>
                  </a:lnTo>
                  <a:lnTo>
                    <a:pt x="611" y="3259"/>
                  </a:lnTo>
                  <a:lnTo>
                    <a:pt x="595" y="3248"/>
                  </a:lnTo>
                  <a:lnTo>
                    <a:pt x="579" y="3236"/>
                  </a:lnTo>
                  <a:lnTo>
                    <a:pt x="563" y="3223"/>
                  </a:lnTo>
                  <a:lnTo>
                    <a:pt x="548" y="3209"/>
                  </a:lnTo>
                  <a:lnTo>
                    <a:pt x="516" y="3178"/>
                  </a:lnTo>
                  <a:lnTo>
                    <a:pt x="485" y="3145"/>
                  </a:lnTo>
                  <a:lnTo>
                    <a:pt x="455" y="3106"/>
                  </a:lnTo>
                  <a:lnTo>
                    <a:pt x="425" y="3066"/>
                  </a:lnTo>
                  <a:lnTo>
                    <a:pt x="395" y="3022"/>
                  </a:lnTo>
                  <a:lnTo>
                    <a:pt x="367" y="2974"/>
                  </a:lnTo>
                  <a:lnTo>
                    <a:pt x="338" y="2925"/>
                  </a:lnTo>
                  <a:lnTo>
                    <a:pt x="311" y="2871"/>
                  </a:lnTo>
                  <a:lnTo>
                    <a:pt x="285" y="2817"/>
                  </a:lnTo>
                  <a:lnTo>
                    <a:pt x="259" y="2758"/>
                  </a:lnTo>
                  <a:lnTo>
                    <a:pt x="234" y="2698"/>
                  </a:lnTo>
                  <a:lnTo>
                    <a:pt x="210" y="2633"/>
                  </a:lnTo>
                  <a:lnTo>
                    <a:pt x="188" y="2567"/>
                  </a:lnTo>
                  <a:lnTo>
                    <a:pt x="166" y="2500"/>
                  </a:lnTo>
                  <a:lnTo>
                    <a:pt x="146" y="2430"/>
                  </a:lnTo>
                  <a:lnTo>
                    <a:pt x="126" y="2357"/>
                  </a:lnTo>
                  <a:lnTo>
                    <a:pt x="107" y="2283"/>
                  </a:lnTo>
                  <a:lnTo>
                    <a:pt x="91" y="2207"/>
                  </a:lnTo>
                  <a:lnTo>
                    <a:pt x="75" y="2129"/>
                  </a:lnTo>
                  <a:lnTo>
                    <a:pt x="61" y="2050"/>
                  </a:lnTo>
                  <a:lnTo>
                    <a:pt x="48" y="1969"/>
                  </a:lnTo>
                  <a:lnTo>
                    <a:pt x="36" y="1886"/>
                  </a:lnTo>
                  <a:lnTo>
                    <a:pt x="27" y="1801"/>
                  </a:lnTo>
                  <a:lnTo>
                    <a:pt x="18" y="1717"/>
                  </a:lnTo>
                  <a:lnTo>
                    <a:pt x="18" y="1717"/>
                  </a:lnTo>
                  <a:lnTo>
                    <a:pt x="10" y="1631"/>
                  </a:lnTo>
                  <a:lnTo>
                    <a:pt x="5" y="1547"/>
                  </a:lnTo>
                  <a:lnTo>
                    <a:pt x="3" y="1464"/>
                  </a:lnTo>
                  <a:lnTo>
                    <a:pt x="0" y="1382"/>
                  </a:lnTo>
                  <a:lnTo>
                    <a:pt x="0" y="1301"/>
                  </a:lnTo>
                  <a:lnTo>
                    <a:pt x="3" y="1222"/>
                  </a:lnTo>
                  <a:lnTo>
                    <a:pt x="5" y="1143"/>
                  </a:lnTo>
                  <a:lnTo>
                    <a:pt x="10" y="1066"/>
                  </a:lnTo>
                  <a:lnTo>
                    <a:pt x="17" y="992"/>
                  </a:lnTo>
                  <a:lnTo>
                    <a:pt x="25" y="920"/>
                  </a:lnTo>
                  <a:lnTo>
                    <a:pt x="34" y="849"/>
                  </a:lnTo>
                  <a:lnTo>
                    <a:pt x="45" y="780"/>
                  </a:lnTo>
                  <a:lnTo>
                    <a:pt x="58" y="714"/>
                  </a:lnTo>
                  <a:lnTo>
                    <a:pt x="70" y="649"/>
                  </a:lnTo>
                  <a:lnTo>
                    <a:pt x="85" y="587"/>
                  </a:lnTo>
                  <a:lnTo>
                    <a:pt x="101" y="528"/>
                  </a:lnTo>
                  <a:lnTo>
                    <a:pt x="118" y="471"/>
                  </a:lnTo>
                  <a:lnTo>
                    <a:pt x="138" y="417"/>
                  </a:lnTo>
                  <a:lnTo>
                    <a:pt x="158" y="365"/>
                  </a:lnTo>
                  <a:lnTo>
                    <a:pt x="179" y="317"/>
                  </a:lnTo>
                  <a:lnTo>
                    <a:pt x="200" y="272"/>
                  </a:lnTo>
                  <a:lnTo>
                    <a:pt x="224" y="228"/>
                  </a:lnTo>
                  <a:lnTo>
                    <a:pt x="249" y="190"/>
                  </a:lnTo>
                  <a:lnTo>
                    <a:pt x="275" y="154"/>
                  </a:lnTo>
                  <a:lnTo>
                    <a:pt x="287" y="138"/>
                  </a:lnTo>
                  <a:lnTo>
                    <a:pt x="301" y="122"/>
                  </a:lnTo>
                  <a:lnTo>
                    <a:pt x="315" y="107"/>
                  </a:lnTo>
                  <a:lnTo>
                    <a:pt x="328" y="93"/>
                  </a:lnTo>
                  <a:lnTo>
                    <a:pt x="343" y="81"/>
                  </a:lnTo>
                  <a:lnTo>
                    <a:pt x="357" y="68"/>
                  </a:lnTo>
                  <a:lnTo>
                    <a:pt x="372" y="57"/>
                  </a:lnTo>
                  <a:lnTo>
                    <a:pt x="387" y="47"/>
                  </a:lnTo>
                  <a:lnTo>
                    <a:pt x="402" y="37"/>
                  </a:lnTo>
                  <a:lnTo>
                    <a:pt x="416" y="30"/>
                  </a:lnTo>
                  <a:lnTo>
                    <a:pt x="433" y="22"/>
                  </a:lnTo>
                  <a:lnTo>
                    <a:pt x="449" y="16"/>
                  </a:lnTo>
                  <a:lnTo>
                    <a:pt x="465" y="11"/>
                  </a:lnTo>
                  <a:lnTo>
                    <a:pt x="481" y="6"/>
                  </a:lnTo>
                  <a:lnTo>
                    <a:pt x="497" y="4"/>
                  </a:lnTo>
                  <a:lnTo>
                    <a:pt x="513" y="1"/>
                  </a:lnTo>
                  <a:lnTo>
                    <a:pt x="513" y="1"/>
                  </a:lnTo>
                  <a:lnTo>
                    <a:pt x="531" y="0"/>
                  </a:lnTo>
                  <a:lnTo>
                    <a:pt x="547" y="1"/>
                  </a:lnTo>
                  <a:lnTo>
                    <a:pt x="563" y="2"/>
                  </a:lnTo>
                  <a:lnTo>
                    <a:pt x="580" y="4"/>
                  </a:lnTo>
                  <a:lnTo>
                    <a:pt x="596" y="7"/>
                  </a:lnTo>
                  <a:lnTo>
                    <a:pt x="613" y="12"/>
                  </a:lnTo>
                  <a:lnTo>
                    <a:pt x="630" y="17"/>
                  </a:lnTo>
                  <a:lnTo>
                    <a:pt x="646" y="24"/>
                  </a:lnTo>
                  <a:lnTo>
                    <a:pt x="662" y="31"/>
                  </a:lnTo>
                  <a:lnTo>
                    <a:pt x="678" y="40"/>
                  </a:lnTo>
                  <a:lnTo>
                    <a:pt x="696" y="48"/>
                  </a:lnTo>
                  <a:lnTo>
                    <a:pt x="712" y="58"/>
                  </a:lnTo>
                  <a:lnTo>
                    <a:pt x="728" y="71"/>
                  </a:lnTo>
                  <a:lnTo>
                    <a:pt x="744" y="82"/>
                  </a:lnTo>
                  <a:lnTo>
                    <a:pt x="759" y="96"/>
                  </a:lnTo>
                  <a:lnTo>
                    <a:pt x="775" y="109"/>
                  </a:lnTo>
                  <a:lnTo>
                    <a:pt x="808" y="140"/>
                  </a:lnTo>
                  <a:lnTo>
                    <a:pt x="839" y="174"/>
                  </a:lnTo>
                  <a:lnTo>
                    <a:pt x="868" y="212"/>
                  </a:lnTo>
                  <a:lnTo>
                    <a:pt x="898" y="252"/>
                  </a:lnTo>
                  <a:lnTo>
                    <a:pt x="928" y="297"/>
                  </a:lnTo>
                  <a:lnTo>
                    <a:pt x="957" y="344"/>
                  </a:lnTo>
                  <a:lnTo>
                    <a:pt x="985" y="394"/>
                  </a:lnTo>
                  <a:lnTo>
                    <a:pt x="1012" y="447"/>
                  </a:lnTo>
                  <a:lnTo>
                    <a:pt x="1039" y="502"/>
                  </a:lnTo>
                  <a:lnTo>
                    <a:pt x="1065" y="560"/>
                  </a:lnTo>
                  <a:lnTo>
                    <a:pt x="1089" y="621"/>
                  </a:lnTo>
                  <a:lnTo>
                    <a:pt x="1113" y="684"/>
                  </a:lnTo>
                  <a:lnTo>
                    <a:pt x="1135" y="750"/>
                  </a:lnTo>
                  <a:lnTo>
                    <a:pt x="1156" y="818"/>
                  </a:lnTo>
                  <a:lnTo>
                    <a:pt x="1178" y="889"/>
                  </a:lnTo>
                  <a:lnTo>
                    <a:pt x="1197" y="961"/>
                  </a:lnTo>
                  <a:lnTo>
                    <a:pt x="1215" y="1035"/>
                  </a:lnTo>
                  <a:lnTo>
                    <a:pt x="1232" y="1111"/>
                  </a:lnTo>
                  <a:lnTo>
                    <a:pt x="1248" y="1189"/>
                  </a:lnTo>
                  <a:lnTo>
                    <a:pt x="1262" y="1269"/>
                  </a:lnTo>
                  <a:lnTo>
                    <a:pt x="1276" y="1349"/>
                  </a:lnTo>
                  <a:lnTo>
                    <a:pt x="1287" y="1433"/>
                  </a:lnTo>
                  <a:lnTo>
                    <a:pt x="1297" y="1516"/>
                  </a:lnTo>
                  <a:lnTo>
                    <a:pt x="1305" y="1601"/>
                  </a:lnTo>
                  <a:lnTo>
                    <a:pt x="1305" y="1601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515151"/>
                </a:gs>
                <a:gs pos="100000">
                  <a:srgbClr val="000000"/>
                </a:gs>
              </a:gsLst>
              <a:lin ang="498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5">
              <a:extLst>
                <a:ext uri="{FF2B5EF4-FFF2-40B4-BE49-F238E27FC236}">
                  <a16:creationId xmlns:a16="http://schemas.microsoft.com/office/drawing/2014/main" id="{4A7735C6-0150-CE4C-9202-44F15F9A7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884238"/>
              <a:ext cx="9144000" cy="5089525"/>
            </a:xfrm>
            <a:custGeom>
              <a:avLst/>
              <a:gdLst/>
              <a:ahLst/>
              <a:cxnLst>
                <a:cxn ang="0">
                  <a:pos x="16201" y="1993"/>
                </a:cxn>
                <a:cxn ang="0">
                  <a:pos x="15297" y="1171"/>
                </a:cxn>
                <a:cxn ang="0">
                  <a:pos x="14293" y="593"/>
                </a:cxn>
                <a:cxn ang="0">
                  <a:pos x="13064" y="176"/>
                </a:cxn>
                <a:cxn ang="0">
                  <a:pos x="11723" y="4"/>
                </a:cxn>
                <a:cxn ang="0">
                  <a:pos x="8965" y="185"/>
                </a:cxn>
                <a:cxn ang="0">
                  <a:pos x="8818" y="656"/>
                </a:cxn>
                <a:cxn ang="0">
                  <a:pos x="8856" y="1414"/>
                </a:cxn>
                <a:cxn ang="0">
                  <a:pos x="9058" y="1905"/>
                </a:cxn>
                <a:cxn ang="0">
                  <a:pos x="12113" y="2027"/>
                </a:cxn>
                <a:cxn ang="0">
                  <a:pos x="13304" y="2332"/>
                </a:cxn>
                <a:cxn ang="0">
                  <a:pos x="14264" y="2884"/>
                </a:cxn>
                <a:cxn ang="0">
                  <a:pos x="14887" y="3539"/>
                </a:cxn>
                <a:cxn ang="0">
                  <a:pos x="15224" y="4263"/>
                </a:cxn>
                <a:cxn ang="0">
                  <a:pos x="15280" y="5041"/>
                </a:cxn>
                <a:cxn ang="0">
                  <a:pos x="15031" y="5843"/>
                </a:cxn>
                <a:cxn ang="0">
                  <a:pos x="14661" y="6364"/>
                </a:cxn>
                <a:cxn ang="0">
                  <a:pos x="14084" y="6867"/>
                </a:cxn>
                <a:cxn ang="0">
                  <a:pos x="13407" y="7243"/>
                </a:cxn>
                <a:cxn ang="0">
                  <a:pos x="12546" y="7519"/>
                </a:cxn>
                <a:cxn ang="0">
                  <a:pos x="11585" y="7628"/>
                </a:cxn>
                <a:cxn ang="0">
                  <a:pos x="4781" y="7529"/>
                </a:cxn>
                <a:cxn ang="0">
                  <a:pos x="3652" y="7139"/>
                </a:cxn>
                <a:cxn ang="0">
                  <a:pos x="2834" y="6581"/>
                </a:cxn>
                <a:cxn ang="0">
                  <a:pos x="2248" y="5843"/>
                </a:cxn>
                <a:cxn ang="0">
                  <a:pos x="2007" y="5106"/>
                </a:cxn>
                <a:cxn ang="0">
                  <a:pos x="2040" y="4325"/>
                </a:cxn>
                <a:cxn ang="0">
                  <a:pos x="2325" y="3642"/>
                </a:cxn>
                <a:cxn ang="0">
                  <a:pos x="2777" y="3091"/>
                </a:cxn>
                <a:cxn ang="0">
                  <a:pos x="3407" y="2614"/>
                </a:cxn>
                <a:cxn ang="0">
                  <a:pos x="4125" y="2274"/>
                </a:cxn>
                <a:cxn ang="0">
                  <a:pos x="5019" y="2047"/>
                </a:cxn>
                <a:cxn ang="0">
                  <a:pos x="7544" y="1983"/>
                </a:cxn>
                <a:cxn ang="0">
                  <a:pos x="7269" y="1699"/>
                </a:cxn>
                <a:cxn ang="0">
                  <a:pos x="7078" y="1016"/>
                </a:cxn>
                <a:cxn ang="0">
                  <a:pos x="7132" y="356"/>
                </a:cxn>
                <a:cxn ang="0">
                  <a:pos x="7328" y="29"/>
                </a:cxn>
                <a:cxn ang="0">
                  <a:pos x="4651" y="91"/>
                </a:cxn>
                <a:cxn ang="0">
                  <a:pos x="2987" y="593"/>
                </a:cxn>
                <a:cxn ang="0">
                  <a:pos x="1683" y="1403"/>
                </a:cxn>
                <a:cxn ang="0">
                  <a:pos x="719" y="2461"/>
                </a:cxn>
                <a:cxn ang="0">
                  <a:pos x="358" y="3112"/>
                </a:cxn>
                <a:cxn ang="0">
                  <a:pos x="101" y="3884"/>
                </a:cxn>
                <a:cxn ang="0">
                  <a:pos x="0" y="4705"/>
                </a:cxn>
                <a:cxn ang="0">
                  <a:pos x="51" y="5486"/>
                </a:cxn>
                <a:cxn ang="0">
                  <a:pos x="263" y="6276"/>
                </a:cxn>
                <a:cxn ang="0">
                  <a:pos x="635" y="7027"/>
                </a:cxn>
                <a:cxn ang="0">
                  <a:pos x="1402" y="7964"/>
                </a:cxn>
                <a:cxn ang="0">
                  <a:pos x="2384" y="8710"/>
                </a:cxn>
                <a:cxn ang="0">
                  <a:pos x="3443" y="9214"/>
                </a:cxn>
                <a:cxn ang="0">
                  <a:pos x="4720" y="9539"/>
                </a:cxn>
                <a:cxn ang="0">
                  <a:pos x="11651" y="9617"/>
                </a:cxn>
                <a:cxn ang="0">
                  <a:pos x="13424" y="9349"/>
                </a:cxn>
                <a:cxn ang="0">
                  <a:pos x="14978" y="8660"/>
                </a:cxn>
                <a:cxn ang="0">
                  <a:pos x="16139" y="7696"/>
                </a:cxn>
                <a:cxn ang="0">
                  <a:pos x="16755" y="6840"/>
                </a:cxn>
                <a:cxn ang="0">
                  <a:pos x="17059" y="6158"/>
                </a:cxn>
                <a:cxn ang="0">
                  <a:pos x="17247" y="5361"/>
                </a:cxn>
                <a:cxn ang="0">
                  <a:pos x="17279" y="4702"/>
                </a:cxn>
                <a:cxn ang="0">
                  <a:pos x="17179" y="3881"/>
                </a:cxn>
                <a:cxn ang="0">
                  <a:pos x="16922" y="3112"/>
                </a:cxn>
              </a:cxnLst>
              <a:rect l="0" t="0" r="r" b="b"/>
              <a:pathLst>
                <a:path w="17280" h="9618">
                  <a:moveTo>
                    <a:pt x="16784" y="2833"/>
                  </a:moveTo>
                  <a:lnTo>
                    <a:pt x="16784" y="2833"/>
                  </a:lnTo>
                  <a:lnTo>
                    <a:pt x="16738" y="2752"/>
                  </a:lnTo>
                  <a:lnTo>
                    <a:pt x="16693" y="2671"/>
                  </a:lnTo>
                  <a:lnTo>
                    <a:pt x="16643" y="2591"/>
                  </a:lnTo>
                  <a:lnTo>
                    <a:pt x="16594" y="2512"/>
                  </a:lnTo>
                  <a:lnTo>
                    <a:pt x="16543" y="2435"/>
                  </a:lnTo>
                  <a:lnTo>
                    <a:pt x="16489" y="2359"/>
                  </a:lnTo>
                  <a:lnTo>
                    <a:pt x="16435" y="2284"/>
                  </a:lnTo>
                  <a:lnTo>
                    <a:pt x="16379" y="2209"/>
                  </a:lnTo>
                  <a:lnTo>
                    <a:pt x="16321" y="2136"/>
                  </a:lnTo>
                  <a:lnTo>
                    <a:pt x="16262" y="2063"/>
                  </a:lnTo>
                  <a:lnTo>
                    <a:pt x="16201" y="1993"/>
                  </a:lnTo>
                  <a:lnTo>
                    <a:pt x="16139" y="1922"/>
                  </a:lnTo>
                  <a:lnTo>
                    <a:pt x="16077" y="1854"/>
                  </a:lnTo>
                  <a:lnTo>
                    <a:pt x="16012" y="1786"/>
                  </a:lnTo>
                  <a:lnTo>
                    <a:pt x="15946" y="1720"/>
                  </a:lnTo>
                  <a:lnTo>
                    <a:pt x="15878" y="1654"/>
                  </a:lnTo>
                  <a:lnTo>
                    <a:pt x="15809" y="1589"/>
                  </a:lnTo>
                  <a:lnTo>
                    <a:pt x="15741" y="1526"/>
                  </a:lnTo>
                  <a:lnTo>
                    <a:pt x="15669" y="1464"/>
                  </a:lnTo>
                  <a:lnTo>
                    <a:pt x="15597" y="1403"/>
                  </a:lnTo>
                  <a:lnTo>
                    <a:pt x="15523" y="1344"/>
                  </a:lnTo>
                  <a:lnTo>
                    <a:pt x="15448" y="1284"/>
                  </a:lnTo>
                  <a:lnTo>
                    <a:pt x="15373" y="1228"/>
                  </a:lnTo>
                  <a:lnTo>
                    <a:pt x="15297" y="1171"/>
                  </a:lnTo>
                  <a:lnTo>
                    <a:pt x="15218" y="1116"/>
                  </a:lnTo>
                  <a:lnTo>
                    <a:pt x="15140" y="1063"/>
                  </a:lnTo>
                  <a:lnTo>
                    <a:pt x="15058" y="1010"/>
                  </a:lnTo>
                  <a:lnTo>
                    <a:pt x="14978" y="958"/>
                  </a:lnTo>
                  <a:lnTo>
                    <a:pt x="14896" y="908"/>
                  </a:lnTo>
                  <a:lnTo>
                    <a:pt x="14813" y="860"/>
                  </a:lnTo>
                  <a:lnTo>
                    <a:pt x="14729" y="812"/>
                  </a:lnTo>
                  <a:lnTo>
                    <a:pt x="14643" y="765"/>
                  </a:lnTo>
                  <a:lnTo>
                    <a:pt x="14643" y="765"/>
                  </a:lnTo>
                  <a:lnTo>
                    <a:pt x="14558" y="721"/>
                  </a:lnTo>
                  <a:lnTo>
                    <a:pt x="14471" y="677"/>
                  </a:lnTo>
                  <a:lnTo>
                    <a:pt x="14383" y="634"/>
                  </a:lnTo>
                  <a:lnTo>
                    <a:pt x="14293" y="593"/>
                  </a:lnTo>
                  <a:lnTo>
                    <a:pt x="14204" y="553"/>
                  </a:lnTo>
                  <a:lnTo>
                    <a:pt x="14113" y="514"/>
                  </a:lnTo>
                  <a:lnTo>
                    <a:pt x="14022" y="475"/>
                  </a:lnTo>
                  <a:lnTo>
                    <a:pt x="13930" y="440"/>
                  </a:lnTo>
                  <a:lnTo>
                    <a:pt x="13837" y="405"/>
                  </a:lnTo>
                  <a:lnTo>
                    <a:pt x="13742" y="372"/>
                  </a:lnTo>
                  <a:lnTo>
                    <a:pt x="13648" y="339"/>
                  </a:lnTo>
                  <a:lnTo>
                    <a:pt x="13553" y="309"/>
                  </a:lnTo>
                  <a:lnTo>
                    <a:pt x="13457" y="280"/>
                  </a:lnTo>
                  <a:lnTo>
                    <a:pt x="13359" y="252"/>
                  </a:lnTo>
                  <a:lnTo>
                    <a:pt x="13263" y="225"/>
                  </a:lnTo>
                  <a:lnTo>
                    <a:pt x="13163" y="200"/>
                  </a:lnTo>
                  <a:lnTo>
                    <a:pt x="13064" y="176"/>
                  </a:lnTo>
                  <a:lnTo>
                    <a:pt x="12965" y="154"/>
                  </a:lnTo>
                  <a:lnTo>
                    <a:pt x="12864" y="134"/>
                  </a:lnTo>
                  <a:lnTo>
                    <a:pt x="12764" y="114"/>
                  </a:lnTo>
                  <a:lnTo>
                    <a:pt x="12662" y="96"/>
                  </a:lnTo>
                  <a:lnTo>
                    <a:pt x="12560" y="80"/>
                  </a:lnTo>
                  <a:lnTo>
                    <a:pt x="12456" y="65"/>
                  </a:lnTo>
                  <a:lnTo>
                    <a:pt x="12354" y="51"/>
                  </a:lnTo>
                  <a:lnTo>
                    <a:pt x="12250" y="40"/>
                  </a:lnTo>
                  <a:lnTo>
                    <a:pt x="12145" y="29"/>
                  </a:lnTo>
                  <a:lnTo>
                    <a:pt x="12040" y="21"/>
                  </a:lnTo>
                  <a:lnTo>
                    <a:pt x="11935" y="14"/>
                  </a:lnTo>
                  <a:lnTo>
                    <a:pt x="11829" y="8"/>
                  </a:lnTo>
                  <a:lnTo>
                    <a:pt x="11723" y="4"/>
                  </a:lnTo>
                  <a:lnTo>
                    <a:pt x="11616" y="1"/>
                  </a:lnTo>
                  <a:lnTo>
                    <a:pt x="11508" y="0"/>
                  </a:lnTo>
                  <a:lnTo>
                    <a:pt x="9136" y="0"/>
                  </a:lnTo>
                  <a:lnTo>
                    <a:pt x="9136" y="0"/>
                  </a:lnTo>
                  <a:lnTo>
                    <a:pt x="9124" y="8"/>
                  </a:lnTo>
                  <a:lnTo>
                    <a:pt x="9107" y="21"/>
                  </a:lnTo>
                  <a:lnTo>
                    <a:pt x="9087" y="39"/>
                  </a:lnTo>
                  <a:lnTo>
                    <a:pt x="9063" y="61"/>
                  </a:lnTo>
                  <a:lnTo>
                    <a:pt x="9037" y="88"/>
                  </a:lnTo>
                  <a:lnTo>
                    <a:pt x="9008" y="121"/>
                  </a:lnTo>
                  <a:lnTo>
                    <a:pt x="8994" y="141"/>
                  </a:lnTo>
                  <a:lnTo>
                    <a:pt x="8980" y="161"/>
                  </a:lnTo>
                  <a:lnTo>
                    <a:pt x="8965" y="185"/>
                  </a:lnTo>
                  <a:lnTo>
                    <a:pt x="8951" y="208"/>
                  </a:lnTo>
                  <a:lnTo>
                    <a:pt x="8936" y="234"/>
                  </a:lnTo>
                  <a:lnTo>
                    <a:pt x="8923" y="263"/>
                  </a:lnTo>
                  <a:lnTo>
                    <a:pt x="8909" y="292"/>
                  </a:lnTo>
                  <a:lnTo>
                    <a:pt x="8896" y="325"/>
                  </a:lnTo>
                  <a:lnTo>
                    <a:pt x="8884" y="358"/>
                  </a:lnTo>
                  <a:lnTo>
                    <a:pt x="8872" y="394"/>
                  </a:lnTo>
                  <a:lnTo>
                    <a:pt x="8861" y="433"/>
                  </a:lnTo>
                  <a:lnTo>
                    <a:pt x="8849" y="473"/>
                  </a:lnTo>
                  <a:lnTo>
                    <a:pt x="8840" y="515"/>
                  </a:lnTo>
                  <a:lnTo>
                    <a:pt x="8832" y="560"/>
                  </a:lnTo>
                  <a:lnTo>
                    <a:pt x="8823" y="606"/>
                  </a:lnTo>
                  <a:lnTo>
                    <a:pt x="8818" y="656"/>
                  </a:lnTo>
                  <a:lnTo>
                    <a:pt x="8812" y="708"/>
                  </a:lnTo>
                  <a:lnTo>
                    <a:pt x="8808" y="762"/>
                  </a:lnTo>
                  <a:lnTo>
                    <a:pt x="8805" y="819"/>
                  </a:lnTo>
                  <a:lnTo>
                    <a:pt x="8805" y="878"/>
                  </a:lnTo>
                  <a:lnTo>
                    <a:pt x="8805" y="878"/>
                  </a:lnTo>
                  <a:lnTo>
                    <a:pt x="8805" y="956"/>
                  </a:lnTo>
                  <a:lnTo>
                    <a:pt x="8808" y="1032"/>
                  </a:lnTo>
                  <a:lnTo>
                    <a:pt x="8814" y="1104"/>
                  </a:lnTo>
                  <a:lnTo>
                    <a:pt x="8819" y="1171"/>
                  </a:lnTo>
                  <a:lnTo>
                    <a:pt x="8826" y="1238"/>
                  </a:lnTo>
                  <a:lnTo>
                    <a:pt x="8836" y="1300"/>
                  </a:lnTo>
                  <a:lnTo>
                    <a:pt x="8845" y="1357"/>
                  </a:lnTo>
                  <a:lnTo>
                    <a:pt x="8856" y="1414"/>
                  </a:lnTo>
                  <a:lnTo>
                    <a:pt x="8869" y="1466"/>
                  </a:lnTo>
                  <a:lnTo>
                    <a:pt x="8881" y="1516"/>
                  </a:lnTo>
                  <a:lnTo>
                    <a:pt x="8895" y="1563"/>
                  </a:lnTo>
                  <a:lnTo>
                    <a:pt x="8909" y="1607"/>
                  </a:lnTo>
                  <a:lnTo>
                    <a:pt x="8924" y="1648"/>
                  </a:lnTo>
                  <a:lnTo>
                    <a:pt x="8939" y="1687"/>
                  </a:lnTo>
                  <a:lnTo>
                    <a:pt x="8954" y="1723"/>
                  </a:lnTo>
                  <a:lnTo>
                    <a:pt x="8969" y="1756"/>
                  </a:lnTo>
                  <a:lnTo>
                    <a:pt x="8985" y="1786"/>
                  </a:lnTo>
                  <a:lnTo>
                    <a:pt x="9000" y="1815"/>
                  </a:lnTo>
                  <a:lnTo>
                    <a:pt x="9015" y="1841"/>
                  </a:lnTo>
                  <a:lnTo>
                    <a:pt x="9030" y="1865"/>
                  </a:lnTo>
                  <a:lnTo>
                    <a:pt x="9058" y="1905"/>
                  </a:lnTo>
                  <a:lnTo>
                    <a:pt x="9082" y="1936"/>
                  </a:lnTo>
                  <a:lnTo>
                    <a:pt x="9103" y="1961"/>
                  </a:lnTo>
                  <a:lnTo>
                    <a:pt x="9120" y="1978"/>
                  </a:lnTo>
                  <a:lnTo>
                    <a:pt x="9133" y="1990"/>
                  </a:lnTo>
                  <a:lnTo>
                    <a:pt x="9132" y="1990"/>
                  </a:lnTo>
                  <a:lnTo>
                    <a:pt x="11508" y="1990"/>
                  </a:lnTo>
                  <a:lnTo>
                    <a:pt x="11508" y="1990"/>
                  </a:lnTo>
                  <a:lnTo>
                    <a:pt x="11611" y="1991"/>
                  </a:lnTo>
                  <a:lnTo>
                    <a:pt x="11713" y="1994"/>
                  </a:lnTo>
                  <a:lnTo>
                    <a:pt x="11814" y="2000"/>
                  </a:lnTo>
                  <a:lnTo>
                    <a:pt x="11915" y="2007"/>
                  </a:lnTo>
                  <a:lnTo>
                    <a:pt x="12014" y="2016"/>
                  </a:lnTo>
                  <a:lnTo>
                    <a:pt x="12113" y="2027"/>
                  </a:lnTo>
                  <a:lnTo>
                    <a:pt x="12211" y="2040"/>
                  </a:lnTo>
                  <a:lnTo>
                    <a:pt x="12309" y="2055"/>
                  </a:lnTo>
                  <a:lnTo>
                    <a:pt x="12404" y="2071"/>
                  </a:lnTo>
                  <a:lnTo>
                    <a:pt x="12499" y="2089"/>
                  </a:lnTo>
                  <a:lnTo>
                    <a:pt x="12593" y="2110"/>
                  </a:lnTo>
                  <a:lnTo>
                    <a:pt x="12686" y="2132"/>
                  </a:lnTo>
                  <a:lnTo>
                    <a:pt x="12777" y="2155"/>
                  </a:lnTo>
                  <a:lnTo>
                    <a:pt x="12868" y="2182"/>
                  </a:lnTo>
                  <a:lnTo>
                    <a:pt x="12958" y="2208"/>
                  </a:lnTo>
                  <a:lnTo>
                    <a:pt x="13046" y="2237"/>
                  </a:lnTo>
                  <a:lnTo>
                    <a:pt x="13133" y="2267"/>
                  </a:lnTo>
                  <a:lnTo>
                    <a:pt x="13220" y="2299"/>
                  </a:lnTo>
                  <a:lnTo>
                    <a:pt x="13304" y="2332"/>
                  </a:lnTo>
                  <a:lnTo>
                    <a:pt x="13387" y="2366"/>
                  </a:lnTo>
                  <a:lnTo>
                    <a:pt x="13468" y="2403"/>
                  </a:lnTo>
                  <a:lnTo>
                    <a:pt x="13549" y="2441"/>
                  </a:lnTo>
                  <a:lnTo>
                    <a:pt x="13628" y="2479"/>
                  </a:lnTo>
                  <a:lnTo>
                    <a:pt x="13705" y="2519"/>
                  </a:lnTo>
                  <a:lnTo>
                    <a:pt x="13781" y="2561"/>
                  </a:lnTo>
                  <a:lnTo>
                    <a:pt x="13855" y="2603"/>
                  </a:lnTo>
                  <a:lnTo>
                    <a:pt x="13927" y="2647"/>
                  </a:lnTo>
                  <a:lnTo>
                    <a:pt x="13998" y="2693"/>
                  </a:lnTo>
                  <a:lnTo>
                    <a:pt x="14067" y="2740"/>
                  </a:lnTo>
                  <a:lnTo>
                    <a:pt x="14135" y="2787"/>
                  </a:lnTo>
                  <a:lnTo>
                    <a:pt x="14201" y="2835"/>
                  </a:lnTo>
                  <a:lnTo>
                    <a:pt x="14264" y="2884"/>
                  </a:lnTo>
                  <a:lnTo>
                    <a:pt x="14264" y="2884"/>
                  </a:lnTo>
                  <a:lnTo>
                    <a:pt x="14326" y="2935"/>
                  </a:lnTo>
                  <a:lnTo>
                    <a:pt x="14387" y="2986"/>
                  </a:lnTo>
                  <a:lnTo>
                    <a:pt x="14446" y="3039"/>
                  </a:lnTo>
                  <a:lnTo>
                    <a:pt x="14503" y="3091"/>
                  </a:lnTo>
                  <a:lnTo>
                    <a:pt x="14558" y="3145"/>
                  </a:lnTo>
                  <a:lnTo>
                    <a:pt x="14610" y="3200"/>
                  </a:lnTo>
                  <a:lnTo>
                    <a:pt x="14661" y="3255"/>
                  </a:lnTo>
                  <a:lnTo>
                    <a:pt x="14710" y="3310"/>
                  </a:lnTo>
                  <a:lnTo>
                    <a:pt x="14758" y="3367"/>
                  </a:lnTo>
                  <a:lnTo>
                    <a:pt x="14802" y="3425"/>
                  </a:lnTo>
                  <a:lnTo>
                    <a:pt x="14846" y="3481"/>
                  </a:lnTo>
                  <a:lnTo>
                    <a:pt x="14887" y="3539"/>
                  </a:lnTo>
                  <a:lnTo>
                    <a:pt x="14926" y="3598"/>
                  </a:lnTo>
                  <a:lnTo>
                    <a:pt x="14963" y="3656"/>
                  </a:lnTo>
                  <a:lnTo>
                    <a:pt x="14998" y="3715"/>
                  </a:lnTo>
                  <a:lnTo>
                    <a:pt x="15031" y="3776"/>
                  </a:lnTo>
                  <a:lnTo>
                    <a:pt x="15031" y="3776"/>
                  </a:lnTo>
                  <a:lnTo>
                    <a:pt x="15062" y="3835"/>
                  </a:lnTo>
                  <a:lnTo>
                    <a:pt x="15091" y="3896"/>
                  </a:lnTo>
                  <a:lnTo>
                    <a:pt x="15119" y="3957"/>
                  </a:lnTo>
                  <a:lnTo>
                    <a:pt x="15144" y="4017"/>
                  </a:lnTo>
                  <a:lnTo>
                    <a:pt x="15167" y="4078"/>
                  </a:lnTo>
                  <a:lnTo>
                    <a:pt x="15188" y="4139"/>
                  </a:lnTo>
                  <a:lnTo>
                    <a:pt x="15207" y="4201"/>
                  </a:lnTo>
                  <a:lnTo>
                    <a:pt x="15224" y="4263"/>
                  </a:lnTo>
                  <a:lnTo>
                    <a:pt x="15239" y="4325"/>
                  </a:lnTo>
                  <a:lnTo>
                    <a:pt x="15253" y="4388"/>
                  </a:lnTo>
                  <a:lnTo>
                    <a:pt x="15264" y="4450"/>
                  </a:lnTo>
                  <a:lnTo>
                    <a:pt x="15273" y="4513"/>
                  </a:lnTo>
                  <a:lnTo>
                    <a:pt x="15280" y="4577"/>
                  </a:lnTo>
                  <a:lnTo>
                    <a:pt x="15286" y="4642"/>
                  </a:lnTo>
                  <a:lnTo>
                    <a:pt x="15288" y="4705"/>
                  </a:lnTo>
                  <a:lnTo>
                    <a:pt x="15290" y="4770"/>
                  </a:lnTo>
                  <a:lnTo>
                    <a:pt x="15290" y="4848"/>
                  </a:lnTo>
                  <a:lnTo>
                    <a:pt x="15290" y="4848"/>
                  </a:lnTo>
                  <a:lnTo>
                    <a:pt x="15288" y="4913"/>
                  </a:lnTo>
                  <a:lnTo>
                    <a:pt x="15286" y="4978"/>
                  </a:lnTo>
                  <a:lnTo>
                    <a:pt x="15280" y="5041"/>
                  </a:lnTo>
                  <a:lnTo>
                    <a:pt x="15273" y="5106"/>
                  </a:lnTo>
                  <a:lnTo>
                    <a:pt x="15264" y="5168"/>
                  </a:lnTo>
                  <a:lnTo>
                    <a:pt x="15253" y="5231"/>
                  </a:lnTo>
                  <a:lnTo>
                    <a:pt x="15239" y="5293"/>
                  </a:lnTo>
                  <a:lnTo>
                    <a:pt x="15224" y="5355"/>
                  </a:lnTo>
                  <a:lnTo>
                    <a:pt x="15207" y="5417"/>
                  </a:lnTo>
                  <a:lnTo>
                    <a:pt x="15188" y="5479"/>
                  </a:lnTo>
                  <a:lnTo>
                    <a:pt x="15167" y="5540"/>
                  </a:lnTo>
                  <a:lnTo>
                    <a:pt x="15144" y="5602"/>
                  </a:lnTo>
                  <a:lnTo>
                    <a:pt x="15119" y="5663"/>
                  </a:lnTo>
                  <a:lnTo>
                    <a:pt x="15091" y="5723"/>
                  </a:lnTo>
                  <a:lnTo>
                    <a:pt x="15062" y="5783"/>
                  </a:lnTo>
                  <a:lnTo>
                    <a:pt x="15031" y="5843"/>
                  </a:lnTo>
                  <a:lnTo>
                    <a:pt x="15031" y="5843"/>
                  </a:lnTo>
                  <a:lnTo>
                    <a:pt x="15007" y="5887"/>
                  </a:lnTo>
                  <a:lnTo>
                    <a:pt x="14981" y="5933"/>
                  </a:lnTo>
                  <a:lnTo>
                    <a:pt x="14954" y="5977"/>
                  </a:lnTo>
                  <a:lnTo>
                    <a:pt x="14926" y="6021"/>
                  </a:lnTo>
                  <a:lnTo>
                    <a:pt x="14897" y="6065"/>
                  </a:lnTo>
                  <a:lnTo>
                    <a:pt x="14867" y="6108"/>
                  </a:lnTo>
                  <a:lnTo>
                    <a:pt x="14835" y="6152"/>
                  </a:lnTo>
                  <a:lnTo>
                    <a:pt x="14802" y="6195"/>
                  </a:lnTo>
                  <a:lnTo>
                    <a:pt x="14769" y="6237"/>
                  </a:lnTo>
                  <a:lnTo>
                    <a:pt x="14734" y="6280"/>
                  </a:lnTo>
                  <a:lnTo>
                    <a:pt x="14699" y="6322"/>
                  </a:lnTo>
                  <a:lnTo>
                    <a:pt x="14661" y="6364"/>
                  </a:lnTo>
                  <a:lnTo>
                    <a:pt x="14623" y="6406"/>
                  </a:lnTo>
                  <a:lnTo>
                    <a:pt x="14584" y="6447"/>
                  </a:lnTo>
                  <a:lnTo>
                    <a:pt x="14544" y="6487"/>
                  </a:lnTo>
                  <a:lnTo>
                    <a:pt x="14503" y="6527"/>
                  </a:lnTo>
                  <a:lnTo>
                    <a:pt x="14460" y="6567"/>
                  </a:lnTo>
                  <a:lnTo>
                    <a:pt x="14416" y="6607"/>
                  </a:lnTo>
                  <a:lnTo>
                    <a:pt x="14372" y="6645"/>
                  </a:lnTo>
                  <a:lnTo>
                    <a:pt x="14326" y="6684"/>
                  </a:lnTo>
                  <a:lnTo>
                    <a:pt x="14280" y="6721"/>
                  </a:lnTo>
                  <a:lnTo>
                    <a:pt x="14233" y="6758"/>
                  </a:lnTo>
                  <a:lnTo>
                    <a:pt x="14185" y="6796"/>
                  </a:lnTo>
                  <a:lnTo>
                    <a:pt x="14135" y="6831"/>
                  </a:lnTo>
                  <a:lnTo>
                    <a:pt x="14084" y="6867"/>
                  </a:lnTo>
                  <a:lnTo>
                    <a:pt x="14033" y="6902"/>
                  </a:lnTo>
                  <a:lnTo>
                    <a:pt x="13981" y="6936"/>
                  </a:lnTo>
                  <a:lnTo>
                    <a:pt x="13927" y="6971"/>
                  </a:lnTo>
                  <a:lnTo>
                    <a:pt x="13873" y="7004"/>
                  </a:lnTo>
                  <a:lnTo>
                    <a:pt x="13818" y="7037"/>
                  </a:lnTo>
                  <a:lnTo>
                    <a:pt x="13761" y="7068"/>
                  </a:lnTo>
                  <a:lnTo>
                    <a:pt x="13705" y="7099"/>
                  </a:lnTo>
                  <a:lnTo>
                    <a:pt x="13705" y="7099"/>
                  </a:lnTo>
                  <a:lnTo>
                    <a:pt x="13647" y="7129"/>
                  </a:lnTo>
                  <a:lnTo>
                    <a:pt x="13588" y="7159"/>
                  </a:lnTo>
                  <a:lnTo>
                    <a:pt x="13529" y="7188"/>
                  </a:lnTo>
                  <a:lnTo>
                    <a:pt x="13468" y="7216"/>
                  </a:lnTo>
                  <a:lnTo>
                    <a:pt x="13407" y="7243"/>
                  </a:lnTo>
                  <a:lnTo>
                    <a:pt x="13345" y="7270"/>
                  </a:lnTo>
                  <a:lnTo>
                    <a:pt x="13283" y="7296"/>
                  </a:lnTo>
                  <a:lnTo>
                    <a:pt x="13218" y="7321"/>
                  </a:lnTo>
                  <a:lnTo>
                    <a:pt x="13155" y="7344"/>
                  </a:lnTo>
                  <a:lnTo>
                    <a:pt x="13090" y="7368"/>
                  </a:lnTo>
                  <a:lnTo>
                    <a:pt x="13024" y="7390"/>
                  </a:lnTo>
                  <a:lnTo>
                    <a:pt x="12958" y="7410"/>
                  </a:lnTo>
                  <a:lnTo>
                    <a:pt x="12890" y="7431"/>
                  </a:lnTo>
                  <a:lnTo>
                    <a:pt x="12823" y="7450"/>
                  </a:lnTo>
                  <a:lnTo>
                    <a:pt x="12755" y="7469"/>
                  </a:lnTo>
                  <a:lnTo>
                    <a:pt x="12686" y="7487"/>
                  </a:lnTo>
                  <a:lnTo>
                    <a:pt x="12616" y="7504"/>
                  </a:lnTo>
                  <a:lnTo>
                    <a:pt x="12546" y="7519"/>
                  </a:lnTo>
                  <a:lnTo>
                    <a:pt x="12476" y="7534"/>
                  </a:lnTo>
                  <a:lnTo>
                    <a:pt x="12404" y="7548"/>
                  </a:lnTo>
                  <a:lnTo>
                    <a:pt x="12332" y="7560"/>
                  </a:lnTo>
                  <a:lnTo>
                    <a:pt x="12259" y="7571"/>
                  </a:lnTo>
                  <a:lnTo>
                    <a:pt x="12186" y="7582"/>
                  </a:lnTo>
                  <a:lnTo>
                    <a:pt x="12113" y="7592"/>
                  </a:lnTo>
                  <a:lnTo>
                    <a:pt x="12039" y="7600"/>
                  </a:lnTo>
                  <a:lnTo>
                    <a:pt x="11964" y="7607"/>
                  </a:lnTo>
                  <a:lnTo>
                    <a:pt x="11890" y="7614"/>
                  </a:lnTo>
                  <a:lnTo>
                    <a:pt x="11814" y="7620"/>
                  </a:lnTo>
                  <a:lnTo>
                    <a:pt x="11738" y="7622"/>
                  </a:lnTo>
                  <a:lnTo>
                    <a:pt x="11662" y="7627"/>
                  </a:lnTo>
                  <a:lnTo>
                    <a:pt x="11585" y="7628"/>
                  </a:lnTo>
                  <a:lnTo>
                    <a:pt x="11508" y="7628"/>
                  </a:lnTo>
                  <a:lnTo>
                    <a:pt x="5771" y="7628"/>
                  </a:lnTo>
                  <a:lnTo>
                    <a:pt x="5771" y="7628"/>
                  </a:lnTo>
                  <a:lnTo>
                    <a:pt x="5669" y="7628"/>
                  </a:lnTo>
                  <a:lnTo>
                    <a:pt x="5567" y="7624"/>
                  </a:lnTo>
                  <a:lnTo>
                    <a:pt x="5465" y="7620"/>
                  </a:lnTo>
                  <a:lnTo>
                    <a:pt x="5365" y="7613"/>
                  </a:lnTo>
                  <a:lnTo>
                    <a:pt x="5265" y="7603"/>
                  </a:lnTo>
                  <a:lnTo>
                    <a:pt x="5167" y="7592"/>
                  </a:lnTo>
                  <a:lnTo>
                    <a:pt x="5069" y="7580"/>
                  </a:lnTo>
                  <a:lnTo>
                    <a:pt x="4971" y="7565"/>
                  </a:lnTo>
                  <a:lnTo>
                    <a:pt x="4876" y="7548"/>
                  </a:lnTo>
                  <a:lnTo>
                    <a:pt x="4781" y="7529"/>
                  </a:lnTo>
                  <a:lnTo>
                    <a:pt x="4687" y="7509"/>
                  </a:lnTo>
                  <a:lnTo>
                    <a:pt x="4594" y="7487"/>
                  </a:lnTo>
                  <a:lnTo>
                    <a:pt x="4501" y="7463"/>
                  </a:lnTo>
                  <a:lnTo>
                    <a:pt x="4412" y="7438"/>
                  </a:lnTo>
                  <a:lnTo>
                    <a:pt x="4322" y="7410"/>
                  </a:lnTo>
                  <a:lnTo>
                    <a:pt x="4234" y="7381"/>
                  </a:lnTo>
                  <a:lnTo>
                    <a:pt x="4147" y="7352"/>
                  </a:lnTo>
                  <a:lnTo>
                    <a:pt x="4060" y="7321"/>
                  </a:lnTo>
                  <a:lnTo>
                    <a:pt x="3976" y="7286"/>
                  </a:lnTo>
                  <a:lnTo>
                    <a:pt x="3893" y="7252"/>
                  </a:lnTo>
                  <a:lnTo>
                    <a:pt x="3812" y="7216"/>
                  </a:lnTo>
                  <a:lnTo>
                    <a:pt x="3731" y="7179"/>
                  </a:lnTo>
                  <a:lnTo>
                    <a:pt x="3652" y="7139"/>
                  </a:lnTo>
                  <a:lnTo>
                    <a:pt x="3575" y="7099"/>
                  </a:lnTo>
                  <a:lnTo>
                    <a:pt x="3499" y="7057"/>
                  </a:lnTo>
                  <a:lnTo>
                    <a:pt x="3425" y="7015"/>
                  </a:lnTo>
                  <a:lnTo>
                    <a:pt x="3353" y="6971"/>
                  </a:lnTo>
                  <a:lnTo>
                    <a:pt x="3282" y="6925"/>
                  </a:lnTo>
                  <a:lnTo>
                    <a:pt x="3213" y="6880"/>
                  </a:lnTo>
                  <a:lnTo>
                    <a:pt x="3145" y="6831"/>
                  </a:lnTo>
                  <a:lnTo>
                    <a:pt x="3079" y="6783"/>
                  </a:lnTo>
                  <a:lnTo>
                    <a:pt x="3016" y="6734"/>
                  </a:lnTo>
                  <a:lnTo>
                    <a:pt x="3016" y="6734"/>
                  </a:lnTo>
                  <a:lnTo>
                    <a:pt x="2952" y="6684"/>
                  </a:lnTo>
                  <a:lnTo>
                    <a:pt x="2893" y="6632"/>
                  </a:lnTo>
                  <a:lnTo>
                    <a:pt x="2834" y="6581"/>
                  </a:lnTo>
                  <a:lnTo>
                    <a:pt x="2777" y="6527"/>
                  </a:lnTo>
                  <a:lnTo>
                    <a:pt x="2722" y="6473"/>
                  </a:lnTo>
                  <a:lnTo>
                    <a:pt x="2670" y="6419"/>
                  </a:lnTo>
                  <a:lnTo>
                    <a:pt x="2619" y="6364"/>
                  </a:lnTo>
                  <a:lnTo>
                    <a:pt x="2569" y="6308"/>
                  </a:lnTo>
                  <a:lnTo>
                    <a:pt x="2522" y="6251"/>
                  </a:lnTo>
                  <a:lnTo>
                    <a:pt x="2477" y="6195"/>
                  </a:lnTo>
                  <a:lnTo>
                    <a:pt x="2434" y="6137"/>
                  </a:lnTo>
                  <a:lnTo>
                    <a:pt x="2393" y="6079"/>
                  </a:lnTo>
                  <a:lnTo>
                    <a:pt x="2354" y="6021"/>
                  </a:lnTo>
                  <a:lnTo>
                    <a:pt x="2317" y="5962"/>
                  </a:lnTo>
                  <a:lnTo>
                    <a:pt x="2281" y="5903"/>
                  </a:lnTo>
                  <a:lnTo>
                    <a:pt x="2248" y="5843"/>
                  </a:lnTo>
                  <a:lnTo>
                    <a:pt x="2248" y="5843"/>
                  </a:lnTo>
                  <a:lnTo>
                    <a:pt x="2218" y="5783"/>
                  </a:lnTo>
                  <a:lnTo>
                    <a:pt x="2189" y="5723"/>
                  </a:lnTo>
                  <a:lnTo>
                    <a:pt x="2161" y="5663"/>
                  </a:lnTo>
                  <a:lnTo>
                    <a:pt x="2136" y="5602"/>
                  </a:lnTo>
                  <a:lnTo>
                    <a:pt x="2113" y="5540"/>
                  </a:lnTo>
                  <a:lnTo>
                    <a:pt x="2092" y="5479"/>
                  </a:lnTo>
                  <a:lnTo>
                    <a:pt x="2073" y="5417"/>
                  </a:lnTo>
                  <a:lnTo>
                    <a:pt x="2055" y="5355"/>
                  </a:lnTo>
                  <a:lnTo>
                    <a:pt x="2040" y="5293"/>
                  </a:lnTo>
                  <a:lnTo>
                    <a:pt x="2027" y="5231"/>
                  </a:lnTo>
                  <a:lnTo>
                    <a:pt x="2016" y="5168"/>
                  </a:lnTo>
                  <a:lnTo>
                    <a:pt x="2007" y="5106"/>
                  </a:lnTo>
                  <a:lnTo>
                    <a:pt x="2000" y="5041"/>
                  </a:lnTo>
                  <a:lnTo>
                    <a:pt x="1994" y="4978"/>
                  </a:lnTo>
                  <a:lnTo>
                    <a:pt x="1992" y="4913"/>
                  </a:lnTo>
                  <a:lnTo>
                    <a:pt x="1990" y="4848"/>
                  </a:lnTo>
                  <a:lnTo>
                    <a:pt x="1990" y="4770"/>
                  </a:lnTo>
                  <a:lnTo>
                    <a:pt x="1990" y="4770"/>
                  </a:lnTo>
                  <a:lnTo>
                    <a:pt x="1992" y="4705"/>
                  </a:lnTo>
                  <a:lnTo>
                    <a:pt x="1994" y="4642"/>
                  </a:lnTo>
                  <a:lnTo>
                    <a:pt x="2000" y="4577"/>
                  </a:lnTo>
                  <a:lnTo>
                    <a:pt x="2007" y="4513"/>
                  </a:lnTo>
                  <a:lnTo>
                    <a:pt x="2016" y="4450"/>
                  </a:lnTo>
                  <a:lnTo>
                    <a:pt x="2027" y="4388"/>
                  </a:lnTo>
                  <a:lnTo>
                    <a:pt x="2040" y="4325"/>
                  </a:lnTo>
                  <a:lnTo>
                    <a:pt x="2055" y="4263"/>
                  </a:lnTo>
                  <a:lnTo>
                    <a:pt x="2073" y="4201"/>
                  </a:lnTo>
                  <a:lnTo>
                    <a:pt x="2092" y="4139"/>
                  </a:lnTo>
                  <a:lnTo>
                    <a:pt x="2113" y="4078"/>
                  </a:lnTo>
                  <a:lnTo>
                    <a:pt x="2136" y="4017"/>
                  </a:lnTo>
                  <a:lnTo>
                    <a:pt x="2161" y="3957"/>
                  </a:lnTo>
                  <a:lnTo>
                    <a:pt x="2189" y="3896"/>
                  </a:lnTo>
                  <a:lnTo>
                    <a:pt x="2218" y="3835"/>
                  </a:lnTo>
                  <a:lnTo>
                    <a:pt x="2248" y="3776"/>
                  </a:lnTo>
                  <a:lnTo>
                    <a:pt x="2248" y="3776"/>
                  </a:lnTo>
                  <a:lnTo>
                    <a:pt x="2273" y="3731"/>
                  </a:lnTo>
                  <a:lnTo>
                    <a:pt x="2299" y="3687"/>
                  </a:lnTo>
                  <a:lnTo>
                    <a:pt x="2325" y="3642"/>
                  </a:lnTo>
                  <a:lnTo>
                    <a:pt x="2354" y="3598"/>
                  </a:lnTo>
                  <a:lnTo>
                    <a:pt x="2383" y="3554"/>
                  </a:lnTo>
                  <a:lnTo>
                    <a:pt x="2413" y="3510"/>
                  </a:lnTo>
                  <a:lnTo>
                    <a:pt x="2445" y="3467"/>
                  </a:lnTo>
                  <a:lnTo>
                    <a:pt x="2477" y="3425"/>
                  </a:lnTo>
                  <a:lnTo>
                    <a:pt x="2511" y="3381"/>
                  </a:lnTo>
                  <a:lnTo>
                    <a:pt x="2546" y="3339"/>
                  </a:lnTo>
                  <a:lnTo>
                    <a:pt x="2581" y="3296"/>
                  </a:lnTo>
                  <a:lnTo>
                    <a:pt x="2619" y="3255"/>
                  </a:lnTo>
                  <a:lnTo>
                    <a:pt x="2657" y="3214"/>
                  </a:lnTo>
                  <a:lnTo>
                    <a:pt x="2696" y="3172"/>
                  </a:lnTo>
                  <a:lnTo>
                    <a:pt x="2736" y="3131"/>
                  </a:lnTo>
                  <a:lnTo>
                    <a:pt x="2777" y="3091"/>
                  </a:lnTo>
                  <a:lnTo>
                    <a:pt x="2820" y="3051"/>
                  </a:lnTo>
                  <a:lnTo>
                    <a:pt x="2863" y="3013"/>
                  </a:lnTo>
                  <a:lnTo>
                    <a:pt x="2908" y="2974"/>
                  </a:lnTo>
                  <a:lnTo>
                    <a:pt x="2954" y="2935"/>
                  </a:lnTo>
                  <a:lnTo>
                    <a:pt x="2999" y="2897"/>
                  </a:lnTo>
                  <a:lnTo>
                    <a:pt x="3047" y="2860"/>
                  </a:lnTo>
                  <a:lnTo>
                    <a:pt x="3095" y="2824"/>
                  </a:lnTo>
                  <a:lnTo>
                    <a:pt x="3145" y="2787"/>
                  </a:lnTo>
                  <a:lnTo>
                    <a:pt x="3195" y="2751"/>
                  </a:lnTo>
                  <a:lnTo>
                    <a:pt x="3247" y="2716"/>
                  </a:lnTo>
                  <a:lnTo>
                    <a:pt x="3299" y="2682"/>
                  </a:lnTo>
                  <a:lnTo>
                    <a:pt x="3352" y="2647"/>
                  </a:lnTo>
                  <a:lnTo>
                    <a:pt x="3407" y="2614"/>
                  </a:lnTo>
                  <a:lnTo>
                    <a:pt x="3462" y="2583"/>
                  </a:lnTo>
                  <a:lnTo>
                    <a:pt x="3519" y="2551"/>
                  </a:lnTo>
                  <a:lnTo>
                    <a:pt x="3575" y="2519"/>
                  </a:lnTo>
                  <a:lnTo>
                    <a:pt x="3575" y="2519"/>
                  </a:lnTo>
                  <a:lnTo>
                    <a:pt x="3633" y="2489"/>
                  </a:lnTo>
                  <a:lnTo>
                    <a:pt x="3692" y="2460"/>
                  </a:lnTo>
                  <a:lnTo>
                    <a:pt x="3751" y="2431"/>
                  </a:lnTo>
                  <a:lnTo>
                    <a:pt x="3811" y="2402"/>
                  </a:lnTo>
                  <a:lnTo>
                    <a:pt x="3873" y="2376"/>
                  </a:lnTo>
                  <a:lnTo>
                    <a:pt x="3935" y="2348"/>
                  </a:lnTo>
                  <a:lnTo>
                    <a:pt x="3997" y="2324"/>
                  </a:lnTo>
                  <a:lnTo>
                    <a:pt x="4060" y="2299"/>
                  </a:lnTo>
                  <a:lnTo>
                    <a:pt x="4125" y="2274"/>
                  </a:lnTo>
                  <a:lnTo>
                    <a:pt x="4190" y="2252"/>
                  </a:lnTo>
                  <a:lnTo>
                    <a:pt x="4256" y="2230"/>
                  </a:lnTo>
                  <a:lnTo>
                    <a:pt x="4322" y="2208"/>
                  </a:lnTo>
                  <a:lnTo>
                    <a:pt x="4388" y="2187"/>
                  </a:lnTo>
                  <a:lnTo>
                    <a:pt x="4456" y="2168"/>
                  </a:lnTo>
                  <a:lnTo>
                    <a:pt x="4525" y="2150"/>
                  </a:lnTo>
                  <a:lnTo>
                    <a:pt x="4594" y="2132"/>
                  </a:lnTo>
                  <a:lnTo>
                    <a:pt x="4664" y="2115"/>
                  </a:lnTo>
                  <a:lnTo>
                    <a:pt x="4733" y="2099"/>
                  </a:lnTo>
                  <a:lnTo>
                    <a:pt x="4804" y="2085"/>
                  </a:lnTo>
                  <a:lnTo>
                    <a:pt x="4876" y="2071"/>
                  </a:lnTo>
                  <a:lnTo>
                    <a:pt x="4948" y="2059"/>
                  </a:lnTo>
                  <a:lnTo>
                    <a:pt x="5019" y="2047"/>
                  </a:lnTo>
                  <a:lnTo>
                    <a:pt x="5092" y="2037"/>
                  </a:lnTo>
                  <a:lnTo>
                    <a:pt x="5167" y="2027"/>
                  </a:lnTo>
                  <a:lnTo>
                    <a:pt x="5240" y="2019"/>
                  </a:lnTo>
                  <a:lnTo>
                    <a:pt x="5314" y="2011"/>
                  </a:lnTo>
                  <a:lnTo>
                    <a:pt x="5390" y="2005"/>
                  </a:lnTo>
                  <a:lnTo>
                    <a:pt x="5465" y="2000"/>
                  </a:lnTo>
                  <a:lnTo>
                    <a:pt x="5540" y="1996"/>
                  </a:lnTo>
                  <a:lnTo>
                    <a:pt x="5618" y="1993"/>
                  </a:lnTo>
                  <a:lnTo>
                    <a:pt x="5693" y="1991"/>
                  </a:lnTo>
                  <a:lnTo>
                    <a:pt x="5771" y="1990"/>
                  </a:lnTo>
                  <a:lnTo>
                    <a:pt x="7559" y="1990"/>
                  </a:lnTo>
                  <a:lnTo>
                    <a:pt x="7559" y="1990"/>
                  </a:lnTo>
                  <a:lnTo>
                    <a:pt x="7544" y="1983"/>
                  </a:lnTo>
                  <a:lnTo>
                    <a:pt x="7522" y="1971"/>
                  </a:lnTo>
                  <a:lnTo>
                    <a:pt x="7496" y="1954"/>
                  </a:lnTo>
                  <a:lnTo>
                    <a:pt x="7464" y="1931"/>
                  </a:lnTo>
                  <a:lnTo>
                    <a:pt x="7446" y="1916"/>
                  </a:lnTo>
                  <a:lnTo>
                    <a:pt x="7429" y="1900"/>
                  </a:lnTo>
                  <a:lnTo>
                    <a:pt x="7409" y="1883"/>
                  </a:lnTo>
                  <a:lnTo>
                    <a:pt x="7390" y="1863"/>
                  </a:lnTo>
                  <a:lnTo>
                    <a:pt x="7371" y="1841"/>
                  </a:lnTo>
                  <a:lnTo>
                    <a:pt x="7350" y="1818"/>
                  </a:lnTo>
                  <a:lnTo>
                    <a:pt x="7329" y="1792"/>
                  </a:lnTo>
                  <a:lnTo>
                    <a:pt x="7310" y="1763"/>
                  </a:lnTo>
                  <a:lnTo>
                    <a:pt x="7289" y="1732"/>
                  </a:lnTo>
                  <a:lnTo>
                    <a:pt x="7269" y="1699"/>
                  </a:lnTo>
                  <a:lnTo>
                    <a:pt x="7249" y="1663"/>
                  </a:lnTo>
                  <a:lnTo>
                    <a:pt x="7230" y="1626"/>
                  </a:lnTo>
                  <a:lnTo>
                    <a:pt x="7211" y="1585"/>
                  </a:lnTo>
                  <a:lnTo>
                    <a:pt x="7193" y="1542"/>
                  </a:lnTo>
                  <a:lnTo>
                    <a:pt x="7175" y="1495"/>
                  </a:lnTo>
                  <a:lnTo>
                    <a:pt x="7158" y="1447"/>
                  </a:lnTo>
                  <a:lnTo>
                    <a:pt x="7143" y="1395"/>
                  </a:lnTo>
                  <a:lnTo>
                    <a:pt x="7129" y="1340"/>
                  </a:lnTo>
                  <a:lnTo>
                    <a:pt x="7116" y="1282"/>
                  </a:lnTo>
                  <a:lnTo>
                    <a:pt x="7105" y="1220"/>
                  </a:lnTo>
                  <a:lnTo>
                    <a:pt x="7094" y="1155"/>
                  </a:lnTo>
                  <a:lnTo>
                    <a:pt x="7085" y="1087"/>
                  </a:lnTo>
                  <a:lnTo>
                    <a:pt x="7078" y="1016"/>
                  </a:lnTo>
                  <a:lnTo>
                    <a:pt x="7074" y="940"/>
                  </a:lnTo>
                  <a:lnTo>
                    <a:pt x="7074" y="940"/>
                  </a:lnTo>
                  <a:lnTo>
                    <a:pt x="7072" y="872"/>
                  </a:lnTo>
                  <a:lnTo>
                    <a:pt x="7072" y="808"/>
                  </a:lnTo>
                  <a:lnTo>
                    <a:pt x="7073" y="746"/>
                  </a:lnTo>
                  <a:lnTo>
                    <a:pt x="7076" y="686"/>
                  </a:lnTo>
                  <a:lnTo>
                    <a:pt x="7080" y="631"/>
                  </a:lnTo>
                  <a:lnTo>
                    <a:pt x="7085" y="579"/>
                  </a:lnTo>
                  <a:lnTo>
                    <a:pt x="7092" y="528"/>
                  </a:lnTo>
                  <a:lnTo>
                    <a:pt x="7101" y="481"/>
                  </a:lnTo>
                  <a:lnTo>
                    <a:pt x="7110" y="437"/>
                  </a:lnTo>
                  <a:lnTo>
                    <a:pt x="7121" y="396"/>
                  </a:lnTo>
                  <a:lnTo>
                    <a:pt x="7132" y="356"/>
                  </a:lnTo>
                  <a:lnTo>
                    <a:pt x="7145" y="320"/>
                  </a:lnTo>
                  <a:lnTo>
                    <a:pt x="7157" y="285"/>
                  </a:lnTo>
                  <a:lnTo>
                    <a:pt x="7169" y="254"/>
                  </a:lnTo>
                  <a:lnTo>
                    <a:pt x="7183" y="223"/>
                  </a:lnTo>
                  <a:lnTo>
                    <a:pt x="7197" y="196"/>
                  </a:lnTo>
                  <a:lnTo>
                    <a:pt x="7211" y="171"/>
                  </a:lnTo>
                  <a:lnTo>
                    <a:pt x="7226" y="147"/>
                  </a:lnTo>
                  <a:lnTo>
                    <a:pt x="7240" y="127"/>
                  </a:lnTo>
                  <a:lnTo>
                    <a:pt x="7254" y="107"/>
                  </a:lnTo>
                  <a:lnTo>
                    <a:pt x="7267" y="90"/>
                  </a:lnTo>
                  <a:lnTo>
                    <a:pt x="7280" y="74"/>
                  </a:lnTo>
                  <a:lnTo>
                    <a:pt x="7306" y="48"/>
                  </a:lnTo>
                  <a:lnTo>
                    <a:pt x="7328" y="29"/>
                  </a:lnTo>
                  <a:lnTo>
                    <a:pt x="7346" y="14"/>
                  </a:lnTo>
                  <a:lnTo>
                    <a:pt x="7358" y="6"/>
                  </a:lnTo>
                  <a:lnTo>
                    <a:pt x="7367" y="0"/>
                  </a:lnTo>
                  <a:lnTo>
                    <a:pt x="5771" y="0"/>
                  </a:lnTo>
                  <a:lnTo>
                    <a:pt x="5771" y="0"/>
                  </a:lnTo>
                  <a:lnTo>
                    <a:pt x="5629" y="3"/>
                  </a:lnTo>
                  <a:lnTo>
                    <a:pt x="5487" y="7"/>
                  </a:lnTo>
                  <a:lnTo>
                    <a:pt x="5345" y="14"/>
                  </a:lnTo>
                  <a:lnTo>
                    <a:pt x="5204" y="23"/>
                  </a:lnTo>
                  <a:lnTo>
                    <a:pt x="5065" y="36"/>
                  </a:lnTo>
                  <a:lnTo>
                    <a:pt x="4926" y="52"/>
                  </a:lnTo>
                  <a:lnTo>
                    <a:pt x="4788" y="70"/>
                  </a:lnTo>
                  <a:lnTo>
                    <a:pt x="4651" y="91"/>
                  </a:lnTo>
                  <a:lnTo>
                    <a:pt x="4516" y="114"/>
                  </a:lnTo>
                  <a:lnTo>
                    <a:pt x="4381" y="141"/>
                  </a:lnTo>
                  <a:lnTo>
                    <a:pt x="4249" y="168"/>
                  </a:lnTo>
                  <a:lnTo>
                    <a:pt x="4117" y="200"/>
                  </a:lnTo>
                  <a:lnTo>
                    <a:pt x="3986" y="234"/>
                  </a:lnTo>
                  <a:lnTo>
                    <a:pt x="3855" y="270"/>
                  </a:lnTo>
                  <a:lnTo>
                    <a:pt x="3727" y="309"/>
                  </a:lnTo>
                  <a:lnTo>
                    <a:pt x="3600" y="350"/>
                  </a:lnTo>
                  <a:lnTo>
                    <a:pt x="3474" y="394"/>
                  </a:lnTo>
                  <a:lnTo>
                    <a:pt x="3350" y="440"/>
                  </a:lnTo>
                  <a:lnTo>
                    <a:pt x="3228" y="488"/>
                  </a:lnTo>
                  <a:lnTo>
                    <a:pt x="3105" y="539"/>
                  </a:lnTo>
                  <a:lnTo>
                    <a:pt x="2987" y="593"/>
                  </a:lnTo>
                  <a:lnTo>
                    <a:pt x="2868" y="648"/>
                  </a:lnTo>
                  <a:lnTo>
                    <a:pt x="2751" y="706"/>
                  </a:lnTo>
                  <a:lnTo>
                    <a:pt x="2637" y="765"/>
                  </a:lnTo>
                  <a:lnTo>
                    <a:pt x="2524" y="827"/>
                  </a:lnTo>
                  <a:lnTo>
                    <a:pt x="2412" y="892"/>
                  </a:lnTo>
                  <a:lnTo>
                    <a:pt x="2302" y="959"/>
                  </a:lnTo>
                  <a:lnTo>
                    <a:pt x="2194" y="1028"/>
                  </a:lnTo>
                  <a:lnTo>
                    <a:pt x="2088" y="1098"/>
                  </a:lnTo>
                  <a:lnTo>
                    <a:pt x="1983" y="1171"/>
                  </a:lnTo>
                  <a:lnTo>
                    <a:pt x="1881" y="1247"/>
                  </a:lnTo>
                  <a:lnTo>
                    <a:pt x="1781" y="1324"/>
                  </a:lnTo>
                  <a:lnTo>
                    <a:pt x="1781" y="1324"/>
                  </a:lnTo>
                  <a:lnTo>
                    <a:pt x="1683" y="1403"/>
                  </a:lnTo>
                  <a:lnTo>
                    <a:pt x="1588" y="1484"/>
                  </a:lnTo>
                  <a:lnTo>
                    <a:pt x="1493" y="1568"/>
                  </a:lnTo>
                  <a:lnTo>
                    <a:pt x="1402" y="1654"/>
                  </a:lnTo>
                  <a:lnTo>
                    <a:pt x="1312" y="1742"/>
                  </a:lnTo>
                  <a:lnTo>
                    <a:pt x="1225" y="1832"/>
                  </a:lnTo>
                  <a:lnTo>
                    <a:pt x="1140" y="1922"/>
                  </a:lnTo>
                  <a:lnTo>
                    <a:pt x="1058" y="2016"/>
                  </a:lnTo>
                  <a:lnTo>
                    <a:pt x="979" y="2111"/>
                  </a:lnTo>
                  <a:lnTo>
                    <a:pt x="901" y="2209"/>
                  </a:lnTo>
                  <a:lnTo>
                    <a:pt x="827" y="2308"/>
                  </a:lnTo>
                  <a:lnTo>
                    <a:pt x="790" y="2359"/>
                  </a:lnTo>
                  <a:lnTo>
                    <a:pt x="755" y="2410"/>
                  </a:lnTo>
                  <a:lnTo>
                    <a:pt x="719" y="2461"/>
                  </a:lnTo>
                  <a:lnTo>
                    <a:pt x="686" y="2512"/>
                  </a:lnTo>
                  <a:lnTo>
                    <a:pt x="652" y="2565"/>
                  </a:lnTo>
                  <a:lnTo>
                    <a:pt x="619" y="2618"/>
                  </a:lnTo>
                  <a:lnTo>
                    <a:pt x="587" y="2671"/>
                  </a:lnTo>
                  <a:lnTo>
                    <a:pt x="555" y="2725"/>
                  </a:lnTo>
                  <a:lnTo>
                    <a:pt x="525" y="2778"/>
                  </a:lnTo>
                  <a:lnTo>
                    <a:pt x="496" y="2833"/>
                  </a:lnTo>
                  <a:lnTo>
                    <a:pt x="496" y="2833"/>
                  </a:lnTo>
                  <a:lnTo>
                    <a:pt x="467" y="2889"/>
                  </a:lnTo>
                  <a:lnTo>
                    <a:pt x="438" y="2944"/>
                  </a:lnTo>
                  <a:lnTo>
                    <a:pt x="411" y="2999"/>
                  </a:lnTo>
                  <a:lnTo>
                    <a:pt x="385" y="3055"/>
                  </a:lnTo>
                  <a:lnTo>
                    <a:pt x="358" y="3112"/>
                  </a:lnTo>
                  <a:lnTo>
                    <a:pt x="334" y="3170"/>
                  </a:lnTo>
                  <a:lnTo>
                    <a:pt x="309" y="3226"/>
                  </a:lnTo>
                  <a:lnTo>
                    <a:pt x="285" y="3284"/>
                  </a:lnTo>
                  <a:lnTo>
                    <a:pt x="263" y="3343"/>
                  </a:lnTo>
                  <a:lnTo>
                    <a:pt x="241" y="3401"/>
                  </a:lnTo>
                  <a:lnTo>
                    <a:pt x="221" y="3460"/>
                  </a:lnTo>
                  <a:lnTo>
                    <a:pt x="201" y="3520"/>
                  </a:lnTo>
                  <a:lnTo>
                    <a:pt x="182" y="3579"/>
                  </a:lnTo>
                  <a:lnTo>
                    <a:pt x="164" y="3640"/>
                  </a:lnTo>
                  <a:lnTo>
                    <a:pt x="146" y="3700"/>
                  </a:lnTo>
                  <a:lnTo>
                    <a:pt x="130" y="3761"/>
                  </a:lnTo>
                  <a:lnTo>
                    <a:pt x="114" y="3822"/>
                  </a:lnTo>
                  <a:lnTo>
                    <a:pt x="101" y="3884"/>
                  </a:lnTo>
                  <a:lnTo>
                    <a:pt x="87" y="3946"/>
                  </a:lnTo>
                  <a:lnTo>
                    <a:pt x="74" y="4008"/>
                  </a:lnTo>
                  <a:lnTo>
                    <a:pt x="62" y="4070"/>
                  </a:lnTo>
                  <a:lnTo>
                    <a:pt x="51" y="4132"/>
                  </a:lnTo>
                  <a:lnTo>
                    <a:pt x="41" y="4195"/>
                  </a:lnTo>
                  <a:lnTo>
                    <a:pt x="33" y="4257"/>
                  </a:lnTo>
                  <a:lnTo>
                    <a:pt x="26" y="4320"/>
                  </a:lnTo>
                  <a:lnTo>
                    <a:pt x="19" y="4384"/>
                  </a:lnTo>
                  <a:lnTo>
                    <a:pt x="14" y="4449"/>
                  </a:lnTo>
                  <a:lnTo>
                    <a:pt x="8" y="4512"/>
                  </a:lnTo>
                  <a:lnTo>
                    <a:pt x="6" y="4577"/>
                  </a:lnTo>
                  <a:lnTo>
                    <a:pt x="3" y="4640"/>
                  </a:lnTo>
                  <a:lnTo>
                    <a:pt x="0" y="4705"/>
                  </a:lnTo>
                  <a:lnTo>
                    <a:pt x="0" y="4770"/>
                  </a:lnTo>
                  <a:lnTo>
                    <a:pt x="0" y="4848"/>
                  </a:lnTo>
                  <a:lnTo>
                    <a:pt x="0" y="4848"/>
                  </a:lnTo>
                  <a:lnTo>
                    <a:pt x="0" y="4913"/>
                  </a:lnTo>
                  <a:lnTo>
                    <a:pt x="3" y="4978"/>
                  </a:lnTo>
                  <a:lnTo>
                    <a:pt x="6" y="5043"/>
                  </a:lnTo>
                  <a:lnTo>
                    <a:pt x="8" y="5106"/>
                  </a:lnTo>
                  <a:lnTo>
                    <a:pt x="14" y="5171"/>
                  </a:lnTo>
                  <a:lnTo>
                    <a:pt x="19" y="5234"/>
                  </a:lnTo>
                  <a:lnTo>
                    <a:pt x="26" y="5298"/>
                  </a:lnTo>
                  <a:lnTo>
                    <a:pt x="33" y="5361"/>
                  </a:lnTo>
                  <a:lnTo>
                    <a:pt x="41" y="5424"/>
                  </a:lnTo>
                  <a:lnTo>
                    <a:pt x="51" y="5486"/>
                  </a:lnTo>
                  <a:lnTo>
                    <a:pt x="62" y="5550"/>
                  </a:lnTo>
                  <a:lnTo>
                    <a:pt x="74" y="5612"/>
                  </a:lnTo>
                  <a:lnTo>
                    <a:pt x="87" y="5674"/>
                  </a:lnTo>
                  <a:lnTo>
                    <a:pt x="101" y="5736"/>
                  </a:lnTo>
                  <a:lnTo>
                    <a:pt x="114" y="5796"/>
                  </a:lnTo>
                  <a:lnTo>
                    <a:pt x="130" y="5857"/>
                  </a:lnTo>
                  <a:lnTo>
                    <a:pt x="146" y="5919"/>
                  </a:lnTo>
                  <a:lnTo>
                    <a:pt x="164" y="5978"/>
                  </a:lnTo>
                  <a:lnTo>
                    <a:pt x="182" y="6039"/>
                  </a:lnTo>
                  <a:lnTo>
                    <a:pt x="201" y="6098"/>
                  </a:lnTo>
                  <a:lnTo>
                    <a:pt x="221" y="6158"/>
                  </a:lnTo>
                  <a:lnTo>
                    <a:pt x="241" y="6217"/>
                  </a:lnTo>
                  <a:lnTo>
                    <a:pt x="263" y="6276"/>
                  </a:lnTo>
                  <a:lnTo>
                    <a:pt x="285" y="6334"/>
                  </a:lnTo>
                  <a:lnTo>
                    <a:pt x="309" y="6392"/>
                  </a:lnTo>
                  <a:lnTo>
                    <a:pt x="334" y="6450"/>
                  </a:lnTo>
                  <a:lnTo>
                    <a:pt x="358" y="6506"/>
                  </a:lnTo>
                  <a:lnTo>
                    <a:pt x="385" y="6563"/>
                  </a:lnTo>
                  <a:lnTo>
                    <a:pt x="411" y="6619"/>
                  </a:lnTo>
                  <a:lnTo>
                    <a:pt x="438" y="6676"/>
                  </a:lnTo>
                  <a:lnTo>
                    <a:pt x="467" y="6731"/>
                  </a:lnTo>
                  <a:lnTo>
                    <a:pt x="496" y="6786"/>
                  </a:lnTo>
                  <a:lnTo>
                    <a:pt x="496" y="6786"/>
                  </a:lnTo>
                  <a:lnTo>
                    <a:pt x="540" y="6867"/>
                  </a:lnTo>
                  <a:lnTo>
                    <a:pt x="587" y="6947"/>
                  </a:lnTo>
                  <a:lnTo>
                    <a:pt x="635" y="7027"/>
                  </a:lnTo>
                  <a:lnTo>
                    <a:pt x="686" y="7106"/>
                  </a:lnTo>
                  <a:lnTo>
                    <a:pt x="737" y="7183"/>
                  </a:lnTo>
                  <a:lnTo>
                    <a:pt x="791" y="7260"/>
                  </a:lnTo>
                  <a:lnTo>
                    <a:pt x="845" y="7336"/>
                  </a:lnTo>
                  <a:lnTo>
                    <a:pt x="901" y="7409"/>
                  </a:lnTo>
                  <a:lnTo>
                    <a:pt x="959" y="7483"/>
                  </a:lnTo>
                  <a:lnTo>
                    <a:pt x="1018" y="7555"/>
                  </a:lnTo>
                  <a:lnTo>
                    <a:pt x="1078" y="7627"/>
                  </a:lnTo>
                  <a:lnTo>
                    <a:pt x="1140" y="7696"/>
                  </a:lnTo>
                  <a:lnTo>
                    <a:pt x="1203" y="7764"/>
                  </a:lnTo>
                  <a:lnTo>
                    <a:pt x="1268" y="7833"/>
                  </a:lnTo>
                  <a:lnTo>
                    <a:pt x="1334" y="7899"/>
                  </a:lnTo>
                  <a:lnTo>
                    <a:pt x="1402" y="7964"/>
                  </a:lnTo>
                  <a:lnTo>
                    <a:pt x="1469" y="8029"/>
                  </a:lnTo>
                  <a:lnTo>
                    <a:pt x="1539" y="8092"/>
                  </a:lnTo>
                  <a:lnTo>
                    <a:pt x="1611" y="8154"/>
                  </a:lnTo>
                  <a:lnTo>
                    <a:pt x="1683" y="8215"/>
                  </a:lnTo>
                  <a:lnTo>
                    <a:pt x="1756" y="8276"/>
                  </a:lnTo>
                  <a:lnTo>
                    <a:pt x="1832" y="8334"/>
                  </a:lnTo>
                  <a:lnTo>
                    <a:pt x="1907" y="8391"/>
                  </a:lnTo>
                  <a:lnTo>
                    <a:pt x="1983" y="8448"/>
                  </a:lnTo>
                  <a:lnTo>
                    <a:pt x="2062" y="8503"/>
                  </a:lnTo>
                  <a:lnTo>
                    <a:pt x="2140" y="8557"/>
                  </a:lnTo>
                  <a:lnTo>
                    <a:pt x="2220" y="8609"/>
                  </a:lnTo>
                  <a:lnTo>
                    <a:pt x="2302" y="8660"/>
                  </a:lnTo>
                  <a:lnTo>
                    <a:pt x="2384" y="8710"/>
                  </a:lnTo>
                  <a:lnTo>
                    <a:pt x="2467" y="8759"/>
                  </a:lnTo>
                  <a:lnTo>
                    <a:pt x="2551" y="8808"/>
                  </a:lnTo>
                  <a:lnTo>
                    <a:pt x="2637" y="8853"/>
                  </a:lnTo>
                  <a:lnTo>
                    <a:pt x="2637" y="8853"/>
                  </a:lnTo>
                  <a:lnTo>
                    <a:pt x="2722" y="8899"/>
                  </a:lnTo>
                  <a:lnTo>
                    <a:pt x="2809" y="8943"/>
                  </a:lnTo>
                  <a:lnTo>
                    <a:pt x="2897" y="8985"/>
                  </a:lnTo>
                  <a:lnTo>
                    <a:pt x="2987" y="9027"/>
                  </a:lnTo>
                  <a:lnTo>
                    <a:pt x="3076" y="9067"/>
                  </a:lnTo>
                  <a:lnTo>
                    <a:pt x="3166" y="9105"/>
                  </a:lnTo>
                  <a:lnTo>
                    <a:pt x="3258" y="9143"/>
                  </a:lnTo>
                  <a:lnTo>
                    <a:pt x="3350" y="9178"/>
                  </a:lnTo>
                  <a:lnTo>
                    <a:pt x="3443" y="9214"/>
                  </a:lnTo>
                  <a:lnTo>
                    <a:pt x="3536" y="9247"/>
                  </a:lnTo>
                  <a:lnTo>
                    <a:pt x="3632" y="9279"/>
                  </a:lnTo>
                  <a:lnTo>
                    <a:pt x="3727" y="9309"/>
                  </a:lnTo>
                  <a:lnTo>
                    <a:pt x="3823" y="9340"/>
                  </a:lnTo>
                  <a:lnTo>
                    <a:pt x="3920" y="9367"/>
                  </a:lnTo>
                  <a:lnTo>
                    <a:pt x="4017" y="9393"/>
                  </a:lnTo>
                  <a:lnTo>
                    <a:pt x="4117" y="9418"/>
                  </a:lnTo>
                  <a:lnTo>
                    <a:pt x="4215" y="9443"/>
                  </a:lnTo>
                  <a:lnTo>
                    <a:pt x="4315" y="9465"/>
                  </a:lnTo>
                  <a:lnTo>
                    <a:pt x="4416" y="9486"/>
                  </a:lnTo>
                  <a:lnTo>
                    <a:pt x="4516" y="9505"/>
                  </a:lnTo>
                  <a:lnTo>
                    <a:pt x="4618" y="9523"/>
                  </a:lnTo>
                  <a:lnTo>
                    <a:pt x="4720" y="9539"/>
                  </a:lnTo>
                  <a:lnTo>
                    <a:pt x="4822" y="9553"/>
                  </a:lnTo>
                  <a:lnTo>
                    <a:pt x="4926" y="9567"/>
                  </a:lnTo>
                  <a:lnTo>
                    <a:pt x="5030" y="9579"/>
                  </a:lnTo>
                  <a:lnTo>
                    <a:pt x="5134" y="9589"/>
                  </a:lnTo>
                  <a:lnTo>
                    <a:pt x="5240" y="9597"/>
                  </a:lnTo>
                  <a:lnTo>
                    <a:pt x="5345" y="9606"/>
                  </a:lnTo>
                  <a:lnTo>
                    <a:pt x="5451" y="9611"/>
                  </a:lnTo>
                  <a:lnTo>
                    <a:pt x="5557" y="9615"/>
                  </a:lnTo>
                  <a:lnTo>
                    <a:pt x="5664" y="9617"/>
                  </a:lnTo>
                  <a:lnTo>
                    <a:pt x="5771" y="9618"/>
                  </a:lnTo>
                  <a:lnTo>
                    <a:pt x="11508" y="9618"/>
                  </a:lnTo>
                  <a:lnTo>
                    <a:pt x="11508" y="9618"/>
                  </a:lnTo>
                  <a:lnTo>
                    <a:pt x="11651" y="9617"/>
                  </a:lnTo>
                  <a:lnTo>
                    <a:pt x="11793" y="9612"/>
                  </a:lnTo>
                  <a:lnTo>
                    <a:pt x="11935" y="9606"/>
                  </a:lnTo>
                  <a:lnTo>
                    <a:pt x="12076" y="9595"/>
                  </a:lnTo>
                  <a:lnTo>
                    <a:pt x="12215" y="9582"/>
                  </a:lnTo>
                  <a:lnTo>
                    <a:pt x="12354" y="9567"/>
                  </a:lnTo>
                  <a:lnTo>
                    <a:pt x="12491" y="9549"/>
                  </a:lnTo>
                  <a:lnTo>
                    <a:pt x="12629" y="9528"/>
                  </a:lnTo>
                  <a:lnTo>
                    <a:pt x="12764" y="9505"/>
                  </a:lnTo>
                  <a:lnTo>
                    <a:pt x="12899" y="9479"/>
                  </a:lnTo>
                  <a:lnTo>
                    <a:pt x="13031" y="9450"/>
                  </a:lnTo>
                  <a:lnTo>
                    <a:pt x="13163" y="9418"/>
                  </a:lnTo>
                  <a:lnTo>
                    <a:pt x="13294" y="9385"/>
                  </a:lnTo>
                  <a:lnTo>
                    <a:pt x="13424" y="9349"/>
                  </a:lnTo>
                  <a:lnTo>
                    <a:pt x="13553" y="9309"/>
                  </a:lnTo>
                  <a:lnTo>
                    <a:pt x="13680" y="9269"/>
                  </a:lnTo>
                  <a:lnTo>
                    <a:pt x="13806" y="9225"/>
                  </a:lnTo>
                  <a:lnTo>
                    <a:pt x="13930" y="9178"/>
                  </a:lnTo>
                  <a:lnTo>
                    <a:pt x="14052" y="9130"/>
                  </a:lnTo>
                  <a:lnTo>
                    <a:pt x="14174" y="9079"/>
                  </a:lnTo>
                  <a:lnTo>
                    <a:pt x="14293" y="9027"/>
                  </a:lnTo>
                  <a:lnTo>
                    <a:pt x="14412" y="8972"/>
                  </a:lnTo>
                  <a:lnTo>
                    <a:pt x="14529" y="8914"/>
                  </a:lnTo>
                  <a:lnTo>
                    <a:pt x="14643" y="8853"/>
                  </a:lnTo>
                  <a:lnTo>
                    <a:pt x="14756" y="8791"/>
                  </a:lnTo>
                  <a:lnTo>
                    <a:pt x="14868" y="8726"/>
                  </a:lnTo>
                  <a:lnTo>
                    <a:pt x="14978" y="8660"/>
                  </a:lnTo>
                  <a:lnTo>
                    <a:pt x="15086" y="8591"/>
                  </a:lnTo>
                  <a:lnTo>
                    <a:pt x="15192" y="8520"/>
                  </a:lnTo>
                  <a:lnTo>
                    <a:pt x="15297" y="8447"/>
                  </a:lnTo>
                  <a:lnTo>
                    <a:pt x="15399" y="8372"/>
                  </a:lnTo>
                  <a:lnTo>
                    <a:pt x="15498" y="8295"/>
                  </a:lnTo>
                  <a:lnTo>
                    <a:pt x="15498" y="8295"/>
                  </a:lnTo>
                  <a:lnTo>
                    <a:pt x="15597" y="8215"/>
                  </a:lnTo>
                  <a:lnTo>
                    <a:pt x="15692" y="8134"/>
                  </a:lnTo>
                  <a:lnTo>
                    <a:pt x="15786" y="8051"/>
                  </a:lnTo>
                  <a:lnTo>
                    <a:pt x="15878" y="7964"/>
                  </a:lnTo>
                  <a:lnTo>
                    <a:pt x="15968" y="7877"/>
                  </a:lnTo>
                  <a:lnTo>
                    <a:pt x="16055" y="7788"/>
                  </a:lnTo>
                  <a:lnTo>
                    <a:pt x="16139" y="7696"/>
                  </a:lnTo>
                  <a:lnTo>
                    <a:pt x="16222" y="7602"/>
                  </a:lnTo>
                  <a:lnTo>
                    <a:pt x="16301" y="7507"/>
                  </a:lnTo>
                  <a:lnTo>
                    <a:pt x="16379" y="7409"/>
                  </a:lnTo>
                  <a:lnTo>
                    <a:pt x="16453" y="7310"/>
                  </a:lnTo>
                  <a:lnTo>
                    <a:pt x="16489" y="7260"/>
                  </a:lnTo>
                  <a:lnTo>
                    <a:pt x="16525" y="7209"/>
                  </a:lnTo>
                  <a:lnTo>
                    <a:pt x="16559" y="7158"/>
                  </a:lnTo>
                  <a:lnTo>
                    <a:pt x="16594" y="7106"/>
                  </a:lnTo>
                  <a:lnTo>
                    <a:pt x="16628" y="7053"/>
                  </a:lnTo>
                  <a:lnTo>
                    <a:pt x="16660" y="7001"/>
                  </a:lnTo>
                  <a:lnTo>
                    <a:pt x="16693" y="6947"/>
                  </a:lnTo>
                  <a:lnTo>
                    <a:pt x="16723" y="6893"/>
                  </a:lnTo>
                  <a:lnTo>
                    <a:pt x="16755" y="6840"/>
                  </a:lnTo>
                  <a:lnTo>
                    <a:pt x="16784" y="6786"/>
                  </a:lnTo>
                  <a:lnTo>
                    <a:pt x="16784" y="6786"/>
                  </a:lnTo>
                  <a:lnTo>
                    <a:pt x="16813" y="6731"/>
                  </a:lnTo>
                  <a:lnTo>
                    <a:pt x="16842" y="6676"/>
                  </a:lnTo>
                  <a:lnTo>
                    <a:pt x="16869" y="6619"/>
                  </a:lnTo>
                  <a:lnTo>
                    <a:pt x="16895" y="6563"/>
                  </a:lnTo>
                  <a:lnTo>
                    <a:pt x="16922" y="6506"/>
                  </a:lnTo>
                  <a:lnTo>
                    <a:pt x="16946" y="6450"/>
                  </a:lnTo>
                  <a:lnTo>
                    <a:pt x="16971" y="6392"/>
                  </a:lnTo>
                  <a:lnTo>
                    <a:pt x="16995" y="6334"/>
                  </a:lnTo>
                  <a:lnTo>
                    <a:pt x="17017" y="6276"/>
                  </a:lnTo>
                  <a:lnTo>
                    <a:pt x="17039" y="6217"/>
                  </a:lnTo>
                  <a:lnTo>
                    <a:pt x="17059" y="6158"/>
                  </a:lnTo>
                  <a:lnTo>
                    <a:pt x="17079" y="6098"/>
                  </a:lnTo>
                  <a:lnTo>
                    <a:pt x="17098" y="6039"/>
                  </a:lnTo>
                  <a:lnTo>
                    <a:pt x="17116" y="5978"/>
                  </a:lnTo>
                  <a:lnTo>
                    <a:pt x="17134" y="5919"/>
                  </a:lnTo>
                  <a:lnTo>
                    <a:pt x="17150" y="5857"/>
                  </a:lnTo>
                  <a:lnTo>
                    <a:pt x="17166" y="5796"/>
                  </a:lnTo>
                  <a:lnTo>
                    <a:pt x="17179" y="5736"/>
                  </a:lnTo>
                  <a:lnTo>
                    <a:pt x="17193" y="5674"/>
                  </a:lnTo>
                  <a:lnTo>
                    <a:pt x="17206" y="5612"/>
                  </a:lnTo>
                  <a:lnTo>
                    <a:pt x="17218" y="5550"/>
                  </a:lnTo>
                  <a:lnTo>
                    <a:pt x="17228" y="5486"/>
                  </a:lnTo>
                  <a:lnTo>
                    <a:pt x="17237" y="5424"/>
                  </a:lnTo>
                  <a:lnTo>
                    <a:pt x="17247" y="5361"/>
                  </a:lnTo>
                  <a:lnTo>
                    <a:pt x="17254" y="5298"/>
                  </a:lnTo>
                  <a:lnTo>
                    <a:pt x="17261" y="5234"/>
                  </a:lnTo>
                  <a:lnTo>
                    <a:pt x="17266" y="5171"/>
                  </a:lnTo>
                  <a:lnTo>
                    <a:pt x="17272" y="5106"/>
                  </a:lnTo>
                  <a:lnTo>
                    <a:pt x="17274" y="5043"/>
                  </a:lnTo>
                  <a:lnTo>
                    <a:pt x="17277" y="4978"/>
                  </a:lnTo>
                  <a:lnTo>
                    <a:pt x="17279" y="4913"/>
                  </a:lnTo>
                  <a:lnTo>
                    <a:pt x="17280" y="4848"/>
                  </a:lnTo>
                  <a:lnTo>
                    <a:pt x="17280" y="4770"/>
                  </a:lnTo>
                  <a:lnTo>
                    <a:pt x="17280" y="4770"/>
                  </a:lnTo>
                  <a:lnTo>
                    <a:pt x="17280" y="4767"/>
                  </a:lnTo>
                  <a:lnTo>
                    <a:pt x="17280" y="4767"/>
                  </a:lnTo>
                  <a:lnTo>
                    <a:pt x="17279" y="4702"/>
                  </a:lnTo>
                  <a:lnTo>
                    <a:pt x="17277" y="4637"/>
                  </a:lnTo>
                  <a:lnTo>
                    <a:pt x="17274" y="4573"/>
                  </a:lnTo>
                  <a:lnTo>
                    <a:pt x="17270" y="4509"/>
                  </a:lnTo>
                  <a:lnTo>
                    <a:pt x="17266" y="4446"/>
                  </a:lnTo>
                  <a:lnTo>
                    <a:pt x="17261" y="4381"/>
                  </a:lnTo>
                  <a:lnTo>
                    <a:pt x="17254" y="4318"/>
                  </a:lnTo>
                  <a:lnTo>
                    <a:pt x="17246" y="4256"/>
                  </a:lnTo>
                  <a:lnTo>
                    <a:pt x="17237" y="4192"/>
                  </a:lnTo>
                  <a:lnTo>
                    <a:pt x="17228" y="4129"/>
                  </a:lnTo>
                  <a:lnTo>
                    <a:pt x="17217" y="4067"/>
                  </a:lnTo>
                  <a:lnTo>
                    <a:pt x="17206" y="4005"/>
                  </a:lnTo>
                  <a:lnTo>
                    <a:pt x="17193" y="3943"/>
                  </a:lnTo>
                  <a:lnTo>
                    <a:pt x="17179" y="3881"/>
                  </a:lnTo>
                  <a:lnTo>
                    <a:pt x="17164" y="3820"/>
                  </a:lnTo>
                  <a:lnTo>
                    <a:pt x="17149" y="3760"/>
                  </a:lnTo>
                  <a:lnTo>
                    <a:pt x="17133" y="3699"/>
                  </a:lnTo>
                  <a:lnTo>
                    <a:pt x="17116" y="3638"/>
                  </a:lnTo>
                  <a:lnTo>
                    <a:pt x="17098" y="3579"/>
                  </a:lnTo>
                  <a:lnTo>
                    <a:pt x="17079" y="3518"/>
                  </a:lnTo>
                  <a:lnTo>
                    <a:pt x="17058" y="3459"/>
                  </a:lnTo>
                  <a:lnTo>
                    <a:pt x="17037" y="3400"/>
                  </a:lnTo>
                  <a:lnTo>
                    <a:pt x="17017" y="3342"/>
                  </a:lnTo>
                  <a:lnTo>
                    <a:pt x="16993" y="3284"/>
                  </a:lnTo>
                  <a:lnTo>
                    <a:pt x="16970" y="3226"/>
                  </a:lnTo>
                  <a:lnTo>
                    <a:pt x="16946" y="3168"/>
                  </a:lnTo>
                  <a:lnTo>
                    <a:pt x="16922" y="3112"/>
                  </a:lnTo>
                  <a:lnTo>
                    <a:pt x="16895" y="3055"/>
                  </a:lnTo>
                  <a:lnTo>
                    <a:pt x="16869" y="2999"/>
                  </a:lnTo>
                  <a:lnTo>
                    <a:pt x="16842" y="2944"/>
                  </a:lnTo>
                  <a:lnTo>
                    <a:pt x="16813" y="2889"/>
                  </a:lnTo>
                  <a:lnTo>
                    <a:pt x="16784" y="2833"/>
                  </a:lnTo>
                  <a:lnTo>
                    <a:pt x="16784" y="2833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1">
                    <a:lumMod val="60000"/>
                    <a:lumOff val="40000"/>
                  </a:schemeClr>
                </a:gs>
                <a:gs pos="100000">
                  <a:schemeClr val="accent1">
                    <a:lumMod val="50000"/>
                  </a:schemeClr>
                </a:gs>
              </a:gsLst>
              <a:lin ang="2280000" scaled="0"/>
              <a:tileRect/>
            </a:gra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1" name="Freeform 41">
            <a:extLst>
              <a:ext uri="{FF2B5EF4-FFF2-40B4-BE49-F238E27FC236}">
                <a16:creationId xmlns:a16="http://schemas.microsoft.com/office/drawing/2014/main" id="{453E20B8-12D7-494E-AD90-0044530C00F4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6632864" y="1938141"/>
            <a:ext cx="2170821" cy="1207837"/>
          </a:xfrm>
          <a:custGeom>
            <a:avLst/>
            <a:gdLst/>
            <a:ahLst/>
            <a:cxnLst>
              <a:cxn ang="0">
                <a:pos x="5749" y="1787"/>
              </a:cxn>
              <a:cxn ang="0">
                <a:pos x="5679" y="2072"/>
              </a:cxn>
              <a:cxn ang="0">
                <a:pos x="5595" y="2262"/>
              </a:cxn>
              <a:cxn ang="0">
                <a:pos x="5434" y="2502"/>
              </a:cxn>
              <a:cxn ang="0">
                <a:pos x="5231" y="2712"/>
              </a:cxn>
              <a:cxn ang="0">
                <a:pos x="5064" y="2840"/>
              </a:cxn>
              <a:cxn ang="0">
                <a:pos x="4804" y="2990"/>
              </a:cxn>
              <a:cxn ang="0">
                <a:pos x="4475" y="3117"/>
              </a:cxn>
              <a:cxn ang="0">
                <a:pos x="4164" y="3183"/>
              </a:cxn>
              <a:cxn ang="0">
                <a:pos x="3836" y="3206"/>
              </a:cxn>
              <a:cxn ang="0">
                <a:pos x="1642" y="3189"/>
              </a:cxn>
              <a:cxn ang="0">
                <a:pos x="1178" y="3082"/>
              </a:cxn>
              <a:cxn ang="0">
                <a:pos x="878" y="2952"/>
              </a:cxn>
              <a:cxn ang="0">
                <a:pos x="513" y="2698"/>
              </a:cxn>
              <a:cxn ang="0">
                <a:pos x="228" y="2369"/>
              </a:cxn>
              <a:cxn ang="0">
                <a:pos x="112" y="2150"/>
              </a:cxn>
              <a:cxn ang="0">
                <a:pos x="24" y="1872"/>
              </a:cxn>
              <a:cxn ang="0">
                <a:pos x="0" y="1616"/>
              </a:cxn>
              <a:cxn ang="0">
                <a:pos x="17" y="1377"/>
              </a:cxn>
              <a:cxn ang="0">
                <a:pos x="95" y="1096"/>
              </a:cxn>
              <a:cxn ang="0">
                <a:pos x="185" y="909"/>
              </a:cxn>
              <a:cxn ang="0">
                <a:pos x="352" y="672"/>
              </a:cxn>
              <a:cxn ang="0">
                <a:pos x="562" y="468"/>
              </a:cxn>
              <a:cxn ang="0">
                <a:pos x="731" y="343"/>
              </a:cxn>
              <a:cxn ang="0">
                <a:pos x="995" y="197"/>
              </a:cxn>
              <a:cxn ang="0">
                <a:pos x="1328" y="78"/>
              </a:cxn>
              <a:cxn ang="0">
                <a:pos x="1642" y="17"/>
              </a:cxn>
              <a:cxn ang="0">
                <a:pos x="1924" y="0"/>
              </a:cxn>
              <a:cxn ang="0">
                <a:pos x="4187" y="26"/>
              </a:cxn>
              <a:cxn ang="0">
                <a:pos x="4643" y="147"/>
              </a:cxn>
              <a:cxn ang="0">
                <a:pos x="4938" y="286"/>
              </a:cxn>
              <a:cxn ang="0">
                <a:pos x="5293" y="551"/>
              </a:cxn>
              <a:cxn ang="0">
                <a:pos x="5564" y="891"/>
              </a:cxn>
              <a:cxn ang="0">
                <a:pos x="5665" y="1094"/>
              </a:cxn>
              <a:cxn ang="0">
                <a:pos x="5743" y="1377"/>
              </a:cxn>
              <a:cxn ang="0">
                <a:pos x="5760" y="1588"/>
              </a:cxn>
              <a:cxn ang="0">
                <a:pos x="826" y="2066"/>
              </a:cxn>
              <a:cxn ang="0">
                <a:pos x="1005" y="2245"/>
              </a:cxn>
              <a:cxn ang="0">
                <a:pos x="1354" y="2441"/>
              </a:cxn>
              <a:cxn ang="0">
                <a:pos x="1789" y="2537"/>
              </a:cxn>
              <a:cxn ang="0">
                <a:pos x="3937" y="2540"/>
              </a:cxn>
              <a:cxn ang="0">
                <a:pos x="4274" y="2484"/>
              </a:cxn>
              <a:cxn ang="0">
                <a:pos x="4568" y="2367"/>
              </a:cxn>
              <a:cxn ang="0">
                <a:pos x="4744" y="2253"/>
              </a:cxn>
              <a:cxn ang="0">
                <a:pos x="4934" y="2066"/>
              </a:cxn>
              <a:cxn ang="0">
                <a:pos x="5030" y="1908"/>
              </a:cxn>
              <a:cxn ang="0">
                <a:pos x="5096" y="1616"/>
              </a:cxn>
              <a:cxn ang="0">
                <a:pos x="5074" y="1422"/>
              </a:cxn>
              <a:cxn ang="0">
                <a:pos x="4987" y="1220"/>
              </a:cxn>
              <a:cxn ang="0">
                <a:pos x="4755" y="963"/>
              </a:cxn>
              <a:cxn ang="0">
                <a:pos x="4516" y="814"/>
              </a:cxn>
              <a:cxn ang="0">
                <a:pos x="4103" y="686"/>
              </a:cxn>
              <a:cxn ang="0">
                <a:pos x="1924" y="664"/>
              </a:cxn>
              <a:cxn ang="0">
                <a:pos x="1578" y="699"/>
              </a:cxn>
              <a:cxn ang="0">
                <a:pos x="1270" y="800"/>
              </a:cxn>
              <a:cxn ang="0">
                <a:pos x="1082" y="906"/>
              </a:cxn>
              <a:cxn ang="0">
                <a:pos x="872" y="1085"/>
              </a:cxn>
              <a:cxn ang="0">
                <a:pos x="750" y="1259"/>
              </a:cxn>
              <a:cxn ang="0">
                <a:pos x="669" y="1504"/>
              </a:cxn>
              <a:cxn ang="0">
                <a:pos x="669" y="1702"/>
              </a:cxn>
              <a:cxn ang="0">
                <a:pos x="750" y="1948"/>
              </a:cxn>
            </a:cxnLst>
            <a:rect l="0" t="0" r="r" b="b"/>
            <a:pathLst>
              <a:path w="5760" h="3206">
                <a:moveTo>
                  <a:pt x="5760" y="1590"/>
                </a:moveTo>
                <a:lnTo>
                  <a:pt x="5760" y="1616"/>
                </a:lnTo>
                <a:lnTo>
                  <a:pt x="5760" y="1616"/>
                </a:lnTo>
                <a:lnTo>
                  <a:pt x="5758" y="1659"/>
                </a:lnTo>
                <a:lnTo>
                  <a:pt x="5757" y="1702"/>
                </a:lnTo>
                <a:lnTo>
                  <a:pt x="5754" y="1745"/>
                </a:lnTo>
                <a:lnTo>
                  <a:pt x="5749" y="1787"/>
                </a:lnTo>
                <a:lnTo>
                  <a:pt x="5743" y="1829"/>
                </a:lnTo>
                <a:lnTo>
                  <a:pt x="5736" y="1872"/>
                </a:lnTo>
                <a:lnTo>
                  <a:pt x="5726" y="1911"/>
                </a:lnTo>
                <a:lnTo>
                  <a:pt x="5717" y="1953"/>
                </a:lnTo>
                <a:lnTo>
                  <a:pt x="5705" y="1994"/>
                </a:lnTo>
                <a:lnTo>
                  <a:pt x="5693" y="2034"/>
                </a:lnTo>
                <a:lnTo>
                  <a:pt x="5679" y="2072"/>
                </a:lnTo>
                <a:lnTo>
                  <a:pt x="5665" y="2112"/>
                </a:lnTo>
                <a:lnTo>
                  <a:pt x="5648" y="2150"/>
                </a:lnTo>
                <a:lnTo>
                  <a:pt x="5631" y="2188"/>
                </a:lnTo>
                <a:lnTo>
                  <a:pt x="5613" y="2225"/>
                </a:lnTo>
                <a:lnTo>
                  <a:pt x="5595" y="2262"/>
                </a:lnTo>
                <a:lnTo>
                  <a:pt x="5595" y="2262"/>
                </a:lnTo>
                <a:lnTo>
                  <a:pt x="5595" y="2262"/>
                </a:lnTo>
                <a:lnTo>
                  <a:pt x="5575" y="2299"/>
                </a:lnTo>
                <a:lnTo>
                  <a:pt x="5553" y="2334"/>
                </a:lnTo>
                <a:lnTo>
                  <a:pt x="5532" y="2369"/>
                </a:lnTo>
                <a:lnTo>
                  <a:pt x="5509" y="2403"/>
                </a:lnTo>
                <a:lnTo>
                  <a:pt x="5485" y="2436"/>
                </a:lnTo>
                <a:lnTo>
                  <a:pt x="5460" y="2470"/>
                </a:lnTo>
                <a:lnTo>
                  <a:pt x="5434" y="2502"/>
                </a:lnTo>
                <a:lnTo>
                  <a:pt x="5407" y="2534"/>
                </a:lnTo>
                <a:lnTo>
                  <a:pt x="5380" y="2566"/>
                </a:lnTo>
                <a:lnTo>
                  <a:pt x="5351" y="2597"/>
                </a:lnTo>
                <a:lnTo>
                  <a:pt x="5322" y="2626"/>
                </a:lnTo>
                <a:lnTo>
                  <a:pt x="5293" y="2655"/>
                </a:lnTo>
                <a:lnTo>
                  <a:pt x="5263" y="2684"/>
                </a:lnTo>
                <a:lnTo>
                  <a:pt x="5231" y="2712"/>
                </a:lnTo>
                <a:lnTo>
                  <a:pt x="5198" y="2739"/>
                </a:lnTo>
                <a:lnTo>
                  <a:pt x="5166" y="2765"/>
                </a:lnTo>
                <a:lnTo>
                  <a:pt x="5166" y="2765"/>
                </a:lnTo>
                <a:lnTo>
                  <a:pt x="5166" y="2765"/>
                </a:lnTo>
                <a:lnTo>
                  <a:pt x="5133" y="2791"/>
                </a:lnTo>
                <a:lnTo>
                  <a:pt x="5099" y="2816"/>
                </a:lnTo>
                <a:lnTo>
                  <a:pt x="5064" y="2840"/>
                </a:lnTo>
                <a:lnTo>
                  <a:pt x="5029" y="2865"/>
                </a:lnTo>
                <a:lnTo>
                  <a:pt x="4993" y="2888"/>
                </a:lnTo>
                <a:lnTo>
                  <a:pt x="4957" y="2909"/>
                </a:lnTo>
                <a:lnTo>
                  <a:pt x="4918" y="2931"/>
                </a:lnTo>
                <a:lnTo>
                  <a:pt x="4882" y="2952"/>
                </a:lnTo>
                <a:lnTo>
                  <a:pt x="4843" y="2972"/>
                </a:lnTo>
                <a:lnTo>
                  <a:pt x="4804" y="2990"/>
                </a:lnTo>
                <a:lnTo>
                  <a:pt x="4765" y="3009"/>
                </a:lnTo>
                <a:lnTo>
                  <a:pt x="4724" y="3027"/>
                </a:lnTo>
                <a:lnTo>
                  <a:pt x="4684" y="3044"/>
                </a:lnTo>
                <a:lnTo>
                  <a:pt x="4643" y="3061"/>
                </a:lnTo>
                <a:lnTo>
                  <a:pt x="4560" y="3090"/>
                </a:lnTo>
                <a:lnTo>
                  <a:pt x="4517" y="3103"/>
                </a:lnTo>
                <a:lnTo>
                  <a:pt x="4475" y="3117"/>
                </a:lnTo>
                <a:lnTo>
                  <a:pt x="4432" y="3128"/>
                </a:lnTo>
                <a:lnTo>
                  <a:pt x="4387" y="3140"/>
                </a:lnTo>
                <a:lnTo>
                  <a:pt x="4344" y="3151"/>
                </a:lnTo>
                <a:lnTo>
                  <a:pt x="4300" y="3160"/>
                </a:lnTo>
                <a:lnTo>
                  <a:pt x="4254" y="3169"/>
                </a:lnTo>
                <a:lnTo>
                  <a:pt x="4210" y="3177"/>
                </a:lnTo>
                <a:lnTo>
                  <a:pt x="4164" y="3183"/>
                </a:lnTo>
                <a:lnTo>
                  <a:pt x="4118" y="3189"/>
                </a:lnTo>
                <a:lnTo>
                  <a:pt x="4072" y="3194"/>
                </a:lnTo>
                <a:lnTo>
                  <a:pt x="4025" y="3198"/>
                </a:lnTo>
                <a:lnTo>
                  <a:pt x="3979" y="3201"/>
                </a:lnTo>
                <a:lnTo>
                  <a:pt x="3931" y="3204"/>
                </a:lnTo>
                <a:lnTo>
                  <a:pt x="3884" y="3206"/>
                </a:lnTo>
                <a:lnTo>
                  <a:pt x="3836" y="3206"/>
                </a:lnTo>
                <a:lnTo>
                  <a:pt x="3836" y="3206"/>
                </a:lnTo>
                <a:lnTo>
                  <a:pt x="1924" y="3206"/>
                </a:lnTo>
                <a:lnTo>
                  <a:pt x="1924" y="3206"/>
                </a:lnTo>
                <a:lnTo>
                  <a:pt x="1852" y="3206"/>
                </a:lnTo>
                <a:lnTo>
                  <a:pt x="1781" y="3201"/>
                </a:lnTo>
                <a:lnTo>
                  <a:pt x="1711" y="3197"/>
                </a:lnTo>
                <a:lnTo>
                  <a:pt x="1642" y="3189"/>
                </a:lnTo>
                <a:lnTo>
                  <a:pt x="1573" y="3180"/>
                </a:lnTo>
                <a:lnTo>
                  <a:pt x="1506" y="3169"/>
                </a:lnTo>
                <a:lnTo>
                  <a:pt x="1438" y="3155"/>
                </a:lnTo>
                <a:lnTo>
                  <a:pt x="1373" y="3140"/>
                </a:lnTo>
                <a:lnTo>
                  <a:pt x="1307" y="3123"/>
                </a:lnTo>
                <a:lnTo>
                  <a:pt x="1243" y="3103"/>
                </a:lnTo>
                <a:lnTo>
                  <a:pt x="1178" y="3082"/>
                </a:lnTo>
                <a:lnTo>
                  <a:pt x="1117" y="3061"/>
                </a:lnTo>
                <a:lnTo>
                  <a:pt x="1056" y="3036"/>
                </a:lnTo>
                <a:lnTo>
                  <a:pt x="995" y="3009"/>
                </a:lnTo>
                <a:lnTo>
                  <a:pt x="937" y="2981"/>
                </a:lnTo>
                <a:lnTo>
                  <a:pt x="878" y="2952"/>
                </a:lnTo>
                <a:lnTo>
                  <a:pt x="878" y="2952"/>
                </a:lnTo>
                <a:lnTo>
                  <a:pt x="878" y="2952"/>
                </a:lnTo>
                <a:lnTo>
                  <a:pt x="822" y="2920"/>
                </a:lnTo>
                <a:lnTo>
                  <a:pt x="767" y="2888"/>
                </a:lnTo>
                <a:lnTo>
                  <a:pt x="713" y="2852"/>
                </a:lnTo>
                <a:lnTo>
                  <a:pt x="661" y="2816"/>
                </a:lnTo>
                <a:lnTo>
                  <a:pt x="611" y="2779"/>
                </a:lnTo>
                <a:lnTo>
                  <a:pt x="562" y="2739"/>
                </a:lnTo>
                <a:lnTo>
                  <a:pt x="513" y="2698"/>
                </a:lnTo>
                <a:lnTo>
                  <a:pt x="467" y="2655"/>
                </a:lnTo>
                <a:lnTo>
                  <a:pt x="422" y="2611"/>
                </a:lnTo>
                <a:lnTo>
                  <a:pt x="380" y="2566"/>
                </a:lnTo>
                <a:lnTo>
                  <a:pt x="340" y="2519"/>
                </a:lnTo>
                <a:lnTo>
                  <a:pt x="300" y="2470"/>
                </a:lnTo>
                <a:lnTo>
                  <a:pt x="263" y="2421"/>
                </a:lnTo>
                <a:lnTo>
                  <a:pt x="228" y="2369"/>
                </a:lnTo>
                <a:lnTo>
                  <a:pt x="196" y="2317"/>
                </a:lnTo>
                <a:lnTo>
                  <a:pt x="165" y="2262"/>
                </a:lnTo>
                <a:lnTo>
                  <a:pt x="165" y="2262"/>
                </a:lnTo>
                <a:lnTo>
                  <a:pt x="165" y="2262"/>
                </a:lnTo>
                <a:lnTo>
                  <a:pt x="145" y="2225"/>
                </a:lnTo>
                <a:lnTo>
                  <a:pt x="129" y="2188"/>
                </a:lnTo>
                <a:lnTo>
                  <a:pt x="112" y="2150"/>
                </a:lnTo>
                <a:lnTo>
                  <a:pt x="95" y="2112"/>
                </a:lnTo>
                <a:lnTo>
                  <a:pt x="81" y="2072"/>
                </a:lnTo>
                <a:lnTo>
                  <a:pt x="67" y="2034"/>
                </a:lnTo>
                <a:lnTo>
                  <a:pt x="55" y="1994"/>
                </a:lnTo>
                <a:lnTo>
                  <a:pt x="43" y="1953"/>
                </a:lnTo>
                <a:lnTo>
                  <a:pt x="34" y="1911"/>
                </a:lnTo>
                <a:lnTo>
                  <a:pt x="24" y="1872"/>
                </a:lnTo>
                <a:lnTo>
                  <a:pt x="17" y="1829"/>
                </a:lnTo>
                <a:lnTo>
                  <a:pt x="11" y="1787"/>
                </a:lnTo>
                <a:lnTo>
                  <a:pt x="6" y="1745"/>
                </a:lnTo>
                <a:lnTo>
                  <a:pt x="3" y="1702"/>
                </a:lnTo>
                <a:lnTo>
                  <a:pt x="0" y="1659"/>
                </a:lnTo>
                <a:lnTo>
                  <a:pt x="0" y="1616"/>
                </a:lnTo>
                <a:lnTo>
                  <a:pt x="0" y="1616"/>
                </a:lnTo>
                <a:lnTo>
                  <a:pt x="0" y="1590"/>
                </a:lnTo>
                <a:lnTo>
                  <a:pt x="0" y="1590"/>
                </a:lnTo>
                <a:lnTo>
                  <a:pt x="0" y="1547"/>
                </a:lnTo>
                <a:lnTo>
                  <a:pt x="3" y="1504"/>
                </a:lnTo>
                <a:lnTo>
                  <a:pt x="6" y="1461"/>
                </a:lnTo>
                <a:lnTo>
                  <a:pt x="11" y="1420"/>
                </a:lnTo>
                <a:lnTo>
                  <a:pt x="17" y="1377"/>
                </a:lnTo>
                <a:lnTo>
                  <a:pt x="24" y="1336"/>
                </a:lnTo>
                <a:lnTo>
                  <a:pt x="34" y="1295"/>
                </a:lnTo>
                <a:lnTo>
                  <a:pt x="43" y="1253"/>
                </a:lnTo>
                <a:lnTo>
                  <a:pt x="55" y="1214"/>
                </a:lnTo>
                <a:lnTo>
                  <a:pt x="67" y="1174"/>
                </a:lnTo>
                <a:lnTo>
                  <a:pt x="81" y="1134"/>
                </a:lnTo>
                <a:lnTo>
                  <a:pt x="95" y="1096"/>
                </a:lnTo>
                <a:lnTo>
                  <a:pt x="112" y="1056"/>
                </a:lnTo>
                <a:lnTo>
                  <a:pt x="129" y="1019"/>
                </a:lnTo>
                <a:lnTo>
                  <a:pt x="145" y="981"/>
                </a:lnTo>
                <a:lnTo>
                  <a:pt x="165" y="944"/>
                </a:lnTo>
                <a:lnTo>
                  <a:pt x="165" y="944"/>
                </a:lnTo>
                <a:lnTo>
                  <a:pt x="165" y="944"/>
                </a:lnTo>
                <a:lnTo>
                  <a:pt x="185" y="909"/>
                </a:lnTo>
                <a:lnTo>
                  <a:pt x="207" y="872"/>
                </a:lnTo>
                <a:lnTo>
                  <a:pt x="228" y="839"/>
                </a:lnTo>
                <a:lnTo>
                  <a:pt x="251" y="803"/>
                </a:lnTo>
                <a:lnTo>
                  <a:pt x="275" y="770"/>
                </a:lnTo>
                <a:lnTo>
                  <a:pt x="300" y="736"/>
                </a:lnTo>
                <a:lnTo>
                  <a:pt x="326" y="704"/>
                </a:lnTo>
                <a:lnTo>
                  <a:pt x="352" y="672"/>
                </a:lnTo>
                <a:lnTo>
                  <a:pt x="380" y="641"/>
                </a:lnTo>
                <a:lnTo>
                  <a:pt x="409" y="611"/>
                </a:lnTo>
                <a:lnTo>
                  <a:pt x="438" y="580"/>
                </a:lnTo>
                <a:lnTo>
                  <a:pt x="467" y="551"/>
                </a:lnTo>
                <a:lnTo>
                  <a:pt x="497" y="523"/>
                </a:lnTo>
                <a:lnTo>
                  <a:pt x="529" y="494"/>
                </a:lnTo>
                <a:lnTo>
                  <a:pt x="562" y="468"/>
                </a:lnTo>
                <a:lnTo>
                  <a:pt x="594" y="441"/>
                </a:lnTo>
                <a:lnTo>
                  <a:pt x="594" y="441"/>
                </a:lnTo>
                <a:lnTo>
                  <a:pt x="594" y="441"/>
                </a:lnTo>
                <a:lnTo>
                  <a:pt x="627" y="416"/>
                </a:lnTo>
                <a:lnTo>
                  <a:pt x="661" y="390"/>
                </a:lnTo>
                <a:lnTo>
                  <a:pt x="696" y="366"/>
                </a:lnTo>
                <a:lnTo>
                  <a:pt x="731" y="343"/>
                </a:lnTo>
                <a:lnTo>
                  <a:pt x="767" y="320"/>
                </a:lnTo>
                <a:lnTo>
                  <a:pt x="803" y="297"/>
                </a:lnTo>
                <a:lnTo>
                  <a:pt x="842" y="275"/>
                </a:lnTo>
                <a:lnTo>
                  <a:pt x="878" y="256"/>
                </a:lnTo>
                <a:lnTo>
                  <a:pt x="917" y="236"/>
                </a:lnTo>
                <a:lnTo>
                  <a:pt x="956" y="216"/>
                </a:lnTo>
                <a:lnTo>
                  <a:pt x="995" y="197"/>
                </a:lnTo>
                <a:lnTo>
                  <a:pt x="1036" y="181"/>
                </a:lnTo>
                <a:lnTo>
                  <a:pt x="1076" y="162"/>
                </a:lnTo>
                <a:lnTo>
                  <a:pt x="1117" y="147"/>
                </a:lnTo>
                <a:lnTo>
                  <a:pt x="1200" y="116"/>
                </a:lnTo>
                <a:lnTo>
                  <a:pt x="1243" y="103"/>
                </a:lnTo>
                <a:lnTo>
                  <a:pt x="1285" y="90"/>
                </a:lnTo>
                <a:lnTo>
                  <a:pt x="1328" y="78"/>
                </a:lnTo>
                <a:lnTo>
                  <a:pt x="1373" y="67"/>
                </a:lnTo>
                <a:lnTo>
                  <a:pt x="1416" y="57"/>
                </a:lnTo>
                <a:lnTo>
                  <a:pt x="1460" y="47"/>
                </a:lnTo>
                <a:lnTo>
                  <a:pt x="1506" y="38"/>
                </a:lnTo>
                <a:lnTo>
                  <a:pt x="1550" y="31"/>
                </a:lnTo>
                <a:lnTo>
                  <a:pt x="1596" y="23"/>
                </a:lnTo>
                <a:lnTo>
                  <a:pt x="1642" y="17"/>
                </a:lnTo>
                <a:lnTo>
                  <a:pt x="1688" y="12"/>
                </a:lnTo>
                <a:lnTo>
                  <a:pt x="1735" y="8"/>
                </a:lnTo>
                <a:lnTo>
                  <a:pt x="1781" y="5"/>
                </a:lnTo>
                <a:lnTo>
                  <a:pt x="1829" y="3"/>
                </a:lnTo>
                <a:lnTo>
                  <a:pt x="1876" y="2"/>
                </a:lnTo>
                <a:lnTo>
                  <a:pt x="1924" y="0"/>
                </a:lnTo>
                <a:lnTo>
                  <a:pt x="1924" y="0"/>
                </a:lnTo>
                <a:lnTo>
                  <a:pt x="3836" y="0"/>
                </a:lnTo>
                <a:lnTo>
                  <a:pt x="3836" y="0"/>
                </a:lnTo>
                <a:lnTo>
                  <a:pt x="3908" y="2"/>
                </a:lnTo>
                <a:lnTo>
                  <a:pt x="3979" y="5"/>
                </a:lnTo>
                <a:lnTo>
                  <a:pt x="4049" y="11"/>
                </a:lnTo>
                <a:lnTo>
                  <a:pt x="4118" y="17"/>
                </a:lnTo>
                <a:lnTo>
                  <a:pt x="4187" y="26"/>
                </a:lnTo>
                <a:lnTo>
                  <a:pt x="4254" y="38"/>
                </a:lnTo>
                <a:lnTo>
                  <a:pt x="4322" y="52"/>
                </a:lnTo>
                <a:lnTo>
                  <a:pt x="4387" y="67"/>
                </a:lnTo>
                <a:lnTo>
                  <a:pt x="4453" y="84"/>
                </a:lnTo>
                <a:lnTo>
                  <a:pt x="4517" y="103"/>
                </a:lnTo>
                <a:lnTo>
                  <a:pt x="4582" y="124"/>
                </a:lnTo>
                <a:lnTo>
                  <a:pt x="4643" y="147"/>
                </a:lnTo>
                <a:lnTo>
                  <a:pt x="4704" y="171"/>
                </a:lnTo>
                <a:lnTo>
                  <a:pt x="4765" y="197"/>
                </a:lnTo>
                <a:lnTo>
                  <a:pt x="4823" y="225"/>
                </a:lnTo>
                <a:lnTo>
                  <a:pt x="4882" y="256"/>
                </a:lnTo>
                <a:lnTo>
                  <a:pt x="4882" y="256"/>
                </a:lnTo>
                <a:lnTo>
                  <a:pt x="4882" y="256"/>
                </a:lnTo>
                <a:lnTo>
                  <a:pt x="4938" y="286"/>
                </a:lnTo>
                <a:lnTo>
                  <a:pt x="4993" y="320"/>
                </a:lnTo>
                <a:lnTo>
                  <a:pt x="5047" y="355"/>
                </a:lnTo>
                <a:lnTo>
                  <a:pt x="5099" y="390"/>
                </a:lnTo>
                <a:lnTo>
                  <a:pt x="5149" y="428"/>
                </a:lnTo>
                <a:lnTo>
                  <a:pt x="5198" y="468"/>
                </a:lnTo>
                <a:lnTo>
                  <a:pt x="5247" y="510"/>
                </a:lnTo>
                <a:lnTo>
                  <a:pt x="5293" y="551"/>
                </a:lnTo>
                <a:lnTo>
                  <a:pt x="5338" y="595"/>
                </a:lnTo>
                <a:lnTo>
                  <a:pt x="5380" y="641"/>
                </a:lnTo>
                <a:lnTo>
                  <a:pt x="5420" y="689"/>
                </a:lnTo>
                <a:lnTo>
                  <a:pt x="5460" y="736"/>
                </a:lnTo>
                <a:lnTo>
                  <a:pt x="5497" y="787"/>
                </a:lnTo>
                <a:lnTo>
                  <a:pt x="5532" y="839"/>
                </a:lnTo>
                <a:lnTo>
                  <a:pt x="5564" y="891"/>
                </a:lnTo>
                <a:lnTo>
                  <a:pt x="5595" y="944"/>
                </a:lnTo>
                <a:lnTo>
                  <a:pt x="5595" y="944"/>
                </a:lnTo>
                <a:lnTo>
                  <a:pt x="5595" y="944"/>
                </a:lnTo>
                <a:lnTo>
                  <a:pt x="5613" y="981"/>
                </a:lnTo>
                <a:lnTo>
                  <a:pt x="5631" y="1019"/>
                </a:lnTo>
                <a:lnTo>
                  <a:pt x="5648" y="1056"/>
                </a:lnTo>
                <a:lnTo>
                  <a:pt x="5665" y="1094"/>
                </a:lnTo>
                <a:lnTo>
                  <a:pt x="5679" y="1134"/>
                </a:lnTo>
                <a:lnTo>
                  <a:pt x="5693" y="1174"/>
                </a:lnTo>
                <a:lnTo>
                  <a:pt x="5705" y="1214"/>
                </a:lnTo>
                <a:lnTo>
                  <a:pt x="5717" y="1253"/>
                </a:lnTo>
                <a:lnTo>
                  <a:pt x="5726" y="1295"/>
                </a:lnTo>
                <a:lnTo>
                  <a:pt x="5736" y="1336"/>
                </a:lnTo>
                <a:lnTo>
                  <a:pt x="5743" y="1377"/>
                </a:lnTo>
                <a:lnTo>
                  <a:pt x="5749" y="1419"/>
                </a:lnTo>
                <a:lnTo>
                  <a:pt x="5754" y="1461"/>
                </a:lnTo>
                <a:lnTo>
                  <a:pt x="5757" y="1503"/>
                </a:lnTo>
                <a:lnTo>
                  <a:pt x="5758" y="1546"/>
                </a:lnTo>
                <a:lnTo>
                  <a:pt x="5760" y="1588"/>
                </a:lnTo>
                <a:lnTo>
                  <a:pt x="5760" y="1588"/>
                </a:lnTo>
                <a:lnTo>
                  <a:pt x="5760" y="1588"/>
                </a:lnTo>
                <a:lnTo>
                  <a:pt x="5760" y="1590"/>
                </a:lnTo>
                <a:lnTo>
                  <a:pt x="5760" y="1590"/>
                </a:lnTo>
                <a:close/>
                <a:moveTo>
                  <a:pt x="750" y="1948"/>
                </a:moveTo>
                <a:lnTo>
                  <a:pt x="750" y="1948"/>
                </a:lnTo>
                <a:lnTo>
                  <a:pt x="773" y="1988"/>
                </a:lnTo>
                <a:lnTo>
                  <a:pt x="797" y="2026"/>
                </a:lnTo>
                <a:lnTo>
                  <a:pt x="826" y="2066"/>
                </a:lnTo>
                <a:lnTo>
                  <a:pt x="857" y="2103"/>
                </a:lnTo>
                <a:lnTo>
                  <a:pt x="889" y="2139"/>
                </a:lnTo>
                <a:lnTo>
                  <a:pt x="926" y="2176"/>
                </a:lnTo>
                <a:lnTo>
                  <a:pt x="964" y="2211"/>
                </a:lnTo>
                <a:lnTo>
                  <a:pt x="1005" y="2245"/>
                </a:lnTo>
                <a:lnTo>
                  <a:pt x="1005" y="2245"/>
                </a:lnTo>
                <a:lnTo>
                  <a:pt x="1005" y="2245"/>
                </a:lnTo>
                <a:lnTo>
                  <a:pt x="1048" y="2277"/>
                </a:lnTo>
                <a:lnTo>
                  <a:pt x="1094" y="2309"/>
                </a:lnTo>
                <a:lnTo>
                  <a:pt x="1142" y="2338"/>
                </a:lnTo>
                <a:lnTo>
                  <a:pt x="1192" y="2367"/>
                </a:lnTo>
                <a:lnTo>
                  <a:pt x="1244" y="2393"/>
                </a:lnTo>
                <a:lnTo>
                  <a:pt x="1298" y="2418"/>
                </a:lnTo>
                <a:lnTo>
                  <a:pt x="1354" y="2441"/>
                </a:lnTo>
                <a:lnTo>
                  <a:pt x="1411" y="2461"/>
                </a:lnTo>
                <a:lnTo>
                  <a:pt x="1471" y="2479"/>
                </a:lnTo>
                <a:lnTo>
                  <a:pt x="1532" y="2496"/>
                </a:lnTo>
                <a:lnTo>
                  <a:pt x="1593" y="2510"/>
                </a:lnTo>
                <a:lnTo>
                  <a:pt x="1657" y="2522"/>
                </a:lnTo>
                <a:lnTo>
                  <a:pt x="1722" y="2531"/>
                </a:lnTo>
                <a:lnTo>
                  <a:pt x="1789" y="2537"/>
                </a:lnTo>
                <a:lnTo>
                  <a:pt x="1856" y="2542"/>
                </a:lnTo>
                <a:lnTo>
                  <a:pt x="1924" y="2543"/>
                </a:lnTo>
                <a:lnTo>
                  <a:pt x="1924" y="2543"/>
                </a:lnTo>
                <a:lnTo>
                  <a:pt x="3836" y="2543"/>
                </a:lnTo>
                <a:lnTo>
                  <a:pt x="3836" y="2543"/>
                </a:lnTo>
                <a:lnTo>
                  <a:pt x="3887" y="2542"/>
                </a:lnTo>
                <a:lnTo>
                  <a:pt x="3937" y="2540"/>
                </a:lnTo>
                <a:lnTo>
                  <a:pt x="3988" y="2536"/>
                </a:lnTo>
                <a:lnTo>
                  <a:pt x="4038" y="2531"/>
                </a:lnTo>
                <a:lnTo>
                  <a:pt x="4086" y="2523"/>
                </a:lnTo>
                <a:lnTo>
                  <a:pt x="4135" y="2516"/>
                </a:lnTo>
                <a:lnTo>
                  <a:pt x="4182" y="2507"/>
                </a:lnTo>
                <a:lnTo>
                  <a:pt x="4228" y="2496"/>
                </a:lnTo>
                <a:lnTo>
                  <a:pt x="4274" y="2484"/>
                </a:lnTo>
                <a:lnTo>
                  <a:pt x="4320" y="2470"/>
                </a:lnTo>
                <a:lnTo>
                  <a:pt x="4363" y="2456"/>
                </a:lnTo>
                <a:lnTo>
                  <a:pt x="4406" y="2441"/>
                </a:lnTo>
                <a:lnTo>
                  <a:pt x="4449" y="2424"/>
                </a:lnTo>
                <a:lnTo>
                  <a:pt x="4490" y="2406"/>
                </a:lnTo>
                <a:lnTo>
                  <a:pt x="4530" y="2387"/>
                </a:lnTo>
                <a:lnTo>
                  <a:pt x="4568" y="2367"/>
                </a:lnTo>
                <a:lnTo>
                  <a:pt x="4568" y="2367"/>
                </a:lnTo>
                <a:lnTo>
                  <a:pt x="4568" y="2367"/>
                </a:lnTo>
                <a:lnTo>
                  <a:pt x="4606" y="2346"/>
                </a:lnTo>
                <a:lnTo>
                  <a:pt x="4643" y="2325"/>
                </a:lnTo>
                <a:lnTo>
                  <a:pt x="4678" y="2302"/>
                </a:lnTo>
                <a:lnTo>
                  <a:pt x="4712" y="2277"/>
                </a:lnTo>
                <a:lnTo>
                  <a:pt x="4744" y="2253"/>
                </a:lnTo>
                <a:lnTo>
                  <a:pt x="4776" y="2228"/>
                </a:lnTo>
                <a:lnTo>
                  <a:pt x="4805" y="2202"/>
                </a:lnTo>
                <a:lnTo>
                  <a:pt x="4834" y="2176"/>
                </a:lnTo>
                <a:lnTo>
                  <a:pt x="4862" y="2149"/>
                </a:lnTo>
                <a:lnTo>
                  <a:pt x="4888" y="2121"/>
                </a:lnTo>
                <a:lnTo>
                  <a:pt x="4911" y="2093"/>
                </a:lnTo>
                <a:lnTo>
                  <a:pt x="4934" y="2066"/>
                </a:lnTo>
                <a:lnTo>
                  <a:pt x="4955" y="2037"/>
                </a:lnTo>
                <a:lnTo>
                  <a:pt x="4975" y="2008"/>
                </a:lnTo>
                <a:lnTo>
                  <a:pt x="4993" y="1977"/>
                </a:lnTo>
                <a:lnTo>
                  <a:pt x="5010" y="1948"/>
                </a:lnTo>
                <a:lnTo>
                  <a:pt x="5010" y="1948"/>
                </a:lnTo>
                <a:lnTo>
                  <a:pt x="5010" y="1948"/>
                </a:lnTo>
                <a:lnTo>
                  <a:pt x="5030" y="1908"/>
                </a:lnTo>
                <a:lnTo>
                  <a:pt x="5048" y="1867"/>
                </a:lnTo>
                <a:lnTo>
                  <a:pt x="5062" y="1827"/>
                </a:lnTo>
                <a:lnTo>
                  <a:pt x="5074" y="1786"/>
                </a:lnTo>
                <a:lnTo>
                  <a:pt x="5084" y="1745"/>
                </a:lnTo>
                <a:lnTo>
                  <a:pt x="5091" y="1702"/>
                </a:lnTo>
                <a:lnTo>
                  <a:pt x="5094" y="1659"/>
                </a:lnTo>
                <a:lnTo>
                  <a:pt x="5096" y="1616"/>
                </a:lnTo>
                <a:lnTo>
                  <a:pt x="5096" y="1616"/>
                </a:lnTo>
                <a:lnTo>
                  <a:pt x="5096" y="1590"/>
                </a:lnTo>
                <a:lnTo>
                  <a:pt x="5096" y="1590"/>
                </a:lnTo>
                <a:lnTo>
                  <a:pt x="5094" y="1547"/>
                </a:lnTo>
                <a:lnTo>
                  <a:pt x="5091" y="1504"/>
                </a:lnTo>
                <a:lnTo>
                  <a:pt x="5084" y="1463"/>
                </a:lnTo>
                <a:lnTo>
                  <a:pt x="5074" y="1422"/>
                </a:lnTo>
                <a:lnTo>
                  <a:pt x="5062" y="1380"/>
                </a:lnTo>
                <a:lnTo>
                  <a:pt x="5048" y="1339"/>
                </a:lnTo>
                <a:lnTo>
                  <a:pt x="5030" y="1299"/>
                </a:lnTo>
                <a:lnTo>
                  <a:pt x="5010" y="1259"/>
                </a:lnTo>
                <a:lnTo>
                  <a:pt x="5010" y="1259"/>
                </a:lnTo>
                <a:lnTo>
                  <a:pt x="5010" y="1259"/>
                </a:lnTo>
                <a:lnTo>
                  <a:pt x="4987" y="1220"/>
                </a:lnTo>
                <a:lnTo>
                  <a:pt x="4963" y="1180"/>
                </a:lnTo>
                <a:lnTo>
                  <a:pt x="4934" y="1142"/>
                </a:lnTo>
                <a:lnTo>
                  <a:pt x="4903" y="1103"/>
                </a:lnTo>
                <a:lnTo>
                  <a:pt x="4869" y="1067"/>
                </a:lnTo>
                <a:lnTo>
                  <a:pt x="4834" y="1031"/>
                </a:lnTo>
                <a:lnTo>
                  <a:pt x="4796" y="996"/>
                </a:lnTo>
                <a:lnTo>
                  <a:pt x="4755" y="963"/>
                </a:lnTo>
                <a:lnTo>
                  <a:pt x="4755" y="963"/>
                </a:lnTo>
                <a:lnTo>
                  <a:pt x="4755" y="963"/>
                </a:lnTo>
                <a:lnTo>
                  <a:pt x="4712" y="929"/>
                </a:lnTo>
                <a:lnTo>
                  <a:pt x="4666" y="898"/>
                </a:lnTo>
                <a:lnTo>
                  <a:pt x="4618" y="868"/>
                </a:lnTo>
                <a:lnTo>
                  <a:pt x="4568" y="840"/>
                </a:lnTo>
                <a:lnTo>
                  <a:pt x="4516" y="814"/>
                </a:lnTo>
                <a:lnTo>
                  <a:pt x="4462" y="790"/>
                </a:lnTo>
                <a:lnTo>
                  <a:pt x="4406" y="767"/>
                </a:lnTo>
                <a:lnTo>
                  <a:pt x="4349" y="745"/>
                </a:lnTo>
                <a:lnTo>
                  <a:pt x="4289" y="727"/>
                </a:lnTo>
                <a:lnTo>
                  <a:pt x="4228" y="710"/>
                </a:lnTo>
                <a:lnTo>
                  <a:pt x="4167" y="696"/>
                </a:lnTo>
                <a:lnTo>
                  <a:pt x="4103" y="686"/>
                </a:lnTo>
                <a:lnTo>
                  <a:pt x="4038" y="676"/>
                </a:lnTo>
                <a:lnTo>
                  <a:pt x="3971" y="669"/>
                </a:lnTo>
                <a:lnTo>
                  <a:pt x="3904" y="666"/>
                </a:lnTo>
                <a:lnTo>
                  <a:pt x="3836" y="664"/>
                </a:lnTo>
                <a:lnTo>
                  <a:pt x="3836" y="664"/>
                </a:lnTo>
                <a:lnTo>
                  <a:pt x="1924" y="664"/>
                </a:lnTo>
                <a:lnTo>
                  <a:pt x="1924" y="664"/>
                </a:lnTo>
                <a:lnTo>
                  <a:pt x="1873" y="664"/>
                </a:lnTo>
                <a:lnTo>
                  <a:pt x="1821" y="667"/>
                </a:lnTo>
                <a:lnTo>
                  <a:pt x="1772" y="670"/>
                </a:lnTo>
                <a:lnTo>
                  <a:pt x="1722" y="676"/>
                </a:lnTo>
                <a:lnTo>
                  <a:pt x="1673" y="683"/>
                </a:lnTo>
                <a:lnTo>
                  <a:pt x="1625" y="690"/>
                </a:lnTo>
                <a:lnTo>
                  <a:pt x="1578" y="699"/>
                </a:lnTo>
                <a:lnTo>
                  <a:pt x="1532" y="710"/>
                </a:lnTo>
                <a:lnTo>
                  <a:pt x="1486" y="722"/>
                </a:lnTo>
                <a:lnTo>
                  <a:pt x="1440" y="736"/>
                </a:lnTo>
                <a:lnTo>
                  <a:pt x="1397" y="751"/>
                </a:lnTo>
                <a:lnTo>
                  <a:pt x="1354" y="767"/>
                </a:lnTo>
                <a:lnTo>
                  <a:pt x="1311" y="784"/>
                </a:lnTo>
                <a:lnTo>
                  <a:pt x="1270" y="800"/>
                </a:lnTo>
                <a:lnTo>
                  <a:pt x="1230" y="820"/>
                </a:lnTo>
                <a:lnTo>
                  <a:pt x="1192" y="840"/>
                </a:lnTo>
                <a:lnTo>
                  <a:pt x="1192" y="840"/>
                </a:lnTo>
                <a:lnTo>
                  <a:pt x="1192" y="840"/>
                </a:lnTo>
                <a:lnTo>
                  <a:pt x="1154" y="862"/>
                </a:lnTo>
                <a:lnTo>
                  <a:pt x="1117" y="883"/>
                </a:lnTo>
                <a:lnTo>
                  <a:pt x="1082" y="906"/>
                </a:lnTo>
                <a:lnTo>
                  <a:pt x="1048" y="929"/>
                </a:lnTo>
                <a:lnTo>
                  <a:pt x="1016" y="953"/>
                </a:lnTo>
                <a:lnTo>
                  <a:pt x="984" y="978"/>
                </a:lnTo>
                <a:lnTo>
                  <a:pt x="955" y="1004"/>
                </a:lnTo>
                <a:lnTo>
                  <a:pt x="926" y="1031"/>
                </a:lnTo>
                <a:lnTo>
                  <a:pt x="898" y="1057"/>
                </a:lnTo>
                <a:lnTo>
                  <a:pt x="872" y="1085"/>
                </a:lnTo>
                <a:lnTo>
                  <a:pt x="849" y="1113"/>
                </a:lnTo>
                <a:lnTo>
                  <a:pt x="826" y="1142"/>
                </a:lnTo>
                <a:lnTo>
                  <a:pt x="805" y="1171"/>
                </a:lnTo>
                <a:lnTo>
                  <a:pt x="785" y="1200"/>
                </a:lnTo>
                <a:lnTo>
                  <a:pt x="767" y="1229"/>
                </a:lnTo>
                <a:lnTo>
                  <a:pt x="750" y="1259"/>
                </a:lnTo>
                <a:lnTo>
                  <a:pt x="750" y="1259"/>
                </a:lnTo>
                <a:lnTo>
                  <a:pt x="750" y="1259"/>
                </a:lnTo>
                <a:lnTo>
                  <a:pt x="730" y="1299"/>
                </a:lnTo>
                <a:lnTo>
                  <a:pt x="712" y="1339"/>
                </a:lnTo>
                <a:lnTo>
                  <a:pt x="698" y="1380"/>
                </a:lnTo>
                <a:lnTo>
                  <a:pt x="686" y="1422"/>
                </a:lnTo>
                <a:lnTo>
                  <a:pt x="676" y="1463"/>
                </a:lnTo>
                <a:lnTo>
                  <a:pt x="669" y="1504"/>
                </a:lnTo>
                <a:lnTo>
                  <a:pt x="664" y="1547"/>
                </a:lnTo>
                <a:lnTo>
                  <a:pt x="664" y="1590"/>
                </a:lnTo>
                <a:lnTo>
                  <a:pt x="664" y="1590"/>
                </a:lnTo>
                <a:lnTo>
                  <a:pt x="664" y="1616"/>
                </a:lnTo>
                <a:lnTo>
                  <a:pt x="664" y="1616"/>
                </a:lnTo>
                <a:lnTo>
                  <a:pt x="664" y="1659"/>
                </a:lnTo>
                <a:lnTo>
                  <a:pt x="669" y="1702"/>
                </a:lnTo>
                <a:lnTo>
                  <a:pt x="676" y="1745"/>
                </a:lnTo>
                <a:lnTo>
                  <a:pt x="686" y="1786"/>
                </a:lnTo>
                <a:lnTo>
                  <a:pt x="698" y="1827"/>
                </a:lnTo>
                <a:lnTo>
                  <a:pt x="712" y="1867"/>
                </a:lnTo>
                <a:lnTo>
                  <a:pt x="730" y="1908"/>
                </a:lnTo>
                <a:lnTo>
                  <a:pt x="750" y="1948"/>
                </a:lnTo>
                <a:lnTo>
                  <a:pt x="750" y="1948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9000">
                <a:schemeClr val="accent5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>
              <a:rot lat="0" lon="0" rev="12720000"/>
            </a:lightRig>
          </a:scene3d>
          <a:sp3d/>
        </p:spPr>
        <p:txBody>
          <a:bodyPr/>
          <a:lstStyle/>
          <a:p>
            <a:pPr>
              <a:lnSpc>
                <a:spcPct val="85000"/>
              </a:lnSpc>
            </a:pPr>
            <a:endParaRPr lang="en-US">
              <a:latin typeface="Times"/>
            </a:endParaRPr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E5D1F64B-E336-2645-B91D-F41EAEA163B2}"/>
              </a:ext>
            </a:extLst>
          </p:cNvPr>
          <p:cNvSpPr>
            <a:spLocks/>
          </p:cNvSpPr>
          <p:nvPr userDrawn="1"/>
        </p:nvSpPr>
        <p:spPr bwMode="auto">
          <a:xfrm>
            <a:off x="1676400" y="1803400"/>
            <a:ext cx="2142016" cy="1443630"/>
          </a:xfrm>
          <a:custGeom>
            <a:avLst/>
            <a:gdLst/>
            <a:ahLst/>
            <a:cxnLst>
              <a:cxn ang="0">
                <a:pos x="5438" y="1318"/>
              </a:cxn>
              <a:cxn ang="0">
                <a:pos x="5248" y="1507"/>
              </a:cxn>
              <a:cxn ang="0">
                <a:pos x="5145" y="1679"/>
              </a:cxn>
              <a:cxn ang="0">
                <a:pos x="5095" y="1848"/>
              </a:cxn>
              <a:cxn ang="0">
                <a:pos x="5082" y="2149"/>
              </a:cxn>
              <a:cxn ang="0">
                <a:pos x="4944" y="2555"/>
              </a:cxn>
              <a:cxn ang="0">
                <a:pos x="4726" y="2848"/>
              </a:cxn>
              <a:cxn ang="0">
                <a:pos x="4381" y="3093"/>
              </a:cxn>
              <a:cxn ang="0">
                <a:pos x="3964" y="3211"/>
              </a:cxn>
              <a:cxn ang="0">
                <a:pos x="1733" y="3204"/>
              </a:cxn>
              <a:cxn ang="0">
                <a:pos x="1325" y="3066"/>
              </a:cxn>
              <a:cxn ang="0">
                <a:pos x="1034" y="2848"/>
              </a:cxn>
              <a:cxn ang="0">
                <a:pos x="787" y="2501"/>
              </a:cxn>
              <a:cxn ang="0">
                <a:pos x="669" y="2086"/>
              </a:cxn>
              <a:cxn ang="0">
                <a:pos x="678" y="1733"/>
              </a:cxn>
              <a:cxn ang="0">
                <a:pos x="816" y="1325"/>
              </a:cxn>
              <a:cxn ang="0">
                <a:pos x="1034" y="1034"/>
              </a:cxn>
              <a:cxn ang="0">
                <a:pos x="1379" y="788"/>
              </a:cxn>
              <a:cxn ang="0">
                <a:pos x="1796" y="669"/>
              </a:cxn>
              <a:cxn ang="0">
                <a:pos x="4027" y="678"/>
              </a:cxn>
              <a:cxn ang="0">
                <a:pos x="4435" y="816"/>
              </a:cxn>
              <a:cxn ang="0">
                <a:pos x="4726" y="1034"/>
              </a:cxn>
              <a:cxn ang="0">
                <a:pos x="4910" y="895"/>
              </a:cxn>
              <a:cxn ang="0">
                <a:pos x="5201" y="678"/>
              </a:cxn>
              <a:cxn ang="0">
                <a:pos x="5129" y="502"/>
              </a:cxn>
              <a:cxn ang="0">
                <a:pos x="4872" y="304"/>
              </a:cxn>
              <a:cxn ang="0">
                <a:pos x="4584" y="151"/>
              </a:cxn>
              <a:cxn ang="0">
                <a:pos x="4270" y="49"/>
              </a:cxn>
              <a:cxn ang="0">
                <a:pos x="3935" y="2"/>
              </a:cxn>
              <a:cxn ang="0">
                <a:pos x="1776" y="5"/>
              </a:cxn>
              <a:cxn ang="0">
                <a:pos x="1444" y="61"/>
              </a:cxn>
              <a:cxn ang="0">
                <a:pos x="1133" y="171"/>
              </a:cxn>
              <a:cxn ang="0">
                <a:pos x="849" y="329"/>
              </a:cxn>
              <a:cxn ang="0">
                <a:pos x="597" y="532"/>
              </a:cxn>
              <a:cxn ang="0">
                <a:pos x="412" y="737"/>
              </a:cxn>
              <a:cxn ang="0">
                <a:pos x="234" y="1007"/>
              </a:cxn>
              <a:cxn ang="0">
                <a:pos x="101" y="1307"/>
              </a:cxn>
              <a:cxn ang="0">
                <a:pos x="22" y="1631"/>
              </a:cxn>
              <a:cxn ang="0">
                <a:pos x="0" y="1958"/>
              </a:cxn>
              <a:cxn ang="0">
                <a:pos x="22" y="2249"/>
              </a:cxn>
              <a:cxn ang="0">
                <a:pos x="101" y="2573"/>
              </a:cxn>
              <a:cxn ang="0">
                <a:pos x="234" y="2873"/>
              </a:cxn>
              <a:cxn ang="0">
                <a:pos x="412" y="3145"/>
              </a:cxn>
              <a:cxn ang="0">
                <a:pos x="597" y="3348"/>
              </a:cxn>
              <a:cxn ang="0">
                <a:pos x="849" y="3551"/>
              </a:cxn>
              <a:cxn ang="0">
                <a:pos x="1133" y="3711"/>
              </a:cxn>
              <a:cxn ang="0">
                <a:pos x="1444" y="3821"/>
              </a:cxn>
              <a:cxn ang="0">
                <a:pos x="1776" y="3877"/>
              </a:cxn>
              <a:cxn ang="0">
                <a:pos x="3885" y="3880"/>
              </a:cxn>
              <a:cxn ang="0">
                <a:pos x="4223" y="3842"/>
              </a:cxn>
              <a:cxn ang="0">
                <a:pos x="4541" y="3747"/>
              </a:cxn>
              <a:cxn ang="0">
                <a:pos x="4832" y="3602"/>
              </a:cxn>
              <a:cxn ang="0">
                <a:pos x="5095" y="3411"/>
              </a:cxn>
              <a:cxn ang="0">
                <a:pos x="5289" y="3215"/>
              </a:cxn>
              <a:cxn ang="0">
                <a:pos x="5480" y="2954"/>
              </a:cxn>
              <a:cxn ang="0">
                <a:pos x="5625" y="2661"/>
              </a:cxn>
              <a:cxn ang="0">
                <a:pos x="5720" y="2345"/>
              </a:cxn>
              <a:cxn ang="0">
                <a:pos x="5760" y="2007"/>
              </a:cxn>
              <a:cxn ang="0">
                <a:pos x="5751" y="1735"/>
              </a:cxn>
              <a:cxn ang="0">
                <a:pos x="5692" y="1417"/>
              </a:cxn>
            </a:cxnLst>
            <a:rect l="0" t="0" r="r" b="b"/>
            <a:pathLst>
              <a:path w="5760" h="3882">
                <a:moveTo>
                  <a:pt x="5614" y="1205"/>
                </a:moveTo>
                <a:lnTo>
                  <a:pt x="5614" y="1205"/>
                </a:lnTo>
                <a:lnTo>
                  <a:pt x="5577" y="1226"/>
                </a:lnTo>
                <a:lnTo>
                  <a:pt x="5541" y="1248"/>
                </a:lnTo>
                <a:lnTo>
                  <a:pt x="5505" y="1271"/>
                </a:lnTo>
                <a:lnTo>
                  <a:pt x="5471" y="1295"/>
                </a:lnTo>
                <a:lnTo>
                  <a:pt x="5438" y="1318"/>
                </a:lnTo>
                <a:lnTo>
                  <a:pt x="5406" y="1343"/>
                </a:lnTo>
                <a:lnTo>
                  <a:pt x="5377" y="1370"/>
                </a:lnTo>
                <a:lnTo>
                  <a:pt x="5348" y="1395"/>
                </a:lnTo>
                <a:lnTo>
                  <a:pt x="5321" y="1422"/>
                </a:lnTo>
                <a:lnTo>
                  <a:pt x="5294" y="1451"/>
                </a:lnTo>
                <a:lnTo>
                  <a:pt x="5271" y="1478"/>
                </a:lnTo>
                <a:lnTo>
                  <a:pt x="5248" y="1507"/>
                </a:lnTo>
                <a:lnTo>
                  <a:pt x="5226" y="1536"/>
                </a:lnTo>
                <a:lnTo>
                  <a:pt x="5206" y="1566"/>
                </a:lnTo>
                <a:lnTo>
                  <a:pt x="5188" y="1595"/>
                </a:lnTo>
                <a:lnTo>
                  <a:pt x="5172" y="1624"/>
                </a:lnTo>
                <a:lnTo>
                  <a:pt x="5172" y="1624"/>
                </a:lnTo>
                <a:lnTo>
                  <a:pt x="5158" y="1652"/>
                </a:lnTo>
                <a:lnTo>
                  <a:pt x="5145" y="1679"/>
                </a:lnTo>
                <a:lnTo>
                  <a:pt x="5133" y="1706"/>
                </a:lnTo>
                <a:lnTo>
                  <a:pt x="5124" y="1735"/>
                </a:lnTo>
                <a:lnTo>
                  <a:pt x="5115" y="1764"/>
                </a:lnTo>
                <a:lnTo>
                  <a:pt x="5106" y="1791"/>
                </a:lnTo>
                <a:lnTo>
                  <a:pt x="5100" y="1820"/>
                </a:lnTo>
                <a:lnTo>
                  <a:pt x="5095" y="1848"/>
                </a:lnTo>
                <a:lnTo>
                  <a:pt x="5095" y="1848"/>
                </a:lnTo>
                <a:lnTo>
                  <a:pt x="5097" y="1886"/>
                </a:lnTo>
                <a:lnTo>
                  <a:pt x="5097" y="1924"/>
                </a:lnTo>
                <a:lnTo>
                  <a:pt x="5097" y="1956"/>
                </a:lnTo>
                <a:lnTo>
                  <a:pt x="5097" y="1956"/>
                </a:lnTo>
                <a:lnTo>
                  <a:pt x="5095" y="2021"/>
                </a:lnTo>
                <a:lnTo>
                  <a:pt x="5089" y="2086"/>
                </a:lnTo>
                <a:lnTo>
                  <a:pt x="5082" y="2149"/>
                </a:lnTo>
                <a:lnTo>
                  <a:pt x="5071" y="2210"/>
                </a:lnTo>
                <a:lnTo>
                  <a:pt x="5057" y="2271"/>
                </a:lnTo>
                <a:lnTo>
                  <a:pt x="5041" y="2330"/>
                </a:lnTo>
                <a:lnTo>
                  <a:pt x="5019" y="2390"/>
                </a:lnTo>
                <a:lnTo>
                  <a:pt x="4998" y="2445"/>
                </a:lnTo>
                <a:lnTo>
                  <a:pt x="4973" y="2501"/>
                </a:lnTo>
                <a:lnTo>
                  <a:pt x="4944" y="2555"/>
                </a:lnTo>
                <a:lnTo>
                  <a:pt x="4913" y="2609"/>
                </a:lnTo>
                <a:lnTo>
                  <a:pt x="4881" y="2659"/>
                </a:lnTo>
                <a:lnTo>
                  <a:pt x="4845" y="2710"/>
                </a:lnTo>
                <a:lnTo>
                  <a:pt x="4807" y="2756"/>
                </a:lnTo>
                <a:lnTo>
                  <a:pt x="4768" y="2803"/>
                </a:lnTo>
                <a:lnTo>
                  <a:pt x="4726" y="2848"/>
                </a:lnTo>
                <a:lnTo>
                  <a:pt x="4726" y="2848"/>
                </a:lnTo>
                <a:lnTo>
                  <a:pt x="4681" y="2889"/>
                </a:lnTo>
                <a:lnTo>
                  <a:pt x="4636" y="2929"/>
                </a:lnTo>
                <a:lnTo>
                  <a:pt x="4588" y="2967"/>
                </a:lnTo>
                <a:lnTo>
                  <a:pt x="4539" y="3003"/>
                </a:lnTo>
                <a:lnTo>
                  <a:pt x="4487" y="3035"/>
                </a:lnTo>
                <a:lnTo>
                  <a:pt x="4435" y="3066"/>
                </a:lnTo>
                <a:lnTo>
                  <a:pt x="4381" y="3093"/>
                </a:lnTo>
                <a:lnTo>
                  <a:pt x="4325" y="3118"/>
                </a:lnTo>
                <a:lnTo>
                  <a:pt x="4268" y="3141"/>
                </a:lnTo>
                <a:lnTo>
                  <a:pt x="4210" y="3161"/>
                </a:lnTo>
                <a:lnTo>
                  <a:pt x="4149" y="3177"/>
                </a:lnTo>
                <a:lnTo>
                  <a:pt x="4090" y="3192"/>
                </a:lnTo>
                <a:lnTo>
                  <a:pt x="4027" y="3204"/>
                </a:lnTo>
                <a:lnTo>
                  <a:pt x="3964" y="3211"/>
                </a:lnTo>
                <a:lnTo>
                  <a:pt x="3901" y="3217"/>
                </a:lnTo>
                <a:lnTo>
                  <a:pt x="3836" y="3219"/>
                </a:lnTo>
                <a:lnTo>
                  <a:pt x="1924" y="3219"/>
                </a:lnTo>
                <a:lnTo>
                  <a:pt x="1924" y="3219"/>
                </a:lnTo>
                <a:lnTo>
                  <a:pt x="1859" y="3217"/>
                </a:lnTo>
                <a:lnTo>
                  <a:pt x="1796" y="3211"/>
                </a:lnTo>
                <a:lnTo>
                  <a:pt x="1733" y="3204"/>
                </a:lnTo>
                <a:lnTo>
                  <a:pt x="1670" y="3192"/>
                </a:lnTo>
                <a:lnTo>
                  <a:pt x="1609" y="3177"/>
                </a:lnTo>
                <a:lnTo>
                  <a:pt x="1550" y="3161"/>
                </a:lnTo>
                <a:lnTo>
                  <a:pt x="1492" y="3141"/>
                </a:lnTo>
                <a:lnTo>
                  <a:pt x="1435" y="3118"/>
                </a:lnTo>
                <a:lnTo>
                  <a:pt x="1379" y="3093"/>
                </a:lnTo>
                <a:lnTo>
                  <a:pt x="1325" y="3066"/>
                </a:lnTo>
                <a:lnTo>
                  <a:pt x="1273" y="3035"/>
                </a:lnTo>
                <a:lnTo>
                  <a:pt x="1221" y="3003"/>
                </a:lnTo>
                <a:lnTo>
                  <a:pt x="1172" y="2967"/>
                </a:lnTo>
                <a:lnTo>
                  <a:pt x="1124" y="2929"/>
                </a:lnTo>
                <a:lnTo>
                  <a:pt x="1077" y="2889"/>
                </a:lnTo>
                <a:lnTo>
                  <a:pt x="1034" y="2848"/>
                </a:lnTo>
                <a:lnTo>
                  <a:pt x="1034" y="2848"/>
                </a:lnTo>
                <a:lnTo>
                  <a:pt x="992" y="2803"/>
                </a:lnTo>
                <a:lnTo>
                  <a:pt x="951" y="2756"/>
                </a:lnTo>
                <a:lnTo>
                  <a:pt x="913" y="2710"/>
                </a:lnTo>
                <a:lnTo>
                  <a:pt x="879" y="2659"/>
                </a:lnTo>
                <a:lnTo>
                  <a:pt x="847" y="2609"/>
                </a:lnTo>
                <a:lnTo>
                  <a:pt x="816" y="2555"/>
                </a:lnTo>
                <a:lnTo>
                  <a:pt x="787" y="2501"/>
                </a:lnTo>
                <a:lnTo>
                  <a:pt x="762" y="2445"/>
                </a:lnTo>
                <a:lnTo>
                  <a:pt x="739" y="2390"/>
                </a:lnTo>
                <a:lnTo>
                  <a:pt x="719" y="2330"/>
                </a:lnTo>
                <a:lnTo>
                  <a:pt x="703" y="2271"/>
                </a:lnTo>
                <a:lnTo>
                  <a:pt x="689" y="2210"/>
                </a:lnTo>
                <a:lnTo>
                  <a:pt x="678" y="2149"/>
                </a:lnTo>
                <a:lnTo>
                  <a:pt x="669" y="2086"/>
                </a:lnTo>
                <a:lnTo>
                  <a:pt x="665" y="2021"/>
                </a:lnTo>
                <a:lnTo>
                  <a:pt x="663" y="1956"/>
                </a:lnTo>
                <a:lnTo>
                  <a:pt x="663" y="1924"/>
                </a:lnTo>
                <a:lnTo>
                  <a:pt x="663" y="1924"/>
                </a:lnTo>
                <a:lnTo>
                  <a:pt x="665" y="1859"/>
                </a:lnTo>
                <a:lnTo>
                  <a:pt x="669" y="1796"/>
                </a:lnTo>
                <a:lnTo>
                  <a:pt x="678" y="1733"/>
                </a:lnTo>
                <a:lnTo>
                  <a:pt x="689" y="1670"/>
                </a:lnTo>
                <a:lnTo>
                  <a:pt x="703" y="1611"/>
                </a:lnTo>
                <a:lnTo>
                  <a:pt x="719" y="1550"/>
                </a:lnTo>
                <a:lnTo>
                  <a:pt x="739" y="1492"/>
                </a:lnTo>
                <a:lnTo>
                  <a:pt x="762" y="1435"/>
                </a:lnTo>
                <a:lnTo>
                  <a:pt x="787" y="1379"/>
                </a:lnTo>
                <a:lnTo>
                  <a:pt x="816" y="1325"/>
                </a:lnTo>
                <a:lnTo>
                  <a:pt x="847" y="1273"/>
                </a:lnTo>
                <a:lnTo>
                  <a:pt x="879" y="1221"/>
                </a:lnTo>
                <a:lnTo>
                  <a:pt x="913" y="1172"/>
                </a:lnTo>
                <a:lnTo>
                  <a:pt x="951" y="1124"/>
                </a:lnTo>
                <a:lnTo>
                  <a:pt x="992" y="1079"/>
                </a:lnTo>
                <a:lnTo>
                  <a:pt x="1034" y="1034"/>
                </a:lnTo>
                <a:lnTo>
                  <a:pt x="1034" y="1034"/>
                </a:lnTo>
                <a:lnTo>
                  <a:pt x="1077" y="993"/>
                </a:lnTo>
                <a:lnTo>
                  <a:pt x="1124" y="951"/>
                </a:lnTo>
                <a:lnTo>
                  <a:pt x="1172" y="915"/>
                </a:lnTo>
                <a:lnTo>
                  <a:pt x="1221" y="879"/>
                </a:lnTo>
                <a:lnTo>
                  <a:pt x="1273" y="847"/>
                </a:lnTo>
                <a:lnTo>
                  <a:pt x="1325" y="816"/>
                </a:lnTo>
                <a:lnTo>
                  <a:pt x="1379" y="788"/>
                </a:lnTo>
                <a:lnTo>
                  <a:pt x="1435" y="762"/>
                </a:lnTo>
                <a:lnTo>
                  <a:pt x="1492" y="739"/>
                </a:lnTo>
                <a:lnTo>
                  <a:pt x="1550" y="719"/>
                </a:lnTo>
                <a:lnTo>
                  <a:pt x="1609" y="703"/>
                </a:lnTo>
                <a:lnTo>
                  <a:pt x="1670" y="689"/>
                </a:lnTo>
                <a:lnTo>
                  <a:pt x="1733" y="678"/>
                </a:lnTo>
                <a:lnTo>
                  <a:pt x="1796" y="669"/>
                </a:lnTo>
                <a:lnTo>
                  <a:pt x="1859" y="665"/>
                </a:lnTo>
                <a:lnTo>
                  <a:pt x="1924" y="663"/>
                </a:lnTo>
                <a:lnTo>
                  <a:pt x="3836" y="663"/>
                </a:lnTo>
                <a:lnTo>
                  <a:pt x="3836" y="663"/>
                </a:lnTo>
                <a:lnTo>
                  <a:pt x="3901" y="665"/>
                </a:lnTo>
                <a:lnTo>
                  <a:pt x="3964" y="669"/>
                </a:lnTo>
                <a:lnTo>
                  <a:pt x="4027" y="678"/>
                </a:lnTo>
                <a:lnTo>
                  <a:pt x="4090" y="689"/>
                </a:lnTo>
                <a:lnTo>
                  <a:pt x="4149" y="703"/>
                </a:lnTo>
                <a:lnTo>
                  <a:pt x="4210" y="719"/>
                </a:lnTo>
                <a:lnTo>
                  <a:pt x="4268" y="739"/>
                </a:lnTo>
                <a:lnTo>
                  <a:pt x="4325" y="762"/>
                </a:lnTo>
                <a:lnTo>
                  <a:pt x="4381" y="788"/>
                </a:lnTo>
                <a:lnTo>
                  <a:pt x="4435" y="816"/>
                </a:lnTo>
                <a:lnTo>
                  <a:pt x="4487" y="847"/>
                </a:lnTo>
                <a:lnTo>
                  <a:pt x="4539" y="879"/>
                </a:lnTo>
                <a:lnTo>
                  <a:pt x="4588" y="915"/>
                </a:lnTo>
                <a:lnTo>
                  <a:pt x="4636" y="951"/>
                </a:lnTo>
                <a:lnTo>
                  <a:pt x="4681" y="993"/>
                </a:lnTo>
                <a:lnTo>
                  <a:pt x="4726" y="1034"/>
                </a:lnTo>
                <a:lnTo>
                  <a:pt x="4726" y="1034"/>
                </a:lnTo>
                <a:lnTo>
                  <a:pt x="4753" y="1063"/>
                </a:lnTo>
                <a:lnTo>
                  <a:pt x="4753" y="1063"/>
                </a:lnTo>
                <a:lnTo>
                  <a:pt x="4782" y="1027"/>
                </a:lnTo>
                <a:lnTo>
                  <a:pt x="4813" y="993"/>
                </a:lnTo>
                <a:lnTo>
                  <a:pt x="4845" y="960"/>
                </a:lnTo>
                <a:lnTo>
                  <a:pt x="4877" y="928"/>
                </a:lnTo>
                <a:lnTo>
                  <a:pt x="4910" y="895"/>
                </a:lnTo>
                <a:lnTo>
                  <a:pt x="4944" y="865"/>
                </a:lnTo>
                <a:lnTo>
                  <a:pt x="4980" y="834"/>
                </a:lnTo>
                <a:lnTo>
                  <a:pt x="5016" y="806"/>
                </a:lnTo>
                <a:lnTo>
                  <a:pt x="5016" y="806"/>
                </a:lnTo>
                <a:lnTo>
                  <a:pt x="5075" y="761"/>
                </a:lnTo>
                <a:lnTo>
                  <a:pt x="5136" y="717"/>
                </a:lnTo>
                <a:lnTo>
                  <a:pt x="5201" y="678"/>
                </a:lnTo>
                <a:lnTo>
                  <a:pt x="5266" y="638"/>
                </a:lnTo>
                <a:lnTo>
                  <a:pt x="5266" y="638"/>
                </a:lnTo>
                <a:lnTo>
                  <a:pt x="5231" y="601"/>
                </a:lnTo>
                <a:lnTo>
                  <a:pt x="5196" y="565"/>
                </a:lnTo>
                <a:lnTo>
                  <a:pt x="5196" y="565"/>
                </a:lnTo>
                <a:lnTo>
                  <a:pt x="5163" y="532"/>
                </a:lnTo>
                <a:lnTo>
                  <a:pt x="5129" y="502"/>
                </a:lnTo>
                <a:lnTo>
                  <a:pt x="5095" y="471"/>
                </a:lnTo>
                <a:lnTo>
                  <a:pt x="5059" y="441"/>
                </a:lnTo>
                <a:lnTo>
                  <a:pt x="5023" y="412"/>
                </a:lnTo>
                <a:lnTo>
                  <a:pt x="4987" y="383"/>
                </a:lnTo>
                <a:lnTo>
                  <a:pt x="4949" y="356"/>
                </a:lnTo>
                <a:lnTo>
                  <a:pt x="4911" y="329"/>
                </a:lnTo>
                <a:lnTo>
                  <a:pt x="4872" y="304"/>
                </a:lnTo>
                <a:lnTo>
                  <a:pt x="4832" y="279"/>
                </a:lnTo>
                <a:lnTo>
                  <a:pt x="4793" y="255"/>
                </a:lnTo>
                <a:lnTo>
                  <a:pt x="4751" y="234"/>
                </a:lnTo>
                <a:lnTo>
                  <a:pt x="4712" y="210"/>
                </a:lnTo>
                <a:lnTo>
                  <a:pt x="4669" y="191"/>
                </a:lnTo>
                <a:lnTo>
                  <a:pt x="4627" y="171"/>
                </a:lnTo>
                <a:lnTo>
                  <a:pt x="4584" y="151"/>
                </a:lnTo>
                <a:lnTo>
                  <a:pt x="4541" y="133"/>
                </a:lnTo>
                <a:lnTo>
                  <a:pt x="4496" y="117"/>
                </a:lnTo>
                <a:lnTo>
                  <a:pt x="4453" y="101"/>
                </a:lnTo>
                <a:lnTo>
                  <a:pt x="4408" y="86"/>
                </a:lnTo>
                <a:lnTo>
                  <a:pt x="4361" y="74"/>
                </a:lnTo>
                <a:lnTo>
                  <a:pt x="4316" y="61"/>
                </a:lnTo>
                <a:lnTo>
                  <a:pt x="4270" y="49"/>
                </a:lnTo>
                <a:lnTo>
                  <a:pt x="4223" y="40"/>
                </a:lnTo>
                <a:lnTo>
                  <a:pt x="4176" y="31"/>
                </a:lnTo>
                <a:lnTo>
                  <a:pt x="4128" y="22"/>
                </a:lnTo>
                <a:lnTo>
                  <a:pt x="4081" y="14"/>
                </a:lnTo>
                <a:lnTo>
                  <a:pt x="4032" y="9"/>
                </a:lnTo>
                <a:lnTo>
                  <a:pt x="3984" y="5"/>
                </a:lnTo>
                <a:lnTo>
                  <a:pt x="3935" y="2"/>
                </a:lnTo>
                <a:lnTo>
                  <a:pt x="3885" y="0"/>
                </a:lnTo>
                <a:lnTo>
                  <a:pt x="3836" y="0"/>
                </a:lnTo>
                <a:lnTo>
                  <a:pt x="1924" y="0"/>
                </a:lnTo>
                <a:lnTo>
                  <a:pt x="1924" y="0"/>
                </a:lnTo>
                <a:lnTo>
                  <a:pt x="1873" y="0"/>
                </a:lnTo>
                <a:lnTo>
                  <a:pt x="1825" y="2"/>
                </a:lnTo>
                <a:lnTo>
                  <a:pt x="1776" y="5"/>
                </a:lnTo>
                <a:lnTo>
                  <a:pt x="1728" y="9"/>
                </a:lnTo>
                <a:lnTo>
                  <a:pt x="1679" y="14"/>
                </a:lnTo>
                <a:lnTo>
                  <a:pt x="1631" y="22"/>
                </a:lnTo>
                <a:lnTo>
                  <a:pt x="1584" y="31"/>
                </a:lnTo>
                <a:lnTo>
                  <a:pt x="1537" y="40"/>
                </a:lnTo>
                <a:lnTo>
                  <a:pt x="1490" y="49"/>
                </a:lnTo>
                <a:lnTo>
                  <a:pt x="1444" y="61"/>
                </a:lnTo>
                <a:lnTo>
                  <a:pt x="1399" y="74"/>
                </a:lnTo>
                <a:lnTo>
                  <a:pt x="1352" y="86"/>
                </a:lnTo>
                <a:lnTo>
                  <a:pt x="1307" y="101"/>
                </a:lnTo>
                <a:lnTo>
                  <a:pt x="1264" y="117"/>
                </a:lnTo>
                <a:lnTo>
                  <a:pt x="1219" y="133"/>
                </a:lnTo>
                <a:lnTo>
                  <a:pt x="1176" y="151"/>
                </a:lnTo>
                <a:lnTo>
                  <a:pt x="1133" y="171"/>
                </a:lnTo>
                <a:lnTo>
                  <a:pt x="1091" y="191"/>
                </a:lnTo>
                <a:lnTo>
                  <a:pt x="1048" y="210"/>
                </a:lnTo>
                <a:lnTo>
                  <a:pt x="1007" y="234"/>
                </a:lnTo>
                <a:lnTo>
                  <a:pt x="967" y="255"/>
                </a:lnTo>
                <a:lnTo>
                  <a:pt x="928" y="279"/>
                </a:lnTo>
                <a:lnTo>
                  <a:pt x="888" y="304"/>
                </a:lnTo>
                <a:lnTo>
                  <a:pt x="849" y="329"/>
                </a:lnTo>
                <a:lnTo>
                  <a:pt x="811" y="356"/>
                </a:lnTo>
                <a:lnTo>
                  <a:pt x="773" y="383"/>
                </a:lnTo>
                <a:lnTo>
                  <a:pt x="737" y="412"/>
                </a:lnTo>
                <a:lnTo>
                  <a:pt x="701" y="441"/>
                </a:lnTo>
                <a:lnTo>
                  <a:pt x="665" y="471"/>
                </a:lnTo>
                <a:lnTo>
                  <a:pt x="631" y="502"/>
                </a:lnTo>
                <a:lnTo>
                  <a:pt x="597" y="532"/>
                </a:lnTo>
                <a:lnTo>
                  <a:pt x="564" y="565"/>
                </a:lnTo>
                <a:lnTo>
                  <a:pt x="564" y="565"/>
                </a:lnTo>
                <a:lnTo>
                  <a:pt x="532" y="597"/>
                </a:lnTo>
                <a:lnTo>
                  <a:pt x="502" y="631"/>
                </a:lnTo>
                <a:lnTo>
                  <a:pt x="471" y="665"/>
                </a:lnTo>
                <a:lnTo>
                  <a:pt x="440" y="701"/>
                </a:lnTo>
                <a:lnTo>
                  <a:pt x="412" y="737"/>
                </a:lnTo>
                <a:lnTo>
                  <a:pt x="383" y="773"/>
                </a:lnTo>
                <a:lnTo>
                  <a:pt x="356" y="811"/>
                </a:lnTo>
                <a:lnTo>
                  <a:pt x="329" y="849"/>
                </a:lnTo>
                <a:lnTo>
                  <a:pt x="304" y="888"/>
                </a:lnTo>
                <a:lnTo>
                  <a:pt x="279" y="928"/>
                </a:lnTo>
                <a:lnTo>
                  <a:pt x="255" y="967"/>
                </a:lnTo>
                <a:lnTo>
                  <a:pt x="234" y="1007"/>
                </a:lnTo>
                <a:lnTo>
                  <a:pt x="210" y="1048"/>
                </a:lnTo>
                <a:lnTo>
                  <a:pt x="191" y="1091"/>
                </a:lnTo>
                <a:lnTo>
                  <a:pt x="171" y="1133"/>
                </a:lnTo>
                <a:lnTo>
                  <a:pt x="151" y="1176"/>
                </a:lnTo>
                <a:lnTo>
                  <a:pt x="133" y="1219"/>
                </a:lnTo>
                <a:lnTo>
                  <a:pt x="117" y="1264"/>
                </a:lnTo>
                <a:lnTo>
                  <a:pt x="101" y="1307"/>
                </a:lnTo>
                <a:lnTo>
                  <a:pt x="86" y="1352"/>
                </a:lnTo>
                <a:lnTo>
                  <a:pt x="74" y="1399"/>
                </a:lnTo>
                <a:lnTo>
                  <a:pt x="61" y="1444"/>
                </a:lnTo>
                <a:lnTo>
                  <a:pt x="49" y="1491"/>
                </a:lnTo>
                <a:lnTo>
                  <a:pt x="40" y="1537"/>
                </a:lnTo>
                <a:lnTo>
                  <a:pt x="31" y="1584"/>
                </a:lnTo>
                <a:lnTo>
                  <a:pt x="22" y="1631"/>
                </a:lnTo>
                <a:lnTo>
                  <a:pt x="14" y="1679"/>
                </a:lnTo>
                <a:lnTo>
                  <a:pt x="9" y="1728"/>
                </a:lnTo>
                <a:lnTo>
                  <a:pt x="5" y="1776"/>
                </a:lnTo>
                <a:lnTo>
                  <a:pt x="2" y="1825"/>
                </a:lnTo>
                <a:lnTo>
                  <a:pt x="0" y="1874"/>
                </a:lnTo>
                <a:lnTo>
                  <a:pt x="0" y="1924"/>
                </a:lnTo>
                <a:lnTo>
                  <a:pt x="0" y="1958"/>
                </a:lnTo>
                <a:lnTo>
                  <a:pt x="0" y="1958"/>
                </a:lnTo>
                <a:lnTo>
                  <a:pt x="0" y="2007"/>
                </a:lnTo>
                <a:lnTo>
                  <a:pt x="2" y="2055"/>
                </a:lnTo>
                <a:lnTo>
                  <a:pt x="5" y="2106"/>
                </a:lnTo>
                <a:lnTo>
                  <a:pt x="9" y="2154"/>
                </a:lnTo>
                <a:lnTo>
                  <a:pt x="14" y="2203"/>
                </a:lnTo>
                <a:lnTo>
                  <a:pt x="22" y="2249"/>
                </a:lnTo>
                <a:lnTo>
                  <a:pt x="31" y="2298"/>
                </a:lnTo>
                <a:lnTo>
                  <a:pt x="40" y="2345"/>
                </a:lnTo>
                <a:lnTo>
                  <a:pt x="49" y="2391"/>
                </a:lnTo>
                <a:lnTo>
                  <a:pt x="61" y="2436"/>
                </a:lnTo>
                <a:lnTo>
                  <a:pt x="74" y="2483"/>
                </a:lnTo>
                <a:lnTo>
                  <a:pt x="86" y="2528"/>
                </a:lnTo>
                <a:lnTo>
                  <a:pt x="101" y="2573"/>
                </a:lnTo>
                <a:lnTo>
                  <a:pt x="117" y="2618"/>
                </a:lnTo>
                <a:lnTo>
                  <a:pt x="133" y="2661"/>
                </a:lnTo>
                <a:lnTo>
                  <a:pt x="151" y="2706"/>
                </a:lnTo>
                <a:lnTo>
                  <a:pt x="171" y="2747"/>
                </a:lnTo>
                <a:lnTo>
                  <a:pt x="191" y="2791"/>
                </a:lnTo>
                <a:lnTo>
                  <a:pt x="210" y="2832"/>
                </a:lnTo>
                <a:lnTo>
                  <a:pt x="234" y="2873"/>
                </a:lnTo>
                <a:lnTo>
                  <a:pt x="255" y="2915"/>
                </a:lnTo>
                <a:lnTo>
                  <a:pt x="279" y="2954"/>
                </a:lnTo>
                <a:lnTo>
                  <a:pt x="304" y="2994"/>
                </a:lnTo>
                <a:lnTo>
                  <a:pt x="329" y="3032"/>
                </a:lnTo>
                <a:lnTo>
                  <a:pt x="356" y="3069"/>
                </a:lnTo>
                <a:lnTo>
                  <a:pt x="383" y="3107"/>
                </a:lnTo>
                <a:lnTo>
                  <a:pt x="412" y="3145"/>
                </a:lnTo>
                <a:lnTo>
                  <a:pt x="440" y="3181"/>
                </a:lnTo>
                <a:lnTo>
                  <a:pt x="471" y="3215"/>
                </a:lnTo>
                <a:lnTo>
                  <a:pt x="502" y="3249"/>
                </a:lnTo>
                <a:lnTo>
                  <a:pt x="532" y="3283"/>
                </a:lnTo>
                <a:lnTo>
                  <a:pt x="564" y="3316"/>
                </a:lnTo>
                <a:lnTo>
                  <a:pt x="564" y="3316"/>
                </a:lnTo>
                <a:lnTo>
                  <a:pt x="597" y="3348"/>
                </a:lnTo>
                <a:lnTo>
                  <a:pt x="631" y="3380"/>
                </a:lnTo>
                <a:lnTo>
                  <a:pt x="665" y="3411"/>
                </a:lnTo>
                <a:lnTo>
                  <a:pt x="701" y="3440"/>
                </a:lnTo>
                <a:lnTo>
                  <a:pt x="737" y="3470"/>
                </a:lnTo>
                <a:lnTo>
                  <a:pt x="773" y="3497"/>
                </a:lnTo>
                <a:lnTo>
                  <a:pt x="811" y="3524"/>
                </a:lnTo>
                <a:lnTo>
                  <a:pt x="849" y="3551"/>
                </a:lnTo>
                <a:lnTo>
                  <a:pt x="888" y="3576"/>
                </a:lnTo>
                <a:lnTo>
                  <a:pt x="928" y="3602"/>
                </a:lnTo>
                <a:lnTo>
                  <a:pt x="967" y="3625"/>
                </a:lnTo>
                <a:lnTo>
                  <a:pt x="1007" y="3648"/>
                </a:lnTo>
                <a:lnTo>
                  <a:pt x="1048" y="3670"/>
                </a:lnTo>
                <a:lnTo>
                  <a:pt x="1091" y="3691"/>
                </a:lnTo>
                <a:lnTo>
                  <a:pt x="1133" y="3711"/>
                </a:lnTo>
                <a:lnTo>
                  <a:pt x="1176" y="3729"/>
                </a:lnTo>
                <a:lnTo>
                  <a:pt x="1219" y="3747"/>
                </a:lnTo>
                <a:lnTo>
                  <a:pt x="1264" y="3763"/>
                </a:lnTo>
                <a:lnTo>
                  <a:pt x="1307" y="3780"/>
                </a:lnTo>
                <a:lnTo>
                  <a:pt x="1352" y="3794"/>
                </a:lnTo>
                <a:lnTo>
                  <a:pt x="1399" y="3808"/>
                </a:lnTo>
                <a:lnTo>
                  <a:pt x="1444" y="3821"/>
                </a:lnTo>
                <a:lnTo>
                  <a:pt x="1490" y="3832"/>
                </a:lnTo>
                <a:lnTo>
                  <a:pt x="1537" y="3842"/>
                </a:lnTo>
                <a:lnTo>
                  <a:pt x="1584" y="3851"/>
                </a:lnTo>
                <a:lnTo>
                  <a:pt x="1631" y="3859"/>
                </a:lnTo>
                <a:lnTo>
                  <a:pt x="1679" y="3866"/>
                </a:lnTo>
                <a:lnTo>
                  <a:pt x="1728" y="3871"/>
                </a:lnTo>
                <a:lnTo>
                  <a:pt x="1776" y="3877"/>
                </a:lnTo>
                <a:lnTo>
                  <a:pt x="1825" y="3878"/>
                </a:lnTo>
                <a:lnTo>
                  <a:pt x="1873" y="3880"/>
                </a:lnTo>
                <a:lnTo>
                  <a:pt x="1924" y="3882"/>
                </a:lnTo>
                <a:lnTo>
                  <a:pt x="3836" y="3882"/>
                </a:lnTo>
                <a:lnTo>
                  <a:pt x="3836" y="3882"/>
                </a:lnTo>
                <a:lnTo>
                  <a:pt x="3836" y="3882"/>
                </a:lnTo>
                <a:lnTo>
                  <a:pt x="3885" y="3880"/>
                </a:lnTo>
                <a:lnTo>
                  <a:pt x="3935" y="3878"/>
                </a:lnTo>
                <a:lnTo>
                  <a:pt x="3984" y="3877"/>
                </a:lnTo>
                <a:lnTo>
                  <a:pt x="4032" y="3871"/>
                </a:lnTo>
                <a:lnTo>
                  <a:pt x="4081" y="3866"/>
                </a:lnTo>
                <a:lnTo>
                  <a:pt x="4128" y="3859"/>
                </a:lnTo>
                <a:lnTo>
                  <a:pt x="4176" y="3851"/>
                </a:lnTo>
                <a:lnTo>
                  <a:pt x="4223" y="3842"/>
                </a:lnTo>
                <a:lnTo>
                  <a:pt x="4270" y="3832"/>
                </a:lnTo>
                <a:lnTo>
                  <a:pt x="4316" y="3821"/>
                </a:lnTo>
                <a:lnTo>
                  <a:pt x="4361" y="3808"/>
                </a:lnTo>
                <a:lnTo>
                  <a:pt x="4408" y="3794"/>
                </a:lnTo>
                <a:lnTo>
                  <a:pt x="4453" y="3780"/>
                </a:lnTo>
                <a:lnTo>
                  <a:pt x="4496" y="3763"/>
                </a:lnTo>
                <a:lnTo>
                  <a:pt x="4541" y="3747"/>
                </a:lnTo>
                <a:lnTo>
                  <a:pt x="4584" y="3729"/>
                </a:lnTo>
                <a:lnTo>
                  <a:pt x="4627" y="3711"/>
                </a:lnTo>
                <a:lnTo>
                  <a:pt x="4669" y="3691"/>
                </a:lnTo>
                <a:lnTo>
                  <a:pt x="4712" y="3670"/>
                </a:lnTo>
                <a:lnTo>
                  <a:pt x="4751" y="3648"/>
                </a:lnTo>
                <a:lnTo>
                  <a:pt x="4793" y="3625"/>
                </a:lnTo>
                <a:lnTo>
                  <a:pt x="4832" y="3602"/>
                </a:lnTo>
                <a:lnTo>
                  <a:pt x="4872" y="3576"/>
                </a:lnTo>
                <a:lnTo>
                  <a:pt x="4911" y="3551"/>
                </a:lnTo>
                <a:lnTo>
                  <a:pt x="4949" y="3524"/>
                </a:lnTo>
                <a:lnTo>
                  <a:pt x="4987" y="3497"/>
                </a:lnTo>
                <a:lnTo>
                  <a:pt x="5023" y="3470"/>
                </a:lnTo>
                <a:lnTo>
                  <a:pt x="5059" y="3440"/>
                </a:lnTo>
                <a:lnTo>
                  <a:pt x="5095" y="3411"/>
                </a:lnTo>
                <a:lnTo>
                  <a:pt x="5129" y="3380"/>
                </a:lnTo>
                <a:lnTo>
                  <a:pt x="5163" y="3348"/>
                </a:lnTo>
                <a:lnTo>
                  <a:pt x="5196" y="3316"/>
                </a:lnTo>
                <a:lnTo>
                  <a:pt x="5196" y="3316"/>
                </a:lnTo>
                <a:lnTo>
                  <a:pt x="5228" y="3283"/>
                </a:lnTo>
                <a:lnTo>
                  <a:pt x="5258" y="3249"/>
                </a:lnTo>
                <a:lnTo>
                  <a:pt x="5289" y="3215"/>
                </a:lnTo>
                <a:lnTo>
                  <a:pt x="5320" y="3181"/>
                </a:lnTo>
                <a:lnTo>
                  <a:pt x="5348" y="3145"/>
                </a:lnTo>
                <a:lnTo>
                  <a:pt x="5377" y="3107"/>
                </a:lnTo>
                <a:lnTo>
                  <a:pt x="5404" y="3069"/>
                </a:lnTo>
                <a:lnTo>
                  <a:pt x="5431" y="3032"/>
                </a:lnTo>
                <a:lnTo>
                  <a:pt x="5456" y="2994"/>
                </a:lnTo>
                <a:lnTo>
                  <a:pt x="5480" y="2954"/>
                </a:lnTo>
                <a:lnTo>
                  <a:pt x="5505" y="2915"/>
                </a:lnTo>
                <a:lnTo>
                  <a:pt x="5526" y="2873"/>
                </a:lnTo>
                <a:lnTo>
                  <a:pt x="5548" y="2832"/>
                </a:lnTo>
                <a:lnTo>
                  <a:pt x="5569" y="2791"/>
                </a:lnTo>
                <a:lnTo>
                  <a:pt x="5589" y="2747"/>
                </a:lnTo>
                <a:lnTo>
                  <a:pt x="5609" y="2704"/>
                </a:lnTo>
                <a:lnTo>
                  <a:pt x="5625" y="2661"/>
                </a:lnTo>
                <a:lnTo>
                  <a:pt x="5643" y="2618"/>
                </a:lnTo>
                <a:lnTo>
                  <a:pt x="5659" y="2573"/>
                </a:lnTo>
                <a:lnTo>
                  <a:pt x="5674" y="2528"/>
                </a:lnTo>
                <a:lnTo>
                  <a:pt x="5686" y="2483"/>
                </a:lnTo>
                <a:lnTo>
                  <a:pt x="5699" y="2436"/>
                </a:lnTo>
                <a:lnTo>
                  <a:pt x="5711" y="2391"/>
                </a:lnTo>
                <a:lnTo>
                  <a:pt x="5720" y="2345"/>
                </a:lnTo>
                <a:lnTo>
                  <a:pt x="5729" y="2296"/>
                </a:lnTo>
                <a:lnTo>
                  <a:pt x="5738" y="2249"/>
                </a:lnTo>
                <a:lnTo>
                  <a:pt x="5744" y="2201"/>
                </a:lnTo>
                <a:lnTo>
                  <a:pt x="5751" y="2154"/>
                </a:lnTo>
                <a:lnTo>
                  <a:pt x="5755" y="2106"/>
                </a:lnTo>
                <a:lnTo>
                  <a:pt x="5758" y="2055"/>
                </a:lnTo>
                <a:lnTo>
                  <a:pt x="5760" y="2007"/>
                </a:lnTo>
                <a:lnTo>
                  <a:pt x="5760" y="1956"/>
                </a:lnTo>
                <a:lnTo>
                  <a:pt x="5760" y="1924"/>
                </a:lnTo>
                <a:lnTo>
                  <a:pt x="5760" y="1924"/>
                </a:lnTo>
                <a:lnTo>
                  <a:pt x="5760" y="1877"/>
                </a:lnTo>
                <a:lnTo>
                  <a:pt x="5758" y="1829"/>
                </a:lnTo>
                <a:lnTo>
                  <a:pt x="5755" y="1782"/>
                </a:lnTo>
                <a:lnTo>
                  <a:pt x="5751" y="1735"/>
                </a:lnTo>
                <a:lnTo>
                  <a:pt x="5746" y="1688"/>
                </a:lnTo>
                <a:lnTo>
                  <a:pt x="5740" y="1643"/>
                </a:lnTo>
                <a:lnTo>
                  <a:pt x="5731" y="1597"/>
                </a:lnTo>
                <a:lnTo>
                  <a:pt x="5724" y="1552"/>
                </a:lnTo>
                <a:lnTo>
                  <a:pt x="5713" y="1507"/>
                </a:lnTo>
                <a:lnTo>
                  <a:pt x="5704" y="1462"/>
                </a:lnTo>
                <a:lnTo>
                  <a:pt x="5692" y="1417"/>
                </a:lnTo>
                <a:lnTo>
                  <a:pt x="5679" y="1374"/>
                </a:lnTo>
                <a:lnTo>
                  <a:pt x="5650" y="1287"/>
                </a:lnTo>
                <a:lnTo>
                  <a:pt x="5618" y="1203"/>
                </a:lnTo>
                <a:lnTo>
                  <a:pt x="5618" y="1203"/>
                </a:lnTo>
                <a:lnTo>
                  <a:pt x="5614" y="1205"/>
                </a:lnTo>
                <a:lnTo>
                  <a:pt x="5614" y="120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9000">
                <a:schemeClr val="accent5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>
              <a:rot lat="0" lon="0" rev="12720000"/>
            </a:lightRig>
          </a:scene3d>
          <a:sp3d/>
        </p:spPr>
        <p:txBody>
          <a:bodyPr/>
          <a:lstStyle/>
          <a:p>
            <a:pPr>
              <a:lnSpc>
                <a:spcPct val="85000"/>
              </a:lnSpc>
            </a:pPr>
            <a:endParaRPr lang="en-US">
              <a:latin typeface="Times"/>
            </a:endParaRPr>
          </a:p>
        </p:txBody>
      </p:sp>
      <p:sp>
        <p:nvSpPr>
          <p:cNvPr id="13" name="Freeform 5">
            <a:extLst>
              <a:ext uri="{FF2B5EF4-FFF2-40B4-BE49-F238E27FC236}">
                <a16:creationId xmlns:a16="http://schemas.microsoft.com/office/drawing/2014/main" id="{750C9718-8061-B94E-B9B8-B3F2552E06ED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4987124" y="1803400"/>
            <a:ext cx="2143120" cy="1443630"/>
          </a:xfrm>
          <a:custGeom>
            <a:avLst/>
            <a:gdLst/>
            <a:ahLst/>
            <a:cxnLst>
              <a:cxn ang="0">
                <a:pos x="1173" y="915"/>
              </a:cxn>
              <a:cxn ang="0">
                <a:pos x="1552" y="720"/>
              </a:cxn>
              <a:cxn ang="0">
                <a:pos x="3837" y="663"/>
              </a:cxn>
              <a:cxn ang="0">
                <a:pos x="4210" y="720"/>
              </a:cxn>
              <a:cxn ang="0">
                <a:pos x="4589" y="915"/>
              </a:cxn>
              <a:cxn ang="0">
                <a:pos x="4784" y="1029"/>
              </a:cxn>
              <a:cxn ang="0">
                <a:pos x="5017" y="806"/>
              </a:cxn>
              <a:cxn ang="0">
                <a:pos x="5231" y="602"/>
              </a:cxn>
              <a:cxn ang="0">
                <a:pos x="5023" y="412"/>
              </a:cxn>
              <a:cxn ang="0">
                <a:pos x="4752" y="234"/>
              </a:cxn>
              <a:cxn ang="0">
                <a:pos x="4453" y="102"/>
              </a:cxn>
              <a:cxn ang="0">
                <a:pos x="4129" y="22"/>
              </a:cxn>
              <a:cxn ang="0">
                <a:pos x="1924" y="0"/>
              </a:cxn>
              <a:cxn ang="0">
                <a:pos x="1632" y="22"/>
              </a:cxn>
              <a:cxn ang="0">
                <a:pos x="1309" y="102"/>
              </a:cxn>
              <a:cxn ang="0">
                <a:pos x="1008" y="234"/>
              </a:cxn>
              <a:cxn ang="0">
                <a:pos x="738" y="412"/>
              </a:cxn>
              <a:cxn ang="0">
                <a:pos x="530" y="602"/>
              </a:cxn>
              <a:cxn ang="0">
                <a:pos x="746" y="806"/>
              </a:cxn>
              <a:cxn ang="0">
                <a:pos x="978" y="1027"/>
              </a:cxn>
              <a:cxn ang="0">
                <a:pos x="5579" y="1226"/>
              </a:cxn>
              <a:cxn ang="0">
                <a:pos x="5350" y="1396"/>
              </a:cxn>
              <a:cxn ang="0">
                <a:pos x="5189" y="1595"/>
              </a:cxn>
              <a:cxn ang="0">
                <a:pos x="5115" y="1767"/>
              </a:cxn>
              <a:cxn ang="0">
                <a:pos x="5097" y="1957"/>
              </a:cxn>
              <a:cxn ang="0">
                <a:pos x="5040" y="2330"/>
              </a:cxn>
              <a:cxn ang="0">
                <a:pos x="4846" y="2709"/>
              </a:cxn>
              <a:cxn ang="0">
                <a:pos x="4589" y="2965"/>
              </a:cxn>
              <a:cxn ang="0">
                <a:pos x="4210" y="3160"/>
              </a:cxn>
              <a:cxn ang="0">
                <a:pos x="1924" y="3217"/>
              </a:cxn>
              <a:cxn ang="0">
                <a:pos x="1552" y="3160"/>
              </a:cxn>
              <a:cxn ang="0">
                <a:pos x="1173" y="2965"/>
              </a:cxn>
              <a:cxn ang="0">
                <a:pos x="915" y="2709"/>
              </a:cxn>
              <a:cxn ang="0">
                <a:pos x="720" y="2330"/>
              </a:cxn>
              <a:cxn ang="0">
                <a:pos x="663" y="1924"/>
              </a:cxn>
              <a:cxn ang="0">
                <a:pos x="647" y="1763"/>
              </a:cxn>
              <a:cxn ang="0">
                <a:pos x="572" y="1595"/>
              </a:cxn>
              <a:cxn ang="0">
                <a:pos x="413" y="1396"/>
              </a:cxn>
              <a:cxn ang="0">
                <a:pos x="184" y="1226"/>
              </a:cxn>
              <a:cxn ang="0">
                <a:pos x="96" y="1330"/>
              </a:cxn>
              <a:cxn ang="0">
                <a:pos x="21" y="1643"/>
              </a:cxn>
              <a:cxn ang="0">
                <a:pos x="0" y="1957"/>
              </a:cxn>
              <a:cxn ang="0">
                <a:pos x="22" y="2249"/>
              </a:cxn>
              <a:cxn ang="0">
                <a:pos x="102" y="2573"/>
              </a:cxn>
              <a:cxn ang="0">
                <a:pos x="234" y="2872"/>
              </a:cxn>
              <a:cxn ang="0">
                <a:pos x="412" y="3143"/>
              </a:cxn>
              <a:cxn ang="0">
                <a:pos x="599" y="3347"/>
              </a:cxn>
              <a:cxn ang="0">
                <a:pos x="849" y="3551"/>
              </a:cxn>
              <a:cxn ang="0">
                <a:pos x="1134" y="3709"/>
              </a:cxn>
              <a:cxn ang="0">
                <a:pos x="1444" y="3819"/>
              </a:cxn>
              <a:cxn ang="0">
                <a:pos x="1776" y="3874"/>
              </a:cxn>
              <a:cxn ang="0">
                <a:pos x="3886" y="3880"/>
              </a:cxn>
              <a:cxn ang="0">
                <a:pos x="4223" y="3841"/>
              </a:cxn>
              <a:cxn ang="0">
                <a:pos x="4541" y="3745"/>
              </a:cxn>
              <a:cxn ang="0">
                <a:pos x="4833" y="3600"/>
              </a:cxn>
              <a:cxn ang="0">
                <a:pos x="5094" y="3410"/>
              </a:cxn>
              <a:cxn ang="0">
                <a:pos x="5290" y="3214"/>
              </a:cxn>
              <a:cxn ang="0">
                <a:pos x="5480" y="2953"/>
              </a:cxn>
              <a:cxn ang="0">
                <a:pos x="5625" y="2661"/>
              </a:cxn>
              <a:cxn ang="0">
                <a:pos x="5721" y="2344"/>
              </a:cxn>
              <a:cxn ang="0">
                <a:pos x="5760" y="2007"/>
              </a:cxn>
              <a:cxn ang="0">
                <a:pos x="5751" y="1736"/>
              </a:cxn>
              <a:cxn ang="0">
                <a:pos x="5693" y="1418"/>
              </a:cxn>
            </a:cxnLst>
            <a:rect l="0" t="0" r="r" b="b"/>
            <a:pathLst>
              <a:path w="5760" h="3880">
                <a:moveTo>
                  <a:pt x="1008" y="1062"/>
                </a:moveTo>
                <a:lnTo>
                  <a:pt x="1008" y="1062"/>
                </a:lnTo>
                <a:lnTo>
                  <a:pt x="1035" y="1033"/>
                </a:lnTo>
                <a:lnTo>
                  <a:pt x="1035" y="1033"/>
                </a:lnTo>
                <a:lnTo>
                  <a:pt x="1078" y="991"/>
                </a:lnTo>
                <a:lnTo>
                  <a:pt x="1125" y="952"/>
                </a:lnTo>
                <a:lnTo>
                  <a:pt x="1173" y="915"/>
                </a:lnTo>
                <a:lnTo>
                  <a:pt x="1222" y="879"/>
                </a:lnTo>
                <a:lnTo>
                  <a:pt x="1273" y="846"/>
                </a:lnTo>
                <a:lnTo>
                  <a:pt x="1325" y="816"/>
                </a:lnTo>
                <a:lnTo>
                  <a:pt x="1379" y="788"/>
                </a:lnTo>
                <a:lnTo>
                  <a:pt x="1436" y="762"/>
                </a:lnTo>
                <a:lnTo>
                  <a:pt x="1493" y="740"/>
                </a:lnTo>
                <a:lnTo>
                  <a:pt x="1552" y="720"/>
                </a:lnTo>
                <a:lnTo>
                  <a:pt x="1610" y="704"/>
                </a:lnTo>
                <a:lnTo>
                  <a:pt x="1671" y="689"/>
                </a:lnTo>
                <a:lnTo>
                  <a:pt x="1733" y="678"/>
                </a:lnTo>
                <a:lnTo>
                  <a:pt x="1796" y="669"/>
                </a:lnTo>
                <a:lnTo>
                  <a:pt x="1860" y="665"/>
                </a:lnTo>
                <a:lnTo>
                  <a:pt x="1924" y="663"/>
                </a:lnTo>
                <a:lnTo>
                  <a:pt x="3837" y="663"/>
                </a:lnTo>
                <a:lnTo>
                  <a:pt x="3837" y="663"/>
                </a:lnTo>
                <a:lnTo>
                  <a:pt x="3901" y="665"/>
                </a:lnTo>
                <a:lnTo>
                  <a:pt x="3964" y="669"/>
                </a:lnTo>
                <a:lnTo>
                  <a:pt x="4027" y="678"/>
                </a:lnTo>
                <a:lnTo>
                  <a:pt x="4090" y="689"/>
                </a:lnTo>
                <a:lnTo>
                  <a:pt x="4150" y="704"/>
                </a:lnTo>
                <a:lnTo>
                  <a:pt x="4210" y="720"/>
                </a:lnTo>
                <a:lnTo>
                  <a:pt x="4268" y="740"/>
                </a:lnTo>
                <a:lnTo>
                  <a:pt x="4325" y="762"/>
                </a:lnTo>
                <a:lnTo>
                  <a:pt x="4381" y="788"/>
                </a:lnTo>
                <a:lnTo>
                  <a:pt x="4435" y="816"/>
                </a:lnTo>
                <a:lnTo>
                  <a:pt x="4488" y="846"/>
                </a:lnTo>
                <a:lnTo>
                  <a:pt x="4539" y="879"/>
                </a:lnTo>
                <a:lnTo>
                  <a:pt x="4589" y="915"/>
                </a:lnTo>
                <a:lnTo>
                  <a:pt x="4637" y="952"/>
                </a:lnTo>
                <a:lnTo>
                  <a:pt x="4682" y="991"/>
                </a:lnTo>
                <a:lnTo>
                  <a:pt x="4727" y="1033"/>
                </a:lnTo>
                <a:lnTo>
                  <a:pt x="4727" y="1033"/>
                </a:lnTo>
                <a:lnTo>
                  <a:pt x="4755" y="1063"/>
                </a:lnTo>
                <a:lnTo>
                  <a:pt x="4755" y="1063"/>
                </a:lnTo>
                <a:lnTo>
                  <a:pt x="4784" y="1029"/>
                </a:lnTo>
                <a:lnTo>
                  <a:pt x="4815" y="994"/>
                </a:lnTo>
                <a:lnTo>
                  <a:pt x="4846" y="960"/>
                </a:lnTo>
                <a:lnTo>
                  <a:pt x="4878" y="928"/>
                </a:lnTo>
                <a:lnTo>
                  <a:pt x="4912" y="895"/>
                </a:lnTo>
                <a:lnTo>
                  <a:pt x="4947" y="866"/>
                </a:lnTo>
                <a:lnTo>
                  <a:pt x="4981" y="836"/>
                </a:lnTo>
                <a:lnTo>
                  <a:pt x="5017" y="806"/>
                </a:lnTo>
                <a:lnTo>
                  <a:pt x="5017" y="806"/>
                </a:lnTo>
                <a:lnTo>
                  <a:pt x="5077" y="761"/>
                </a:lnTo>
                <a:lnTo>
                  <a:pt x="5138" y="719"/>
                </a:lnTo>
                <a:lnTo>
                  <a:pt x="5201" y="678"/>
                </a:lnTo>
                <a:lnTo>
                  <a:pt x="5266" y="639"/>
                </a:lnTo>
                <a:lnTo>
                  <a:pt x="5266" y="639"/>
                </a:lnTo>
                <a:lnTo>
                  <a:pt x="5231" y="602"/>
                </a:lnTo>
                <a:lnTo>
                  <a:pt x="5195" y="565"/>
                </a:lnTo>
                <a:lnTo>
                  <a:pt x="5195" y="565"/>
                </a:lnTo>
                <a:lnTo>
                  <a:pt x="5162" y="533"/>
                </a:lnTo>
                <a:lnTo>
                  <a:pt x="5129" y="502"/>
                </a:lnTo>
                <a:lnTo>
                  <a:pt x="5094" y="470"/>
                </a:lnTo>
                <a:lnTo>
                  <a:pt x="5059" y="440"/>
                </a:lnTo>
                <a:lnTo>
                  <a:pt x="5023" y="412"/>
                </a:lnTo>
                <a:lnTo>
                  <a:pt x="4986" y="383"/>
                </a:lnTo>
                <a:lnTo>
                  <a:pt x="4950" y="356"/>
                </a:lnTo>
                <a:lnTo>
                  <a:pt x="4911" y="329"/>
                </a:lnTo>
                <a:lnTo>
                  <a:pt x="4872" y="304"/>
                </a:lnTo>
                <a:lnTo>
                  <a:pt x="4833" y="280"/>
                </a:lnTo>
                <a:lnTo>
                  <a:pt x="4793" y="256"/>
                </a:lnTo>
                <a:lnTo>
                  <a:pt x="4752" y="234"/>
                </a:lnTo>
                <a:lnTo>
                  <a:pt x="4712" y="211"/>
                </a:lnTo>
                <a:lnTo>
                  <a:pt x="4670" y="190"/>
                </a:lnTo>
                <a:lnTo>
                  <a:pt x="4628" y="171"/>
                </a:lnTo>
                <a:lnTo>
                  <a:pt x="4584" y="153"/>
                </a:lnTo>
                <a:lnTo>
                  <a:pt x="4541" y="135"/>
                </a:lnTo>
                <a:lnTo>
                  <a:pt x="4497" y="118"/>
                </a:lnTo>
                <a:lnTo>
                  <a:pt x="4453" y="102"/>
                </a:lnTo>
                <a:lnTo>
                  <a:pt x="4408" y="87"/>
                </a:lnTo>
                <a:lnTo>
                  <a:pt x="4363" y="73"/>
                </a:lnTo>
                <a:lnTo>
                  <a:pt x="4316" y="61"/>
                </a:lnTo>
                <a:lnTo>
                  <a:pt x="4270" y="49"/>
                </a:lnTo>
                <a:lnTo>
                  <a:pt x="4223" y="39"/>
                </a:lnTo>
                <a:lnTo>
                  <a:pt x="4177" y="30"/>
                </a:lnTo>
                <a:lnTo>
                  <a:pt x="4129" y="22"/>
                </a:lnTo>
                <a:lnTo>
                  <a:pt x="4081" y="16"/>
                </a:lnTo>
                <a:lnTo>
                  <a:pt x="4033" y="10"/>
                </a:lnTo>
                <a:lnTo>
                  <a:pt x="3984" y="6"/>
                </a:lnTo>
                <a:lnTo>
                  <a:pt x="3936" y="3"/>
                </a:lnTo>
                <a:lnTo>
                  <a:pt x="3886" y="1"/>
                </a:lnTo>
                <a:lnTo>
                  <a:pt x="3837" y="0"/>
                </a:lnTo>
                <a:lnTo>
                  <a:pt x="1924" y="0"/>
                </a:lnTo>
                <a:lnTo>
                  <a:pt x="1924" y="0"/>
                </a:lnTo>
                <a:lnTo>
                  <a:pt x="1875" y="1"/>
                </a:lnTo>
                <a:lnTo>
                  <a:pt x="1826" y="3"/>
                </a:lnTo>
                <a:lnTo>
                  <a:pt x="1776" y="6"/>
                </a:lnTo>
                <a:lnTo>
                  <a:pt x="1728" y="10"/>
                </a:lnTo>
                <a:lnTo>
                  <a:pt x="1680" y="16"/>
                </a:lnTo>
                <a:lnTo>
                  <a:pt x="1632" y="22"/>
                </a:lnTo>
                <a:lnTo>
                  <a:pt x="1585" y="30"/>
                </a:lnTo>
                <a:lnTo>
                  <a:pt x="1538" y="39"/>
                </a:lnTo>
                <a:lnTo>
                  <a:pt x="1490" y="49"/>
                </a:lnTo>
                <a:lnTo>
                  <a:pt x="1444" y="61"/>
                </a:lnTo>
                <a:lnTo>
                  <a:pt x="1399" y="73"/>
                </a:lnTo>
                <a:lnTo>
                  <a:pt x="1354" y="87"/>
                </a:lnTo>
                <a:lnTo>
                  <a:pt x="1309" y="102"/>
                </a:lnTo>
                <a:lnTo>
                  <a:pt x="1264" y="118"/>
                </a:lnTo>
                <a:lnTo>
                  <a:pt x="1221" y="135"/>
                </a:lnTo>
                <a:lnTo>
                  <a:pt x="1177" y="153"/>
                </a:lnTo>
                <a:lnTo>
                  <a:pt x="1134" y="171"/>
                </a:lnTo>
                <a:lnTo>
                  <a:pt x="1092" y="190"/>
                </a:lnTo>
                <a:lnTo>
                  <a:pt x="1050" y="211"/>
                </a:lnTo>
                <a:lnTo>
                  <a:pt x="1008" y="234"/>
                </a:lnTo>
                <a:lnTo>
                  <a:pt x="967" y="256"/>
                </a:lnTo>
                <a:lnTo>
                  <a:pt x="929" y="280"/>
                </a:lnTo>
                <a:lnTo>
                  <a:pt x="888" y="304"/>
                </a:lnTo>
                <a:lnTo>
                  <a:pt x="849" y="329"/>
                </a:lnTo>
                <a:lnTo>
                  <a:pt x="812" y="356"/>
                </a:lnTo>
                <a:lnTo>
                  <a:pt x="774" y="383"/>
                </a:lnTo>
                <a:lnTo>
                  <a:pt x="738" y="412"/>
                </a:lnTo>
                <a:lnTo>
                  <a:pt x="702" y="440"/>
                </a:lnTo>
                <a:lnTo>
                  <a:pt x="666" y="470"/>
                </a:lnTo>
                <a:lnTo>
                  <a:pt x="632" y="502"/>
                </a:lnTo>
                <a:lnTo>
                  <a:pt x="599" y="533"/>
                </a:lnTo>
                <a:lnTo>
                  <a:pt x="566" y="565"/>
                </a:lnTo>
                <a:lnTo>
                  <a:pt x="566" y="565"/>
                </a:lnTo>
                <a:lnTo>
                  <a:pt x="530" y="602"/>
                </a:lnTo>
                <a:lnTo>
                  <a:pt x="496" y="639"/>
                </a:lnTo>
                <a:lnTo>
                  <a:pt x="496" y="639"/>
                </a:lnTo>
                <a:lnTo>
                  <a:pt x="560" y="677"/>
                </a:lnTo>
                <a:lnTo>
                  <a:pt x="625" y="717"/>
                </a:lnTo>
                <a:lnTo>
                  <a:pt x="686" y="761"/>
                </a:lnTo>
                <a:lnTo>
                  <a:pt x="746" y="806"/>
                </a:lnTo>
                <a:lnTo>
                  <a:pt x="746" y="806"/>
                </a:lnTo>
                <a:lnTo>
                  <a:pt x="782" y="836"/>
                </a:lnTo>
                <a:lnTo>
                  <a:pt x="816" y="866"/>
                </a:lnTo>
                <a:lnTo>
                  <a:pt x="851" y="895"/>
                </a:lnTo>
                <a:lnTo>
                  <a:pt x="884" y="927"/>
                </a:lnTo>
                <a:lnTo>
                  <a:pt x="917" y="960"/>
                </a:lnTo>
                <a:lnTo>
                  <a:pt x="948" y="993"/>
                </a:lnTo>
                <a:lnTo>
                  <a:pt x="978" y="1027"/>
                </a:lnTo>
                <a:lnTo>
                  <a:pt x="1008" y="1062"/>
                </a:lnTo>
                <a:lnTo>
                  <a:pt x="1008" y="1062"/>
                </a:lnTo>
                <a:close/>
                <a:moveTo>
                  <a:pt x="5619" y="1204"/>
                </a:moveTo>
                <a:lnTo>
                  <a:pt x="5619" y="1204"/>
                </a:lnTo>
                <a:lnTo>
                  <a:pt x="5616" y="1205"/>
                </a:lnTo>
                <a:lnTo>
                  <a:pt x="5616" y="1205"/>
                </a:lnTo>
                <a:lnTo>
                  <a:pt x="5579" y="1226"/>
                </a:lnTo>
                <a:lnTo>
                  <a:pt x="5541" y="1247"/>
                </a:lnTo>
                <a:lnTo>
                  <a:pt x="5507" y="1271"/>
                </a:lnTo>
                <a:lnTo>
                  <a:pt x="5472" y="1294"/>
                </a:lnTo>
                <a:lnTo>
                  <a:pt x="5440" y="1319"/>
                </a:lnTo>
                <a:lnTo>
                  <a:pt x="5408" y="1343"/>
                </a:lnTo>
                <a:lnTo>
                  <a:pt x="5378" y="1370"/>
                </a:lnTo>
                <a:lnTo>
                  <a:pt x="5350" y="1396"/>
                </a:lnTo>
                <a:lnTo>
                  <a:pt x="5323" y="1423"/>
                </a:lnTo>
                <a:lnTo>
                  <a:pt x="5297" y="1451"/>
                </a:lnTo>
                <a:lnTo>
                  <a:pt x="5273" y="1478"/>
                </a:lnTo>
                <a:lnTo>
                  <a:pt x="5249" y="1506"/>
                </a:lnTo>
                <a:lnTo>
                  <a:pt x="5228" y="1536"/>
                </a:lnTo>
                <a:lnTo>
                  <a:pt x="5209" y="1565"/>
                </a:lnTo>
                <a:lnTo>
                  <a:pt x="5189" y="1595"/>
                </a:lnTo>
                <a:lnTo>
                  <a:pt x="5173" y="1625"/>
                </a:lnTo>
                <a:lnTo>
                  <a:pt x="5173" y="1625"/>
                </a:lnTo>
                <a:lnTo>
                  <a:pt x="5159" y="1653"/>
                </a:lnTo>
                <a:lnTo>
                  <a:pt x="5146" y="1682"/>
                </a:lnTo>
                <a:lnTo>
                  <a:pt x="5134" y="1710"/>
                </a:lnTo>
                <a:lnTo>
                  <a:pt x="5123" y="1739"/>
                </a:lnTo>
                <a:lnTo>
                  <a:pt x="5115" y="1767"/>
                </a:lnTo>
                <a:lnTo>
                  <a:pt x="5107" y="1797"/>
                </a:lnTo>
                <a:lnTo>
                  <a:pt x="5100" y="1827"/>
                </a:lnTo>
                <a:lnTo>
                  <a:pt x="5095" y="1855"/>
                </a:lnTo>
                <a:lnTo>
                  <a:pt x="5095" y="1855"/>
                </a:lnTo>
                <a:lnTo>
                  <a:pt x="5097" y="1890"/>
                </a:lnTo>
                <a:lnTo>
                  <a:pt x="5097" y="1924"/>
                </a:lnTo>
                <a:lnTo>
                  <a:pt x="5097" y="1957"/>
                </a:lnTo>
                <a:lnTo>
                  <a:pt x="5097" y="1957"/>
                </a:lnTo>
                <a:lnTo>
                  <a:pt x="5095" y="2022"/>
                </a:lnTo>
                <a:lnTo>
                  <a:pt x="5091" y="2085"/>
                </a:lnTo>
                <a:lnTo>
                  <a:pt x="5082" y="2147"/>
                </a:lnTo>
                <a:lnTo>
                  <a:pt x="5071" y="2209"/>
                </a:lnTo>
                <a:lnTo>
                  <a:pt x="5058" y="2270"/>
                </a:lnTo>
                <a:lnTo>
                  <a:pt x="5040" y="2330"/>
                </a:lnTo>
                <a:lnTo>
                  <a:pt x="5020" y="2388"/>
                </a:lnTo>
                <a:lnTo>
                  <a:pt x="4998" y="2445"/>
                </a:lnTo>
                <a:lnTo>
                  <a:pt x="4972" y="2501"/>
                </a:lnTo>
                <a:lnTo>
                  <a:pt x="4944" y="2555"/>
                </a:lnTo>
                <a:lnTo>
                  <a:pt x="4914" y="2609"/>
                </a:lnTo>
                <a:lnTo>
                  <a:pt x="4881" y="2660"/>
                </a:lnTo>
                <a:lnTo>
                  <a:pt x="4846" y="2709"/>
                </a:lnTo>
                <a:lnTo>
                  <a:pt x="4807" y="2757"/>
                </a:lnTo>
                <a:lnTo>
                  <a:pt x="4769" y="2802"/>
                </a:lnTo>
                <a:lnTo>
                  <a:pt x="4727" y="2847"/>
                </a:lnTo>
                <a:lnTo>
                  <a:pt x="4727" y="2847"/>
                </a:lnTo>
                <a:lnTo>
                  <a:pt x="4682" y="2889"/>
                </a:lnTo>
                <a:lnTo>
                  <a:pt x="4637" y="2928"/>
                </a:lnTo>
                <a:lnTo>
                  <a:pt x="4589" y="2965"/>
                </a:lnTo>
                <a:lnTo>
                  <a:pt x="4539" y="3001"/>
                </a:lnTo>
                <a:lnTo>
                  <a:pt x="4488" y="3034"/>
                </a:lnTo>
                <a:lnTo>
                  <a:pt x="4435" y="3064"/>
                </a:lnTo>
                <a:lnTo>
                  <a:pt x="4381" y="3092"/>
                </a:lnTo>
                <a:lnTo>
                  <a:pt x="4325" y="3118"/>
                </a:lnTo>
                <a:lnTo>
                  <a:pt x="4268" y="3140"/>
                </a:lnTo>
                <a:lnTo>
                  <a:pt x="4210" y="3160"/>
                </a:lnTo>
                <a:lnTo>
                  <a:pt x="4150" y="3178"/>
                </a:lnTo>
                <a:lnTo>
                  <a:pt x="4090" y="3191"/>
                </a:lnTo>
                <a:lnTo>
                  <a:pt x="4027" y="3202"/>
                </a:lnTo>
                <a:lnTo>
                  <a:pt x="3964" y="3211"/>
                </a:lnTo>
                <a:lnTo>
                  <a:pt x="3901" y="3215"/>
                </a:lnTo>
                <a:lnTo>
                  <a:pt x="3837" y="3217"/>
                </a:lnTo>
                <a:lnTo>
                  <a:pt x="1924" y="3217"/>
                </a:lnTo>
                <a:lnTo>
                  <a:pt x="1924" y="3217"/>
                </a:lnTo>
                <a:lnTo>
                  <a:pt x="1860" y="3215"/>
                </a:lnTo>
                <a:lnTo>
                  <a:pt x="1796" y="3211"/>
                </a:lnTo>
                <a:lnTo>
                  <a:pt x="1733" y="3202"/>
                </a:lnTo>
                <a:lnTo>
                  <a:pt x="1671" y="3191"/>
                </a:lnTo>
                <a:lnTo>
                  <a:pt x="1610" y="3178"/>
                </a:lnTo>
                <a:lnTo>
                  <a:pt x="1552" y="3160"/>
                </a:lnTo>
                <a:lnTo>
                  <a:pt x="1493" y="3140"/>
                </a:lnTo>
                <a:lnTo>
                  <a:pt x="1436" y="3118"/>
                </a:lnTo>
                <a:lnTo>
                  <a:pt x="1379" y="3092"/>
                </a:lnTo>
                <a:lnTo>
                  <a:pt x="1325" y="3064"/>
                </a:lnTo>
                <a:lnTo>
                  <a:pt x="1273" y="3034"/>
                </a:lnTo>
                <a:lnTo>
                  <a:pt x="1222" y="3001"/>
                </a:lnTo>
                <a:lnTo>
                  <a:pt x="1173" y="2965"/>
                </a:lnTo>
                <a:lnTo>
                  <a:pt x="1125" y="2928"/>
                </a:lnTo>
                <a:lnTo>
                  <a:pt x="1078" y="2889"/>
                </a:lnTo>
                <a:lnTo>
                  <a:pt x="1035" y="2847"/>
                </a:lnTo>
                <a:lnTo>
                  <a:pt x="1035" y="2847"/>
                </a:lnTo>
                <a:lnTo>
                  <a:pt x="993" y="2802"/>
                </a:lnTo>
                <a:lnTo>
                  <a:pt x="953" y="2757"/>
                </a:lnTo>
                <a:lnTo>
                  <a:pt x="915" y="2709"/>
                </a:lnTo>
                <a:lnTo>
                  <a:pt x="879" y="2660"/>
                </a:lnTo>
                <a:lnTo>
                  <a:pt x="846" y="2609"/>
                </a:lnTo>
                <a:lnTo>
                  <a:pt x="816" y="2555"/>
                </a:lnTo>
                <a:lnTo>
                  <a:pt x="788" y="2501"/>
                </a:lnTo>
                <a:lnTo>
                  <a:pt x="764" y="2445"/>
                </a:lnTo>
                <a:lnTo>
                  <a:pt x="741" y="2388"/>
                </a:lnTo>
                <a:lnTo>
                  <a:pt x="720" y="2330"/>
                </a:lnTo>
                <a:lnTo>
                  <a:pt x="704" y="2270"/>
                </a:lnTo>
                <a:lnTo>
                  <a:pt x="689" y="2209"/>
                </a:lnTo>
                <a:lnTo>
                  <a:pt x="678" y="2147"/>
                </a:lnTo>
                <a:lnTo>
                  <a:pt x="671" y="2085"/>
                </a:lnTo>
                <a:lnTo>
                  <a:pt x="665" y="2022"/>
                </a:lnTo>
                <a:lnTo>
                  <a:pt x="663" y="1957"/>
                </a:lnTo>
                <a:lnTo>
                  <a:pt x="663" y="1924"/>
                </a:lnTo>
                <a:lnTo>
                  <a:pt x="663" y="1924"/>
                </a:lnTo>
                <a:lnTo>
                  <a:pt x="665" y="1885"/>
                </a:lnTo>
                <a:lnTo>
                  <a:pt x="666" y="1848"/>
                </a:lnTo>
                <a:lnTo>
                  <a:pt x="666" y="1848"/>
                </a:lnTo>
                <a:lnTo>
                  <a:pt x="662" y="1819"/>
                </a:lnTo>
                <a:lnTo>
                  <a:pt x="654" y="1791"/>
                </a:lnTo>
                <a:lnTo>
                  <a:pt x="647" y="1763"/>
                </a:lnTo>
                <a:lnTo>
                  <a:pt x="638" y="1734"/>
                </a:lnTo>
                <a:lnTo>
                  <a:pt x="628" y="1707"/>
                </a:lnTo>
                <a:lnTo>
                  <a:pt x="616" y="1679"/>
                </a:lnTo>
                <a:lnTo>
                  <a:pt x="604" y="1652"/>
                </a:lnTo>
                <a:lnTo>
                  <a:pt x="590" y="1625"/>
                </a:lnTo>
                <a:lnTo>
                  <a:pt x="590" y="1625"/>
                </a:lnTo>
                <a:lnTo>
                  <a:pt x="572" y="1595"/>
                </a:lnTo>
                <a:lnTo>
                  <a:pt x="554" y="1565"/>
                </a:lnTo>
                <a:lnTo>
                  <a:pt x="535" y="1536"/>
                </a:lnTo>
                <a:lnTo>
                  <a:pt x="514" y="1506"/>
                </a:lnTo>
                <a:lnTo>
                  <a:pt x="490" y="1478"/>
                </a:lnTo>
                <a:lnTo>
                  <a:pt x="466" y="1451"/>
                </a:lnTo>
                <a:lnTo>
                  <a:pt x="440" y="1423"/>
                </a:lnTo>
                <a:lnTo>
                  <a:pt x="413" y="1396"/>
                </a:lnTo>
                <a:lnTo>
                  <a:pt x="385" y="1370"/>
                </a:lnTo>
                <a:lnTo>
                  <a:pt x="355" y="1343"/>
                </a:lnTo>
                <a:lnTo>
                  <a:pt x="323" y="1319"/>
                </a:lnTo>
                <a:lnTo>
                  <a:pt x="291" y="1294"/>
                </a:lnTo>
                <a:lnTo>
                  <a:pt x="256" y="1271"/>
                </a:lnTo>
                <a:lnTo>
                  <a:pt x="222" y="1247"/>
                </a:lnTo>
                <a:lnTo>
                  <a:pt x="184" y="1226"/>
                </a:lnTo>
                <a:lnTo>
                  <a:pt x="147" y="1205"/>
                </a:lnTo>
                <a:lnTo>
                  <a:pt x="147" y="1205"/>
                </a:lnTo>
                <a:lnTo>
                  <a:pt x="142" y="1202"/>
                </a:lnTo>
                <a:lnTo>
                  <a:pt x="142" y="1202"/>
                </a:lnTo>
                <a:lnTo>
                  <a:pt x="126" y="1244"/>
                </a:lnTo>
                <a:lnTo>
                  <a:pt x="109" y="1288"/>
                </a:lnTo>
                <a:lnTo>
                  <a:pt x="96" y="1330"/>
                </a:lnTo>
                <a:lnTo>
                  <a:pt x="82" y="1373"/>
                </a:lnTo>
                <a:lnTo>
                  <a:pt x="69" y="1418"/>
                </a:lnTo>
                <a:lnTo>
                  <a:pt x="57" y="1462"/>
                </a:lnTo>
                <a:lnTo>
                  <a:pt x="46" y="1506"/>
                </a:lnTo>
                <a:lnTo>
                  <a:pt x="37" y="1551"/>
                </a:lnTo>
                <a:lnTo>
                  <a:pt x="28" y="1596"/>
                </a:lnTo>
                <a:lnTo>
                  <a:pt x="21" y="1643"/>
                </a:lnTo>
                <a:lnTo>
                  <a:pt x="15" y="1689"/>
                </a:lnTo>
                <a:lnTo>
                  <a:pt x="10" y="1736"/>
                </a:lnTo>
                <a:lnTo>
                  <a:pt x="6" y="1782"/>
                </a:lnTo>
                <a:lnTo>
                  <a:pt x="3" y="1828"/>
                </a:lnTo>
                <a:lnTo>
                  <a:pt x="1" y="1876"/>
                </a:lnTo>
                <a:lnTo>
                  <a:pt x="0" y="1924"/>
                </a:lnTo>
                <a:lnTo>
                  <a:pt x="0" y="1957"/>
                </a:lnTo>
                <a:lnTo>
                  <a:pt x="0" y="1957"/>
                </a:lnTo>
                <a:lnTo>
                  <a:pt x="1" y="2007"/>
                </a:lnTo>
                <a:lnTo>
                  <a:pt x="3" y="2056"/>
                </a:lnTo>
                <a:lnTo>
                  <a:pt x="6" y="2104"/>
                </a:lnTo>
                <a:lnTo>
                  <a:pt x="10" y="2153"/>
                </a:lnTo>
                <a:lnTo>
                  <a:pt x="16" y="2201"/>
                </a:lnTo>
                <a:lnTo>
                  <a:pt x="22" y="2249"/>
                </a:lnTo>
                <a:lnTo>
                  <a:pt x="31" y="2296"/>
                </a:lnTo>
                <a:lnTo>
                  <a:pt x="40" y="2344"/>
                </a:lnTo>
                <a:lnTo>
                  <a:pt x="51" y="2390"/>
                </a:lnTo>
                <a:lnTo>
                  <a:pt x="61" y="2436"/>
                </a:lnTo>
                <a:lnTo>
                  <a:pt x="75" y="2483"/>
                </a:lnTo>
                <a:lnTo>
                  <a:pt x="88" y="2528"/>
                </a:lnTo>
                <a:lnTo>
                  <a:pt x="102" y="2573"/>
                </a:lnTo>
                <a:lnTo>
                  <a:pt x="118" y="2618"/>
                </a:lnTo>
                <a:lnTo>
                  <a:pt x="135" y="2661"/>
                </a:lnTo>
                <a:lnTo>
                  <a:pt x="153" y="2704"/>
                </a:lnTo>
                <a:lnTo>
                  <a:pt x="172" y="2748"/>
                </a:lnTo>
                <a:lnTo>
                  <a:pt x="192" y="2790"/>
                </a:lnTo>
                <a:lnTo>
                  <a:pt x="213" y="2832"/>
                </a:lnTo>
                <a:lnTo>
                  <a:pt x="234" y="2872"/>
                </a:lnTo>
                <a:lnTo>
                  <a:pt x="256" y="2913"/>
                </a:lnTo>
                <a:lnTo>
                  <a:pt x="280" y="2953"/>
                </a:lnTo>
                <a:lnTo>
                  <a:pt x="306" y="2992"/>
                </a:lnTo>
                <a:lnTo>
                  <a:pt x="331" y="3031"/>
                </a:lnTo>
                <a:lnTo>
                  <a:pt x="356" y="3068"/>
                </a:lnTo>
                <a:lnTo>
                  <a:pt x="385" y="3106"/>
                </a:lnTo>
                <a:lnTo>
                  <a:pt x="412" y="3143"/>
                </a:lnTo>
                <a:lnTo>
                  <a:pt x="442" y="3179"/>
                </a:lnTo>
                <a:lnTo>
                  <a:pt x="472" y="3214"/>
                </a:lnTo>
                <a:lnTo>
                  <a:pt x="502" y="3248"/>
                </a:lnTo>
                <a:lnTo>
                  <a:pt x="533" y="3283"/>
                </a:lnTo>
                <a:lnTo>
                  <a:pt x="566" y="3315"/>
                </a:lnTo>
                <a:lnTo>
                  <a:pt x="566" y="3315"/>
                </a:lnTo>
                <a:lnTo>
                  <a:pt x="599" y="3347"/>
                </a:lnTo>
                <a:lnTo>
                  <a:pt x="632" y="3378"/>
                </a:lnTo>
                <a:lnTo>
                  <a:pt x="666" y="3410"/>
                </a:lnTo>
                <a:lnTo>
                  <a:pt x="702" y="3440"/>
                </a:lnTo>
                <a:lnTo>
                  <a:pt x="738" y="3468"/>
                </a:lnTo>
                <a:lnTo>
                  <a:pt x="774" y="3497"/>
                </a:lnTo>
                <a:lnTo>
                  <a:pt x="812" y="3524"/>
                </a:lnTo>
                <a:lnTo>
                  <a:pt x="849" y="3551"/>
                </a:lnTo>
                <a:lnTo>
                  <a:pt x="888" y="3576"/>
                </a:lnTo>
                <a:lnTo>
                  <a:pt x="929" y="3600"/>
                </a:lnTo>
                <a:lnTo>
                  <a:pt x="967" y="3624"/>
                </a:lnTo>
                <a:lnTo>
                  <a:pt x="1008" y="3646"/>
                </a:lnTo>
                <a:lnTo>
                  <a:pt x="1050" y="3669"/>
                </a:lnTo>
                <a:lnTo>
                  <a:pt x="1092" y="3690"/>
                </a:lnTo>
                <a:lnTo>
                  <a:pt x="1134" y="3709"/>
                </a:lnTo>
                <a:lnTo>
                  <a:pt x="1177" y="3729"/>
                </a:lnTo>
                <a:lnTo>
                  <a:pt x="1221" y="3745"/>
                </a:lnTo>
                <a:lnTo>
                  <a:pt x="1264" y="3763"/>
                </a:lnTo>
                <a:lnTo>
                  <a:pt x="1309" y="3778"/>
                </a:lnTo>
                <a:lnTo>
                  <a:pt x="1354" y="3793"/>
                </a:lnTo>
                <a:lnTo>
                  <a:pt x="1399" y="3807"/>
                </a:lnTo>
                <a:lnTo>
                  <a:pt x="1444" y="3819"/>
                </a:lnTo>
                <a:lnTo>
                  <a:pt x="1490" y="3831"/>
                </a:lnTo>
                <a:lnTo>
                  <a:pt x="1538" y="3841"/>
                </a:lnTo>
                <a:lnTo>
                  <a:pt x="1585" y="3850"/>
                </a:lnTo>
                <a:lnTo>
                  <a:pt x="1632" y="3858"/>
                </a:lnTo>
                <a:lnTo>
                  <a:pt x="1680" y="3865"/>
                </a:lnTo>
                <a:lnTo>
                  <a:pt x="1728" y="3870"/>
                </a:lnTo>
                <a:lnTo>
                  <a:pt x="1776" y="3874"/>
                </a:lnTo>
                <a:lnTo>
                  <a:pt x="1826" y="3877"/>
                </a:lnTo>
                <a:lnTo>
                  <a:pt x="1875" y="3880"/>
                </a:lnTo>
                <a:lnTo>
                  <a:pt x="1924" y="3880"/>
                </a:lnTo>
                <a:lnTo>
                  <a:pt x="1924" y="3880"/>
                </a:lnTo>
                <a:lnTo>
                  <a:pt x="3837" y="3880"/>
                </a:lnTo>
                <a:lnTo>
                  <a:pt x="3837" y="3880"/>
                </a:lnTo>
                <a:lnTo>
                  <a:pt x="3886" y="3880"/>
                </a:lnTo>
                <a:lnTo>
                  <a:pt x="3936" y="3877"/>
                </a:lnTo>
                <a:lnTo>
                  <a:pt x="3984" y="3874"/>
                </a:lnTo>
                <a:lnTo>
                  <a:pt x="4033" y="3870"/>
                </a:lnTo>
                <a:lnTo>
                  <a:pt x="4081" y="3865"/>
                </a:lnTo>
                <a:lnTo>
                  <a:pt x="4129" y="3858"/>
                </a:lnTo>
                <a:lnTo>
                  <a:pt x="4177" y="3850"/>
                </a:lnTo>
                <a:lnTo>
                  <a:pt x="4223" y="3841"/>
                </a:lnTo>
                <a:lnTo>
                  <a:pt x="4270" y="3831"/>
                </a:lnTo>
                <a:lnTo>
                  <a:pt x="4316" y="3819"/>
                </a:lnTo>
                <a:lnTo>
                  <a:pt x="4363" y="3807"/>
                </a:lnTo>
                <a:lnTo>
                  <a:pt x="4408" y="3793"/>
                </a:lnTo>
                <a:lnTo>
                  <a:pt x="4453" y="3778"/>
                </a:lnTo>
                <a:lnTo>
                  <a:pt x="4497" y="3763"/>
                </a:lnTo>
                <a:lnTo>
                  <a:pt x="4541" y="3745"/>
                </a:lnTo>
                <a:lnTo>
                  <a:pt x="4584" y="3729"/>
                </a:lnTo>
                <a:lnTo>
                  <a:pt x="4628" y="3709"/>
                </a:lnTo>
                <a:lnTo>
                  <a:pt x="4670" y="3690"/>
                </a:lnTo>
                <a:lnTo>
                  <a:pt x="4712" y="3669"/>
                </a:lnTo>
                <a:lnTo>
                  <a:pt x="4752" y="3646"/>
                </a:lnTo>
                <a:lnTo>
                  <a:pt x="4793" y="3624"/>
                </a:lnTo>
                <a:lnTo>
                  <a:pt x="4833" y="3600"/>
                </a:lnTo>
                <a:lnTo>
                  <a:pt x="4872" y="3576"/>
                </a:lnTo>
                <a:lnTo>
                  <a:pt x="4911" y="3551"/>
                </a:lnTo>
                <a:lnTo>
                  <a:pt x="4950" y="3524"/>
                </a:lnTo>
                <a:lnTo>
                  <a:pt x="4986" y="3497"/>
                </a:lnTo>
                <a:lnTo>
                  <a:pt x="5023" y="3468"/>
                </a:lnTo>
                <a:lnTo>
                  <a:pt x="5059" y="3440"/>
                </a:lnTo>
                <a:lnTo>
                  <a:pt x="5094" y="3410"/>
                </a:lnTo>
                <a:lnTo>
                  <a:pt x="5129" y="3378"/>
                </a:lnTo>
                <a:lnTo>
                  <a:pt x="5162" y="3347"/>
                </a:lnTo>
                <a:lnTo>
                  <a:pt x="5195" y="3315"/>
                </a:lnTo>
                <a:lnTo>
                  <a:pt x="5195" y="3315"/>
                </a:lnTo>
                <a:lnTo>
                  <a:pt x="5228" y="3283"/>
                </a:lnTo>
                <a:lnTo>
                  <a:pt x="5258" y="3248"/>
                </a:lnTo>
                <a:lnTo>
                  <a:pt x="5290" y="3214"/>
                </a:lnTo>
                <a:lnTo>
                  <a:pt x="5320" y="3179"/>
                </a:lnTo>
                <a:lnTo>
                  <a:pt x="5348" y="3143"/>
                </a:lnTo>
                <a:lnTo>
                  <a:pt x="5377" y="3106"/>
                </a:lnTo>
                <a:lnTo>
                  <a:pt x="5404" y="3068"/>
                </a:lnTo>
                <a:lnTo>
                  <a:pt x="5431" y="3031"/>
                </a:lnTo>
                <a:lnTo>
                  <a:pt x="5456" y="2992"/>
                </a:lnTo>
                <a:lnTo>
                  <a:pt x="5480" y="2953"/>
                </a:lnTo>
                <a:lnTo>
                  <a:pt x="5504" y="2913"/>
                </a:lnTo>
                <a:lnTo>
                  <a:pt x="5526" y="2872"/>
                </a:lnTo>
                <a:lnTo>
                  <a:pt x="5549" y="2832"/>
                </a:lnTo>
                <a:lnTo>
                  <a:pt x="5570" y="2790"/>
                </a:lnTo>
                <a:lnTo>
                  <a:pt x="5589" y="2748"/>
                </a:lnTo>
                <a:lnTo>
                  <a:pt x="5609" y="2704"/>
                </a:lnTo>
                <a:lnTo>
                  <a:pt x="5625" y="2661"/>
                </a:lnTo>
                <a:lnTo>
                  <a:pt x="5643" y="2618"/>
                </a:lnTo>
                <a:lnTo>
                  <a:pt x="5658" y="2573"/>
                </a:lnTo>
                <a:lnTo>
                  <a:pt x="5673" y="2528"/>
                </a:lnTo>
                <a:lnTo>
                  <a:pt x="5687" y="2483"/>
                </a:lnTo>
                <a:lnTo>
                  <a:pt x="5699" y="2436"/>
                </a:lnTo>
                <a:lnTo>
                  <a:pt x="5711" y="2390"/>
                </a:lnTo>
                <a:lnTo>
                  <a:pt x="5721" y="2344"/>
                </a:lnTo>
                <a:lnTo>
                  <a:pt x="5730" y="2297"/>
                </a:lnTo>
                <a:lnTo>
                  <a:pt x="5738" y="2249"/>
                </a:lnTo>
                <a:lnTo>
                  <a:pt x="5745" y="2201"/>
                </a:lnTo>
                <a:lnTo>
                  <a:pt x="5750" y="2153"/>
                </a:lnTo>
                <a:lnTo>
                  <a:pt x="5754" y="2104"/>
                </a:lnTo>
                <a:lnTo>
                  <a:pt x="5757" y="2056"/>
                </a:lnTo>
                <a:lnTo>
                  <a:pt x="5760" y="2007"/>
                </a:lnTo>
                <a:lnTo>
                  <a:pt x="5760" y="1957"/>
                </a:lnTo>
                <a:lnTo>
                  <a:pt x="5760" y="1924"/>
                </a:lnTo>
                <a:lnTo>
                  <a:pt x="5760" y="1924"/>
                </a:lnTo>
                <a:lnTo>
                  <a:pt x="5760" y="1876"/>
                </a:lnTo>
                <a:lnTo>
                  <a:pt x="5759" y="1828"/>
                </a:lnTo>
                <a:lnTo>
                  <a:pt x="5756" y="1782"/>
                </a:lnTo>
                <a:lnTo>
                  <a:pt x="5751" y="1736"/>
                </a:lnTo>
                <a:lnTo>
                  <a:pt x="5745" y="1689"/>
                </a:lnTo>
                <a:lnTo>
                  <a:pt x="5739" y="1643"/>
                </a:lnTo>
                <a:lnTo>
                  <a:pt x="5732" y="1598"/>
                </a:lnTo>
                <a:lnTo>
                  <a:pt x="5724" y="1551"/>
                </a:lnTo>
                <a:lnTo>
                  <a:pt x="5714" y="1506"/>
                </a:lnTo>
                <a:lnTo>
                  <a:pt x="5703" y="1462"/>
                </a:lnTo>
                <a:lnTo>
                  <a:pt x="5693" y="1418"/>
                </a:lnTo>
                <a:lnTo>
                  <a:pt x="5679" y="1375"/>
                </a:lnTo>
                <a:lnTo>
                  <a:pt x="5666" y="1331"/>
                </a:lnTo>
                <a:lnTo>
                  <a:pt x="5651" y="1288"/>
                </a:lnTo>
                <a:lnTo>
                  <a:pt x="5636" y="1246"/>
                </a:lnTo>
                <a:lnTo>
                  <a:pt x="5619" y="1204"/>
                </a:lnTo>
                <a:lnTo>
                  <a:pt x="5619" y="1204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9000">
                <a:schemeClr val="accent5">
                  <a:lumMod val="50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>
              <a:rot lat="0" lon="0" rev="12720000"/>
            </a:lightRig>
          </a:scene3d>
          <a:sp3d/>
        </p:spPr>
        <p:txBody>
          <a:bodyPr/>
          <a:lstStyle/>
          <a:p>
            <a:pPr>
              <a:lnSpc>
                <a:spcPct val="85000"/>
              </a:lnSpc>
            </a:pPr>
            <a:endParaRPr lang="en-US" dirty="0">
              <a:latin typeface="Times"/>
            </a:endParaRPr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427B50FF-7E67-CC4E-B49A-ADB0623CE313}"/>
              </a:ext>
            </a:extLst>
          </p:cNvPr>
          <p:cNvSpPr>
            <a:spLocks/>
          </p:cNvSpPr>
          <p:nvPr userDrawn="1"/>
        </p:nvSpPr>
        <p:spPr bwMode="auto">
          <a:xfrm flipH="1">
            <a:off x="8306350" y="1807570"/>
            <a:ext cx="2142016" cy="1443630"/>
          </a:xfrm>
          <a:custGeom>
            <a:avLst/>
            <a:gdLst/>
            <a:ahLst/>
            <a:cxnLst>
              <a:cxn ang="0">
                <a:pos x="5438" y="1318"/>
              </a:cxn>
              <a:cxn ang="0">
                <a:pos x="5248" y="1507"/>
              </a:cxn>
              <a:cxn ang="0">
                <a:pos x="5145" y="1679"/>
              </a:cxn>
              <a:cxn ang="0">
                <a:pos x="5095" y="1848"/>
              </a:cxn>
              <a:cxn ang="0">
                <a:pos x="5082" y="2149"/>
              </a:cxn>
              <a:cxn ang="0">
                <a:pos x="4944" y="2555"/>
              </a:cxn>
              <a:cxn ang="0">
                <a:pos x="4726" y="2848"/>
              </a:cxn>
              <a:cxn ang="0">
                <a:pos x="4381" y="3093"/>
              </a:cxn>
              <a:cxn ang="0">
                <a:pos x="3964" y="3211"/>
              </a:cxn>
              <a:cxn ang="0">
                <a:pos x="1733" y="3204"/>
              </a:cxn>
              <a:cxn ang="0">
                <a:pos x="1325" y="3066"/>
              </a:cxn>
              <a:cxn ang="0">
                <a:pos x="1034" y="2848"/>
              </a:cxn>
              <a:cxn ang="0">
                <a:pos x="787" y="2501"/>
              </a:cxn>
              <a:cxn ang="0">
                <a:pos x="669" y="2086"/>
              </a:cxn>
              <a:cxn ang="0">
                <a:pos x="678" y="1733"/>
              </a:cxn>
              <a:cxn ang="0">
                <a:pos x="816" y="1325"/>
              </a:cxn>
              <a:cxn ang="0">
                <a:pos x="1034" y="1034"/>
              </a:cxn>
              <a:cxn ang="0">
                <a:pos x="1379" y="788"/>
              </a:cxn>
              <a:cxn ang="0">
                <a:pos x="1796" y="669"/>
              </a:cxn>
              <a:cxn ang="0">
                <a:pos x="4027" y="678"/>
              </a:cxn>
              <a:cxn ang="0">
                <a:pos x="4435" y="816"/>
              </a:cxn>
              <a:cxn ang="0">
                <a:pos x="4726" y="1034"/>
              </a:cxn>
              <a:cxn ang="0">
                <a:pos x="4910" y="895"/>
              </a:cxn>
              <a:cxn ang="0">
                <a:pos x="5201" y="678"/>
              </a:cxn>
              <a:cxn ang="0">
                <a:pos x="5129" y="502"/>
              </a:cxn>
              <a:cxn ang="0">
                <a:pos x="4872" y="304"/>
              </a:cxn>
              <a:cxn ang="0">
                <a:pos x="4584" y="151"/>
              </a:cxn>
              <a:cxn ang="0">
                <a:pos x="4270" y="49"/>
              </a:cxn>
              <a:cxn ang="0">
                <a:pos x="3935" y="2"/>
              </a:cxn>
              <a:cxn ang="0">
                <a:pos x="1776" y="5"/>
              </a:cxn>
              <a:cxn ang="0">
                <a:pos x="1444" y="61"/>
              </a:cxn>
              <a:cxn ang="0">
                <a:pos x="1133" y="171"/>
              </a:cxn>
              <a:cxn ang="0">
                <a:pos x="849" y="329"/>
              </a:cxn>
              <a:cxn ang="0">
                <a:pos x="597" y="532"/>
              </a:cxn>
              <a:cxn ang="0">
                <a:pos x="412" y="737"/>
              </a:cxn>
              <a:cxn ang="0">
                <a:pos x="234" y="1007"/>
              </a:cxn>
              <a:cxn ang="0">
                <a:pos x="101" y="1307"/>
              </a:cxn>
              <a:cxn ang="0">
                <a:pos x="22" y="1631"/>
              </a:cxn>
              <a:cxn ang="0">
                <a:pos x="0" y="1958"/>
              </a:cxn>
              <a:cxn ang="0">
                <a:pos x="22" y="2249"/>
              </a:cxn>
              <a:cxn ang="0">
                <a:pos x="101" y="2573"/>
              </a:cxn>
              <a:cxn ang="0">
                <a:pos x="234" y="2873"/>
              </a:cxn>
              <a:cxn ang="0">
                <a:pos x="412" y="3145"/>
              </a:cxn>
              <a:cxn ang="0">
                <a:pos x="597" y="3348"/>
              </a:cxn>
              <a:cxn ang="0">
                <a:pos x="849" y="3551"/>
              </a:cxn>
              <a:cxn ang="0">
                <a:pos x="1133" y="3711"/>
              </a:cxn>
              <a:cxn ang="0">
                <a:pos x="1444" y="3821"/>
              </a:cxn>
              <a:cxn ang="0">
                <a:pos x="1776" y="3877"/>
              </a:cxn>
              <a:cxn ang="0">
                <a:pos x="3885" y="3880"/>
              </a:cxn>
              <a:cxn ang="0">
                <a:pos x="4223" y="3842"/>
              </a:cxn>
              <a:cxn ang="0">
                <a:pos x="4541" y="3747"/>
              </a:cxn>
              <a:cxn ang="0">
                <a:pos x="4832" y="3602"/>
              </a:cxn>
              <a:cxn ang="0">
                <a:pos x="5095" y="3411"/>
              </a:cxn>
              <a:cxn ang="0">
                <a:pos x="5289" y="3215"/>
              </a:cxn>
              <a:cxn ang="0">
                <a:pos x="5480" y="2954"/>
              </a:cxn>
              <a:cxn ang="0">
                <a:pos x="5625" y="2661"/>
              </a:cxn>
              <a:cxn ang="0">
                <a:pos x="5720" y="2345"/>
              </a:cxn>
              <a:cxn ang="0">
                <a:pos x="5760" y="2007"/>
              </a:cxn>
              <a:cxn ang="0">
                <a:pos x="5751" y="1735"/>
              </a:cxn>
              <a:cxn ang="0">
                <a:pos x="5692" y="1417"/>
              </a:cxn>
            </a:cxnLst>
            <a:rect l="0" t="0" r="r" b="b"/>
            <a:pathLst>
              <a:path w="5760" h="3882">
                <a:moveTo>
                  <a:pt x="5614" y="1205"/>
                </a:moveTo>
                <a:lnTo>
                  <a:pt x="5614" y="1205"/>
                </a:lnTo>
                <a:lnTo>
                  <a:pt x="5577" y="1226"/>
                </a:lnTo>
                <a:lnTo>
                  <a:pt x="5541" y="1248"/>
                </a:lnTo>
                <a:lnTo>
                  <a:pt x="5505" y="1271"/>
                </a:lnTo>
                <a:lnTo>
                  <a:pt x="5471" y="1295"/>
                </a:lnTo>
                <a:lnTo>
                  <a:pt x="5438" y="1318"/>
                </a:lnTo>
                <a:lnTo>
                  <a:pt x="5406" y="1343"/>
                </a:lnTo>
                <a:lnTo>
                  <a:pt x="5377" y="1370"/>
                </a:lnTo>
                <a:lnTo>
                  <a:pt x="5348" y="1395"/>
                </a:lnTo>
                <a:lnTo>
                  <a:pt x="5321" y="1422"/>
                </a:lnTo>
                <a:lnTo>
                  <a:pt x="5294" y="1451"/>
                </a:lnTo>
                <a:lnTo>
                  <a:pt x="5271" y="1478"/>
                </a:lnTo>
                <a:lnTo>
                  <a:pt x="5248" y="1507"/>
                </a:lnTo>
                <a:lnTo>
                  <a:pt x="5226" y="1536"/>
                </a:lnTo>
                <a:lnTo>
                  <a:pt x="5206" y="1566"/>
                </a:lnTo>
                <a:lnTo>
                  <a:pt x="5188" y="1595"/>
                </a:lnTo>
                <a:lnTo>
                  <a:pt x="5172" y="1624"/>
                </a:lnTo>
                <a:lnTo>
                  <a:pt x="5172" y="1624"/>
                </a:lnTo>
                <a:lnTo>
                  <a:pt x="5158" y="1652"/>
                </a:lnTo>
                <a:lnTo>
                  <a:pt x="5145" y="1679"/>
                </a:lnTo>
                <a:lnTo>
                  <a:pt x="5133" y="1706"/>
                </a:lnTo>
                <a:lnTo>
                  <a:pt x="5124" y="1735"/>
                </a:lnTo>
                <a:lnTo>
                  <a:pt x="5115" y="1764"/>
                </a:lnTo>
                <a:lnTo>
                  <a:pt x="5106" y="1791"/>
                </a:lnTo>
                <a:lnTo>
                  <a:pt x="5100" y="1820"/>
                </a:lnTo>
                <a:lnTo>
                  <a:pt x="5095" y="1848"/>
                </a:lnTo>
                <a:lnTo>
                  <a:pt x="5095" y="1848"/>
                </a:lnTo>
                <a:lnTo>
                  <a:pt x="5097" y="1886"/>
                </a:lnTo>
                <a:lnTo>
                  <a:pt x="5097" y="1924"/>
                </a:lnTo>
                <a:lnTo>
                  <a:pt x="5097" y="1956"/>
                </a:lnTo>
                <a:lnTo>
                  <a:pt x="5097" y="1956"/>
                </a:lnTo>
                <a:lnTo>
                  <a:pt x="5095" y="2021"/>
                </a:lnTo>
                <a:lnTo>
                  <a:pt x="5089" y="2086"/>
                </a:lnTo>
                <a:lnTo>
                  <a:pt x="5082" y="2149"/>
                </a:lnTo>
                <a:lnTo>
                  <a:pt x="5071" y="2210"/>
                </a:lnTo>
                <a:lnTo>
                  <a:pt x="5057" y="2271"/>
                </a:lnTo>
                <a:lnTo>
                  <a:pt x="5041" y="2330"/>
                </a:lnTo>
                <a:lnTo>
                  <a:pt x="5019" y="2390"/>
                </a:lnTo>
                <a:lnTo>
                  <a:pt x="4998" y="2445"/>
                </a:lnTo>
                <a:lnTo>
                  <a:pt x="4973" y="2501"/>
                </a:lnTo>
                <a:lnTo>
                  <a:pt x="4944" y="2555"/>
                </a:lnTo>
                <a:lnTo>
                  <a:pt x="4913" y="2609"/>
                </a:lnTo>
                <a:lnTo>
                  <a:pt x="4881" y="2659"/>
                </a:lnTo>
                <a:lnTo>
                  <a:pt x="4845" y="2710"/>
                </a:lnTo>
                <a:lnTo>
                  <a:pt x="4807" y="2756"/>
                </a:lnTo>
                <a:lnTo>
                  <a:pt x="4768" y="2803"/>
                </a:lnTo>
                <a:lnTo>
                  <a:pt x="4726" y="2848"/>
                </a:lnTo>
                <a:lnTo>
                  <a:pt x="4726" y="2848"/>
                </a:lnTo>
                <a:lnTo>
                  <a:pt x="4681" y="2889"/>
                </a:lnTo>
                <a:lnTo>
                  <a:pt x="4636" y="2929"/>
                </a:lnTo>
                <a:lnTo>
                  <a:pt x="4588" y="2967"/>
                </a:lnTo>
                <a:lnTo>
                  <a:pt x="4539" y="3003"/>
                </a:lnTo>
                <a:lnTo>
                  <a:pt x="4487" y="3035"/>
                </a:lnTo>
                <a:lnTo>
                  <a:pt x="4435" y="3066"/>
                </a:lnTo>
                <a:lnTo>
                  <a:pt x="4381" y="3093"/>
                </a:lnTo>
                <a:lnTo>
                  <a:pt x="4325" y="3118"/>
                </a:lnTo>
                <a:lnTo>
                  <a:pt x="4268" y="3141"/>
                </a:lnTo>
                <a:lnTo>
                  <a:pt x="4210" y="3161"/>
                </a:lnTo>
                <a:lnTo>
                  <a:pt x="4149" y="3177"/>
                </a:lnTo>
                <a:lnTo>
                  <a:pt x="4090" y="3192"/>
                </a:lnTo>
                <a:lnTo>
                  <a:pt x="4027" y="3204"/>
                </a:lnTo>
                <a:lnTo>
                  <a:pt x="3964" y="3211"/>
                </a:lnTo>
                <a:lnTo>
                  <a:pt x="3901" y="3217"/>
                </a:lnTo>
                <a:lnTo>
                  <a:pt x="3836" y="3219"/>
                </a:lnTo>
                <a:lnTo>
                  <a:pt x="1924" y="3219"/>
                </a:lnTo>
                <a:lnTo>
                  <a:pt x="1924" y="3219"/>
                </a:lnTo>
                <a:lnTo>
                  <a:pt x="1859" y="3217"/>
                </a:lnTo>
                <a:lnTo>
                  <a:pt x="1796" y="3211"/>
                </a:lnTo>
                <a:lnTo>
                  <a:pt x="1733" y="3204"/>
                </a:lnTo>
                <a:lnTo>
                  <a:pt x="1670" y="3192"/>
                </a:lnTo>
                <a:lnTo>
                  <a:pt x="1609" y="3177"/>
                </a:lnTo>
                <a:lnTo>
                  <a:pt x="1550" y="3161"/>
                </a:lnTo>
                <a:lnTo>
                  <a:pt x="1492" y="3141"/>
                </a:lnTo>
                <a:lnTo>
                  <a:pt x="1435" y="3118"/>
                </a:lnTo>
                <a:lnTo>
                  <a:pt x="1379" y="3093"/>
                </a:lnTo>
                <a:lnTo>
                  <a:pt x="1325" y="3066"/>
                </a:lnTo>
                <a:lnTo>
                  <a:pt x="1273" y="3035"/>
                </a:lnTo>
                <a:lnTo>
                  <a:pt x="1221" y="3003"/>
                </a:lnTo>
                <a:lnTo>
                  <a:pt x="1172" y="2967"/>
                </a:lnTo>
                <a:lnTo>
                  <a:pt x="1124" y="2929"/>
                </a:lnTo>
                <a:lnTo>
                  <a:pt x="1077" y="2889"/>
                </a:lnTo>
                <a:lnTo>
                  <a:pt x="1034" y="2848"/>
                </a:lnTo>
                <a:lnTo>
                  <a:pt x="1034" y="2848"/>
                </a:lnTo>
                <a:lnTo>
                  <a:pt x="992" y="2803"/>
                </a:lnTo>
                <a:lnTo>
                  <a:pt x="951" y="2756"/>
                </a:lnTo>
                <a:lnTo>
                  <a:pt x="913" y="2710"/>
                </a:lnTo>
                <a:lnTo>
                  <a:pt x="879" y="2659"/>
                </a:lnTo>
                <a:lnTo>
                  <a:pt x="847" y="2609"/>
                </a:lnTo>
                <a:lnTo>
                  <a:pt x="816" y="2555"/>
                </a:lnTo>
                <a:lnTo>
                  <a:pt x="787" y="2501"/>
                </a:lnTo>
                <a:lnTo>
                  <a:pt x="762" y="2445"/>
                </a:lnTo>
                <a:lnTo>
                  <a:pt x="739" y="2390"/>
                </a:lnTo>
                <a:lnTo>
                  <a:pt x="719" y="2330"/>
                </a:lnTo>
                <a:lnTo>
                  <a:pt x="703" y="2271"/>
                </a:lnTo>
                <a:lnTo>
                  <a:pt x="689" y="2210"/>
                </a:lnTo>
                <a:lnTo>
                  <a:pt x="678" y="2149"/>
                </a:lnTo>
                <a:lnTo>
                  <a:pt x="669" y="2086"/>
                </a:lnTo>
                <a:lnTo>
                  <a:pt x="665" y="2021"/>
                </a:lnTo>
                <a:lnTo>
                  <a:pt x="663" y="1956"/>
                </a:lnTo>
                <a:lnTo>
                  <a:pt x="663" y="1924"/>
                </a:lnTo>
                <a:lnTo>
                  <a:pt x="663" y="1924"/>
                </a:lnTo>
                <a:lnTo>
                  <a:pt x="665" y="1859"/>
                </a:lnTo>
                <a:lnTo>
                  <a:pt x="669" y="1796"/>
                </a:lnTo>
                <a:lnTo>
                  <a:pt x="678" y="1733"/>
                </a:lnTo>
                <a:lnTo>
                  <a:pt x="689" y="1670"/>
                </a:lnTo>
                <a:lnTo>
                  <a:pt x="703" y="1611"/>
                </a:lnTo>
                <a:lnTo>
                  <a:pt x="719" y="1550"/>
                </a:lnTo>
                <a:lnTo>
                  <a:pt x="739" y="1492"/>
                </a:lnTo>
                <a:lnTo>
                  <a:pt x="762" y="1435"/>
                </a:lnTo>
                <a:lnTo>
                  <a:pt x="787" y="1379"/>
                </a:lnTo>
                <a:lnTo>
                  <a:pt x="816" y="1325"/>
                </a:lnTo>
                <a:lnTo>
                  <a:pt x="847" y="1273"/>
                </a:lnTo>
                <a:lnTo>
                  <a:pt x="879" y="1221"/>
                </a:lnTo>
                <a:lnTo>
                  <a:pt x="913" y="1172"/>
                </a:lnTo>
                <a:lnTo>
                  <a:pt x="951" y="1124"/>
                </a:lnTo>
                <a:lnTo>
                  <a:pt x="992" y="1079"/>
                </a:lnTo>
                <a:lnTo>
                  <a:pt x="1034" y="1034"/>
                </a:lnTo>
                <a:lnTo>
                  <a:pt x="1034" y="1034"/>
                </a:lnTo>
                <a:lnTo>
                  <a:pt x="1077" y="993"/>
                </a:lnTo>
                <a:lnTo>
                  <a:pt x="1124" y="951"/>
                </a:lnTo>
                <a:lnTo>
                  <a:pt x="1172" y="915"/>
                </a:lnTo>
                <a:lnTo>
                  <a:pt x="1221" y="879"/>
                </a:lnTo>
                <a:lnTo>
                  <a:pt x="1273" y="847"/>
                </a:lnTo>
                <a:lnTo>
                  <a:pt x="1325" y="816"/>
                </a:lnTo>
                <a:lnTo>
                  <a:pt x="1379" y="788"/>
                </a:lnTo>
                <a:lnTo>
                  <a:pt x="1435" y="762"/>
                </a:lnTo>
                <a:lnTo>
                  <a:pt x="1492" y="739"/>
                </a:lnTo>
                <a:lnTo>
                  <a:pt x="1550" y="719"/>
                </a:lnTo>
                <a:lnTo>
                  <a:pt x="1609" y="703"/>
                </a:lnTo>
                <a:lnTo>
                  <a:pt x="1670" y="689"/>
                </a:lnTo>
                <a:lnTo>
                  <a:pt x="1733" y="678"/>
                </a:lnTo>
                <a:lnTo>
                  <a:pt x="1796" y="669"/>
                </a:lnTo>
                <a:lnTo>
                  <a:pt x="1859" y="665"/>
                </a:lnTo>
                <a:lnTo>
                  <a:pt x="1924" y="663"/>
                </a:lnTo>
                <a:lnTo>
                  <a:pt x="3836" y="663"/>
                </a:lnTo>
                <a:lnTo>
                  <a:pt x="3836" y="663"/>
                </a:lnTo>
                <a:lnTo>
                  <a:pt x="3901" y="665"/>
                </a:lnTo>
                <a:lnTo>
                  <a:pt x="3964" y="669"/>
                </a:lnTo>
                <a:lnTo>
                  <a:pt x="4027" y="678"/>
                </a:lnTo>
                <a:lnTo>
                  <a:pt x="4090" y="689"/>
                </a:lnTo>
                <a:lnTo>
                  <a:pt x="4149" y="703"/>
                </a:lnTo>
                <a:lnTo>
                  <a:pt x="4210" y="719"/>
                </a:lnTo>
                <a:lnTo>
                  <a:pt x="4268" y="739"/>
                </a:lnTo>
                <a:lnTo>
                  <a:pt x="4325" y="762"/>
                </a:lnTo>
                <a:lnTo>
                  <a:pt x="4381" y="788"/>
                </a:lnTo>
                <a:lnTo>
                  <a:pt x="4435" y="816"/>
                </a:lnTo>
                <a:lnTo>
                  <a:pt x="4487" y="847"/>
                </a:lnTo>
                <a:lnTo>
                  <a:pt x="4539" y="879"/>
                </a:lnTo>
                <a:lnTo>
                  <a:pt x="4588" y="915"/>
                </a:lnTo>
                <a:lnTo>
                  <a:pt x="4636" y="951"/>
                </a:lnTo>
                <a:lnTo>
                  <a:pt x="4681" y="993"/>
                </a:lnTo>
                <a:lnTo>
                  <a:pt x="4726" y="1034"/>
                </a:lnTo>
                <a:lnTo>
                  <a:pt x="4726" y="1034"/>
                </a:lnTo>
                <a:lnTo>
                  <a:pt x="4753" y="1063"/>
                </a:lnTo>
                <a:lnTo>
                  <a:pt x="4753" y="1063"/>
                </a:lnTo>
                <a:lnTo>
                  <a:pt x="4782" y="1027"/>
                </a:lnTo>
                <a:lnTo>
                  <a:pt x="4813" y="993"/>
                </a:lnTo>
                <a:lnTo>
                  <a:pt x="4845" y="960"/>
                </a:lnTo>
                <a:lnTo>
                  <a:pt x="4877" y="928"/>
                </a:lnTo>
                <a:lnTo>
                  <a:pt x="4910" y="895"/>
                </a:lnTo>
                <a:lnTo>
                  <a:pt x="4944" y="865"/>
                </a:lnTo>
                <a:lnTo>
                  <a:pt x="4980" y="834"/>
                </a:lnTo>
                <a:lnTo>
                  <a:pt x="5016" y="806"/>
                </a:lnTo>
                <a:lnTo>
                  <a:pt x="5016" y="806"/>
                </a:lnTo>
                <a:lnTo>
                  <a:pt x="5075" y="761"/>
                </a:lnTo>
                <a:lnTo>
                  <a:pt x="5136" y="717"/>
                </a:lnTo>
                <a:lnTo>
                  <a:pt x="5201" y="678"/>
                </a:lnTo>
                <a:lnTo>
                  <a:pt x="5266" y="638"/>
                </a:lnTo>
                <a:lnTo>
                  <a:pt x="5266" y="638"/>
                </a:lnTo>
                <a:lnTo>
                  <a:pt x="5231" y="601"/>
                </a:lnTo>
                <a:lnTo>
                  <a:pt x="5196" y="565"/>
                </a:lnTo>
                <a:lnTo>
                  <a:pt x="5196" y="565"/>
                </a:lnTo>
                <a:lnTo>
                  <a:pt x="5163" y="532"/>
                </a:lnTo>
                <a:lnTo>
                  <a:pt x="5129" y="502"/>
                </a:lnTo>
                <a:lnTo>
                  <a:pt x="5095" y="471"/>
                </a:lnTo>
                <a:lnTo>
                  <a:pt x="5059" y="441"/>
                </a:lnTo>
                <a:lnTo>
                  <a:pt x="5023" y="412"/>
                </a:lnTo>
                <a:lnTo>
                  <a:pt x="4987" y="383"/>
                </a:lnTo>
                <a:lnTo>
                  <a:pt x="4949" y="356"/>
                </a:lnTo>
                <a:lnTo>
                  <a:pt x="4911" y="329"/>
                </a:lnTo>
                <a:lnTo>
                  <a:pt x="4872" y="304"/>
                </a:lnTo>
                <a:lnTo>
                  <a:pt x="4832" y="279"/>
                </a:lnTo>
                <a:lnTo>
                  <a:pt x="4793" y="255"/>
                </a:lnTo>
                <a:lnTo>
                  <a:pt x="4751" y="234"/>
                </a:lnTo>
                <a:lnTo>
                  <a:pt x="4712" y="210"/>
                </a:lnTo>
                <a:lnTo>
                  <a:pt x="4669" y="191"/>
                </a:lnTo>
                <a:lnTo>
                  <a:pt x="4627" y="171"/>
                </a:lnTo>
                <a:lnTo>
                  <a:pt x="4584" y="151"/>
                </a:lnTo>
                <a:lnTo>
                  <a:pt x="4541" y="133"/>
                </a:lnTo>
                <a:lnTo>
                  <a:pt x="4496" y="117"/>
                </a:lnTo>
                <a:lnTo>
                  <a:pt x="4453" y="101"/>
                </a:lnTo>
                <a:lnTo>
                  <a:pt x="4408" y="86"/>
                </a:lnTo>
                <a:lnTo>
                  <a:pt x="4361" y="74"/>
                </a:lnTo>
                <a:lnTo>
                  <a:pt x="4316" y="61"/>
                </a:lnTo>
                <a:lnTo>
                  <a:pt x="4270" y="49"/>
                </a:lnTo>
                <a:lnTo>
                  <a:pt x="4223" y="40"/>
                </a:lnTo>
                <a:lnTo>
                  <a:pt x="4176" y="31"/>
                </a:lnTo>
                <a:lnTo>
                  <a:pt x="4128" y="22"/>
                </a:lnTo>
                <a:lnTo>
                  <a:pt x="4081" y="14"/>
                </a:lnTo>
                <a:lnTo>
                  <a:pt x="4032" y="9"/>
                </a:lnTo>
                <a:lnTo>
                  <a:pt x="3984" y="5"/>
                </a:lnTo>
                <a:lnTo>
                  <a:pt x="3935" y="2"/>
                </a:lnTo>
                <a:lnTo>
                  <a:pt x="3885" y="0"/>
                </a:lnTo>
                <a:lnTo>
                  <a:pt x="3836" y="0"/>
                </a:lnTo>
                <a:lnTo>
                  <a:pt x="1924" y="0"/>
                </a:lnTo>
                <a:lnTo>
                  <a:pt x="1924" y="0"/>
                </a:lnTo>
                <a:lnTo>
                  <a:pt x="1873" y="0"/>
                </a:lnTo>
                <a:lnTo>
                  <a:pt x="1825" y="2"/>
                </a:lnTo>
                <a:lnTo>
                  <a:pt x="1776" y="5"/>
                </a:lnTo>
                <a:lnTo>
                  <a:pt x="1728" y="9"/>
                </a:lnTo>
                <a:lnTo>
                  <a:pt x="1679" y="14"/>
                </a:lnTo>
                <a:lnTo>
                  <a:pt x="1631" y="22"/>
                </a:lnTo>
                <a:lnTo>
                  <a:pt x="1584" y="31"/>
                </a:lnTo>
                <a:lnTo>
                  <a:pt x="1537" y="40"/>
                </a:lnTo>
                <a:lnTo>
                  <a:pt x="1490" y="49"/>
                </a:lnTo>
                <a:lnTo>
                  <a:pt x="1444" y="61"/>
                </a:lnTo>
                <a:lnTo>
                  <a:pt x="1399" y="74"/>
                </a:lnTo>
                <a:lnTo>
                  <a:pt x="1352" y="86"/>
                </a:lnTo>
                <a:lnTo>
                  <a:pt x="1307" y="101"/>
                </a:lnTo>
                <a:lnTo>
                  <a:pt x="1264" y="117"/>
                </a:lnTo>
                <a:lnTo>
                  <a:pt x="1219" y="133"/>
                </a:lnTo>
                <a:lnTo>
                  <a:pt x="1176" y="151"/>
                </a:lnTo>
                <a:lnTo>
                  <a:pt x="1133" y="171"/>
                </a:lnTo>
                <a:lnTo>
                  <a:pt x="1091" y="191"/>
                </a:lnTo>
                <a:lnTo>
                  <a:pt x="1048" y="210"/>
                </a:lnTo>
                <a:lnTo>
                  <a:pt x="1007" y="234"/>
                </a:lnTo>
                <a:lnTo>
                  <a:pt x="967" y="255"/>
                </a:lnTo>
                <a:lnTo>
                  <a:pt x="928" y="279"/>
                </a:lnTo>
                <a:lnTo>
                  <a:pt x="888" y="304"/>
                </a:lnTo>
                <a:lnTo>
                  <a:pt x="849" y="329"/>
                </a:lnTo>
                <a:lnTo>
                  <a:pt x="811" y="356"/>
                </a:lnTo>
                <a:lnTo>
                  <a:pt x="773" y="383"/>
                </a:lnTo>
                <a:lnTo>
                  <a:pt x="737" y="412"/>
                </a:lnTo>
                <a:lnTo>
                  <a:pt x="701" y="441"/>
                </a:lnTo>
                <a:lnTo>
                  <a:pt x="665" y="471"/>
                </a:lnTo>
                <a:lnTo>
                  <a:pt x="631" y="502"/>
                </a:lnTo>
                <a:lnTo>
                  <a:pt x="597" y="532"/>
                </a:lnTo>
                <a:lnTo>
                  <a:pt x="564" y="565"/>
                </a:lnTo>
                <a:lnTo>
                  <a:pt x="564" y="565"/>
                </a:lnTo>
                <a:lnTo>
                  <a:pt x="532" y="597"/>
                </a:lnTo>
                <a:lnTo>
                  <a:pt x="502" y="631"/>
                </a:lnTo>
                <a:lnTo>
                  <a:pt x="471" y="665"/>
                </a:lnTo>
                <a:lnTo>
                  <a:pt x="440" y="701"/>
                </a:lnTo>
                <a:lnTo>
                  <a:pt x="412" y="737"/>
                </a:lnTo>
                <a:lnTo>
                  <a:pt x="383" y="773"/>
                </a:lnTo>
                <a:lnTo>
                  <a:pt x="356" y="811"/>
                </a:lnTo>
                <a:lnTo>
                  <a:pt x="329" y="849"/>
                </a:lnTo>
                <a:lnTo>
                  <a:pt x="304" y="888"/>
                </a:lnTo>
                <a:lnTo>
                  <a:pt x="279" y="928"/>
                </a:lnTo>
                <a:lnTo>
                  <a:pt x="255" y="967"/>
                </a:lnTo>
                <a:lnTo>
                  <a:pt x="234" y="1007"/>
                </a:lnTo>
                <a:lnTo>
                  <a:pt x="210" y="1048"/>
                </a:lnTo>
                <a:lnTo>
                  <a:pt x="191" y="1091"/>
                </a:lnTo>
                <a:lnTo>
                  <a:pt x="171" y="1133"/>
                </a:lnTo>
                <a:lnTo>
                  <a:pt x="151" y="1176"/>
                </a:lnTo>
                <a:lnTo>
                  <a:pt x="133" y="1219"/>
                </a:lnTo>
                <a:lnTo>
                  <a:pt x="117" y="1264"/>
                </a:lnTo>
                <a:lnTo>
                  <a:pt x="101" y="1307"/>
                </a:lnTo>
                <a:lnTo>
                  <a:pt x="86" y="1352"/>
                </a:lnTo>
                <a:lnTo>
                  <a:pt x="74" y="1399"/>
                </a:lnTo>
                <a:lnTo>
                  <a:pt x="61" y="1444"/>
                </a:lnTo>
                <a:lnTo>
                  <a:pt x="49" y="1491"/>
                </a:lnTo>
                <a:lnTo>
                  <a:pt x="40" y="1537"/>
                </a:lnTo>
                <a:lnTo>
                  <a:pt x="31" y="1584"/>
                </a:lnTo>
                <a:lnTo>
                  <a:pt x="22" y="1631"/>
                </a:lnTo>
                <a:lnTo>
                  <a:pt x="14" y="1679"/>
                </a:lnTo>
                <a:lnTo>
                  <a:pt x="9" y="1728"/>
                </a:lnTo>
                <a:lnTo>
                  <a:pt x="5" y="1776"/>
                </a:lnTo>
                <a:lnTo>
                  <a:pt x="2" y="1825"/>
                </a:lnTo>
                <a:lnTo>
                  <a:pt x="0" y="1874"/>
                </a:lnTo>
                <a:lnTo>
                  <a:pt x="0" y="1924"/>
                </a:lnTo>
                <a:lnTo>
                  <a:pt x="0" y="1958"/>
                </a:lnTo>
                <a:lnTo>
                  <a:pt x="0" y="1958"/>
                </a:lnTo>
                <a:lnTo>
                  <a:pt x="0" y="2007"/>
                </a:lnTo>
                <a:lnTo>
                  <a:pt x="2" y="2055"/>
                </a:lnTo>
                <a:lnTo>
                  <a:pt x="5" y="2106"/>
                </a:lnTo>
                <a:lnTo>
                  <a:pt x="9" y="2154"/>
                </a:lnTo>
                <a:lnTo>
                  <a:pt x="14" y="2203"/>
                </a:lnTo>
                <a:lnTo>
                  <a:pt x="22" y="2249"/>
                </a:lnTo>
                <a:lnTo>
                  <a:pt x="31" y="2298"/>
                </a:lnTo>
                <a:lnTo>
                  <a:pt x="40" y="2345"/>
                </a:lnTo>
                <a:lnTo>
                  <a:pt x="49" y="2391"/>
                </a:lnTo>
                <a:lnTo>
                  <a:pt x="61" y="2436"/>
                </a:lnTo>
                <a:lnTo>
                  <a:pt x="74" y="2483"/>
                </a:lnTo>
                <a:lnTo>
                  <a:pt x="86" y="2528"/>
                </a:lnTo>
                <a:lnTo>
                  <a:pt x="101" y="2573"/>
                </a:lnTo>
                <a:lnTo>
                  <a:pt x="117" y="2618"/>
                </a:lnTo>
                <a:lnTo>
                  <a:pt x="133" y="2661"/>
                </a:lnTo>
                <a:lnTo>
                  <a:pt x="151" y="2706"/>
                </a:lnTo>
                <a:lnTo>
                  <a:pt x="171" y="2747"/>
                </a:lnTo>
                <a:lnTo>
                  <a:pt x="191" y="2791"/>
                </a:lnTo>
                <a:lnTo>
                  <a:pt x="210" y="2832"/>
                </a:lnTo>
                <a:lnTo>
                  <a:pt x="234" y="2873"/>
                </a:lnTo>
                <a:lnTo>
                  <a:pt x="255" y="2915"/>
                </a:lnTo>
                <a:lnTo>
                  <a:pt x="279" y="2954"/>
                </a:lnTo>
                <a:lnTo>
                  <a:pt x="304" y="2994"/>
                </a:lnTo>
                <a:lnTo>
                  <a:pt x="329" y="3032"/>
                </a:lnTo>
                <a:lnTo>
                  <a:pt x="356" y="3069"/>
                </a:lnTo>
                <a:lnTo>
                  <a:pt x="383" y="3107"/>
                </a:lnTo>
                <a:lnTo>
                  <a:pt x="412" y="3145"/>
                </a:lnTo>
                <a:lnTo>
                  <a:pt x="440" y="3181"/>
                </a:lnTo>
                <a:lnTo>
                  <a:pt x="471" y="3215"/>
                </a:lnTo>
                <a:lnTo>
                  <a:pt x="502" y="3249"/>
                </a:lnTo>
                <a:lnTo>
                  <a:pt x="532" y="3283"/>
                </a:lnTo>
                <a:lnTo>
                  <a:pt x="564" y="3316"/>
                </a:lnTo>
                <a:lnTo>
                  <a:pt x="564" y="3316"/>
                </a:lnTo>
                <a:lnTo>
                  <a:pt x="597" y="3348"/>
                </a:lnTo>
                <a:lnTo>
                  <a:pt x="631" y="3380"/>
                </a:lnTo>
                <a:lnTo>
                  <a:pt x="665" y="3411"/>
                </a:lnTo>
                <a:lnTo>
                  <a:pt x="701" y="3440"/>
                </a:lnTo>
                <a:lnTo>
                  <a:pt x="737" y="3470"/>
                </a:lnTo>
                <a:lnTo>
                  <a:pt x="773" y="3497"/>
                </a:lnTo>
                <a:lnTo>
                  <a:pt x="811" y="3524"/>
                </a:lnTo>
                <a:lnTo>
                  <a:pt x="849" y="3551"/>
                </a:lnTo>
                <a:lnTo>
                  <a:pt x="888" y="3576"/>
                </a:lnTo>
                <a:lnTo>
                  <a:pt x="928" y="3602"/>
                </a:lnTo>
                <a:lnTo>
                  <a:pt x="967" y="3625"/>
                </a:lnTo>
                <a:lnTo>
                  <a:pt x="1007" y="3648"/>
                </a:lnTo>
                <a:lnTo>
                  <a:pt x="1048" y="3670"/>
                </a:lnTo>
                <a:lnTo>
                  <a:pt x="1091" y="3691"/>
                </a:lnTo>
                <a:lnTo>
                  <a:pt x="1133" y="3711"/>
                </a:lnTo>
                <a:lnTo>
                  <a:pt x="1176" y="3729"/>
                </a:lnTo>
                <a:lnTo>
                  <a:pt x="1219" y="3747"/>
                </a:lnTo>
                <a:lnTo>
                  <a:pt x="1264" y="3763"/>
                </a:lnTo>
                <a:lnTo>
                  <a:pt x="1307" y="3780"/>
                </a:lnTo>
                <a:lnTo>
                  <a:pt x="1352" y="3794"/>
                </a:lnTo>
                <a:lnTo>
                  <a:pt x="1399" y="3808"/>
                </a:lnTo>
                <a:lnTo>
                  <a:pt x="1444" y="3821"/>
                </a:lnTo>
                <a:lnTo>
                  <a:pt x="1490" y="3832"/>
                </a:lnTo>
                <a:lnTo>
                  <a:pt x="1537" y="3842"/>
                </a:lnTo>
                <a:lnTo>
                  <a:pt x="1584" y="3851"/>
                </a:lnTo>
                <a:lnTo>
                  <a:pt x="1631" y="3859"/>
                </a:lnTo>
                <a:lnTo>
                  <a:pt x="1679" y="3866"/>
                </a:lnTo>
                <a:lnTo>
                  <a:pt x="1728" y="3871"/>
                </a:lnTo>
                <a:lnTo>
                  <a:pt x="1776" y="3877"/>
                </a:lnTo>
                <a:lnTo>
                  <a:pt x="1825" y="3878"/>
                </a:lnTo>
                <a:lnTo>
                  <a:pt x="1873" y="3880"/>
                </a:lnTo>
                <a:lnTo>
                  <a:pt x="1924" y="3882"/>
                </a:lnTo>
                <a:lnTo>
                  <a:pt x="3836" y="3882"/>
                </a:lnTo>
                <a:lnTo>
                  <a:pt x="3836" y="3882"/>
                </a:lnTo>
                <a:lnTo>
                  <a:pt x="3836" y="3882"/>
                </a:lnTo>
                <a:lnTo>
                  <a:pt x="3885" y="3880"/>
                </a:lnTo>
                <a:lnTo>
                  <a:pt x="3935" y="3878"/>
                </a:lnTo>
                <a:lnTo>
                  <a:pt x="3984" y="3877"/>
                </a:lnTo>
                <a:lnTo>
                  <a:pt x="4032" y="3871"/>
                </a:lnTo>
                <a:lnTo>
                  <a:pt x="4081" y="3866"/>
                </a:lnTo>
                <a:lnTo>
                  <a:pt x="4128" y="3859"/>
                </a:lnTo>
                <a:lnTo>
                  <a:pt x="4176" y="3851"/>
                </a:lnTo>
                <a:lnTo>
                  <a:pt x="4223" y="3842"/>
                </a:lnTo>
                <a:lnTo>
                  <a:pt x="4270" y="3832"/>
                </a:lnTo>
                <a:lnTo>
                  <a:pt x="4316" y="3821"/>
                </a:lnTo>
                <a:lnTo>
                  <a:pt x="4361" y="3808"/>
                </a:lnTo>
                <a:lnTo>
                  <a:pt x="4408" y="3794"/>
                </a:lnTo>
                <a:lnTo>
                  <a:pt x="4453" y="3780"/>
                </a:lnTo>
                <a:lnTo>
                  <a:pt x="4496" y="3763"/>
                </a:lnTo>
                <a:lnTo>
                  <a:pt x="4541" y="3747"/>
                </a:lnTo>
                <a:lnTo>
                  <a:pt x="4584" y="3729"/>
                </a:lnTo>
                <a:lnTo>
                  <a:pt x="4627" y="3711"/>
                </a:lnTo>
                <a:lnTo>
                  <a:pt x="4669" y="3691"/>
                </a:lnTo>
                <a:lnTo>
                  <a:pt x="4712" y="3670"/>
                </a:lnTo>
                <a:lnTo>
                  <a:pt x="4751" y="3648"/>
                </a:lnTo>
                <a:lnTo>
                  <a:pt x="4793" y="3625"/>
                </a:lnTo>
                <a:lnTo>
                  <a:pt x="4832" y="3602"/>
                </a:lnTo>
                <a:lnTo>
                  <a:pt x="4872" y="3576"/>
                </a:lnTo>
                <a:lnTo>
                  <a:pt x="4911" y="3551"/>
                </a:lnTo>
                <a:lnTo>
                  <a:pt x="4949" y="3524"/>
                </a:lnTo>
                <a:lnTo>
                  <a:pt x="4987" y="3497"/>
                </a:lnTo>
                <a:lnTo>
                  <a:pt x="5023" y="3470"/>
                </a:lnTo>
                <a:lnTo>
                  <a:pt x="5059" y="3440"/>
                </a:lnTo>
                <a:lnTo>
                  <a:pt x="5095" y="3411"/>
                </a:lnTo>
                <a:lnTo>
                  <a:pt x="5129" y="3380"/>
                </a:lnTo>
                <a:lnTo>
                  <a:pt x="5163" y="3348"/>
                </a:lnTo>
                <a:lnTo>
                  <a:pt x="5196" y="3316"/>
                </a:lnTo>
                <a:lnTo>
                  <a:pt x="5196" y="3316"/>
                </a:lnTo>
                <a:lnTo>
                  <a:pt x="5228" y="3283"/>
                </a:lnTo>
                <a:lnTo>
                  <a:pt x="5258" y="3249"/>
                </a:lnTo>
                <a:lnTo>
                  <a:pt x="5289" y="3215"/>
                </a:lnTo>
                <a:lnTo>
                  <a:pt x="5320" y="3181"/>
                </a:lnTo>
                <a:lnTo>
                  <a:pt x="5348" y="3145"/>
                </a:lnTo>
                <a:lnTo>
                  <a:pt x="5377" y="3107"/>
                </a:lnTo>
                <a:lnTo>
                  <a:pt x="5404" y="3069"/>
                </a:lnTo>
                <a:lnTo>
                  <a:pt x="5431" y="3032"/>
                </a:lnTo>
                <a:lnTo>
                  <a:pt x="5456" y="2994"/>
                </a:lnTo>
                <a:lnTo>
                  <a:pt x="5480" y="2954"/>
                </a:lnTo>
                <a:lnTo>
                  <a:pt x="5505" y="2915"/>
                </a:lnTo>
                <a:lnTo>
                  <a:pt x="5526" y="2873"/>
                </a:lnTo>
                <a:lnTo>
                  <a:pt x="5548" y="2832"/>
                </a:lnTo>
                <a:lnTo>
                  <a:pt x="5569" y="2791"/>
                </a:lnTo>
                <a:lnTo>
                  <a:pt x="5589" y="2747"/>
                </a:lnTo>
                <a:lnTo>
                  <a:pt x="5609" y="2704"/>
                </a:lnTo>
                <a:lnTo>
                  <a:pt x="5625" y="2661"/>
                </a:lnTo>
                <a:lnTo>
                  <a:pt x="5643" y="2618"/>
                </a:lnTo>
                <a:lnTo>
                  <a:pt x="5659" y="2573"/>
                </a:lnTo>
                <a:lnTo>
                  <a:pt x="5674" y="2528"/>
                </a:lnTo>
                <a:lnTo>
                  <a:pt x="5686" y="2483"/>
                </a:lnTo>
                <a:lnTo>
                  <a:pt x="5699" y="2436"/>
                </a:lnTo>
                <a:lnTo>
                  <a:pt x="5711" y="2391"/>
                </a:lnTo>
                <a:lnTo>
                  <a:pt x="5720" y="2345"/>
                </a:lnTo>
                <a:lnTo>
                  <a:pt x="5729" y="2296"/>
                </a:lnTo>
                <a:lnTo>
                  <a:pt x="5738" y="2249"/>
                </a:lnTo>
                <a:lnTo>
                  <a:pt x="5744" y="2201"/>
                </a:lnTo>
                <a:lnTo>
                  <a:pt x="5751" y="2154"/>
                </a:lnTo>
                <a:lnTo>
                  <a:pt x="5755" y="2106"/>
                </a:lnTo>
                <a:lnTo>
                  <a:pt x="5758" y="2055"/>
                </a:lnTo>
                <a:lnTo>
                  <a:pt x="5760" y="2007"/>
                </a:lnTo>
                <a:lnTo>
                  <a:pt x="5760" y="1956"/>
                </a:lnTo>
                <a:lnTo>
                  <a:pt x="5760" y="1924"/>
                </a:lnTo>
                <a:lnTo>
                  <a:pt x="5760" y="1924"/>
                </a:lnTo>
                <a:lnTo>
                  <a:pt x="5760" y="1877"/>
                </a:lnTo>
                <a:lnTo>
                  <a:pt x="5758" y="1829"/>
                </a:lnTo>
                <a:lnTo>
                  <a:pt x="5755" y="1782"/>
                </a:lnTo>
                <a:lnTo>
                  <a:pt x="5751" y="1735"/>
                </a:lnTo>
                <a:lnTo>
                  <a:pt x="5746" y="1688"/>
                </a:lnTo>
                <a:lnTo>
                  <a:pt x="5740" y="1643"/>
                </a:lnTo>
                <a:lnTo>
                  <a:pt x="5731" y="1597"/>
                </a:lnTo>
                <a:lnTo>
                  <a:pt x="5724" y="1552"/>
                </a:lnTo>
                <a:lnTo>
                  <a:pt x="5713" y="1507"/>
                </a:lnTo>
                <a:lnTo>
                  <a:pt x="5704" y="1462"/>
                </a:lnTo>
                <a:lnTo>
                  <a:pt x="5692" y="1417"/>
                </a:lnTo>
                <a:lnTo>
                  <a:pt x="5679" y="1374"/>
                </a:lnTo>
                <a:lnTo>
                  <a:pt x="5650" y="1287"/>
                </a:lnTo>
                <a:lnTo>
                  <a:pt x="5618" y="1203"/>
                </a:lnTo>
                <a:lnTo>
                  <a:pt x="5618" y="1203"/>
                </a:lnTo>
                <a:lnTo>
                  <a:pt x="5614" y="1205"/>
                </a:lnTo>
                <a:lnTo>
                  <a:pt x="5614" y="1205"/>
                </a:lnTo>
                <a:close/>
              </a:path>
            </a:pathLst>
          </a:cu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99000">
                <a:schemeClr val="accent5">
                  <a:lumMod val="5000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9525">
            <a:noFill/>
            <a:round/>
            <a:headEnd/>
            <a:tailEnd/>
          </a:ln>
          <a:effectLst/>
          <a:scene3d>
            <a:camera prst="orthographicFront"/>
            <a:lightRig rig="threePt" dir="t">
              <a:rot lat="0" lon="0" rev="12720000"/>
            </a:lightRig>
          </a:scene3d>
          <a:sp3d/>
        </p:spPr>
        <p:txBody>
          <a:bodyPr/>
          <a:lstStyle/>
          <a:p>
            <a:pPr>
              <a:lnSpc>
                <a:spcPct val="85000"/>
              </a:lnSpc>
            </a:pPr>
            <a:endParaRPr lang="en-US" dirty="0">
              <a:latin typeface="Times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51E8C4E-BABD-5747-BB62-DAEAF2134B5D}"/>
              </a:ext>
            </a:extLst>
          </p:cNvPr>
          <p:cNvCxnSpPr>
            <a:cxnSpLocks/>
          </p:cNvCxnSpPr>
          <p:nvPr userDrawn="1"/>
        </p:nvCxnSpPr>
        <p:spPr>
          <a:xfrm rot="5400000" flipH="1" flipV="1">
            <a:off x="4104483" y="3363913"/>
            <a:ext cx="631825" cy="158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28">
            <a:extLst>
              <a:ext uri="{FF2B5EF4-FFF2-40B4-BE49-F238E27FC236}">
                <a16:creationId xmlns:a16="http://schemas.microsoft.com/office/drawing/2014/main" id="{9EF9AA86-6FCF-6944-A459-6946F1414C6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47800" y="5765800"/>
            <a:ext cx="9220200" cy="5588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8" name="Text Placeholder 31">
            <a:extLst>
              <a:ext uri="{FF2B5EF4-FFF2-40B4-BE49-F238E27FC236}">
                <a16:creationId xmlns:a16="http://schemas.microsoft.com/office/drawing/2014/main" id="{7E4D8DCB-A362-7C45-8DDE-6663BBD1D3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67113" y="3681413"/>
            <a:ext cx="1843087" cy="936625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28">
            <a:extLst>
              <a:ext uri="{FF2B5EF4-FFF2-40B4-BE49-F238E27FC236}">
                <a16:creationId xmlns:a16="http://schemas.microsoft.com/office/drawing/2014/main" id="{575E96F0-489B-1546-B306-1C3A6DF1BD0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18117" y="1019638"/>
            <a:ext cx="1389513" cy="7583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28">
            <a:extLst>
              <a:ext uri="{FF2B5EF4-FFF2-40B4-BE49-F238E27FC236}">
                <a16:creationId xmlns:a16="http://schemas.microsoft.com/office/drawing/2014/main" id="{5DF266C4-6447-7148-87C7-112D7615A21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0" y="990600"/>
            <a:ext cx="1389513" cy="7583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1" name="Text Placeholder 28">
            <a:extLst>
              <a:ext uri="{FF2B5EF4-FFF2-40B4-BE49-F238E27FC236}">
                <a16:creationId xmlns:a16="http://schemas.microsoft.com/office/drawing/2014/main" id="{7D85E3F1-193B-2644-BDFB-99A81645AD4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916287" y="990600"/>
            <a:ext cx="1389513" cy="7583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2" name="Text Placeholder 28">
            <a:extLst>
              <a:ext uri="{FF2B5EF4-FFF2-40B4-BE49-F238E27FC236}">
                <a16:creationId xmlns:a16="http://schemas.microsoft.com/office/drawing/2014/main" id="{C77DBB4A-DE92-AC42-AED1-767E585F008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92687" y="990600"/>
            <a:ext cx="1389513" cy="7583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3" name="Text Placeholder 28">
            <a:extLst>
              <a:ext uri="{FF2B5EF4-FFF2-40B4-BE49-F238E27FC236}">
                <a16:creationId xmlns:a16="http://schemas.microsoft.com/office/drawing/2014/main" id="{AAA75095-F355-B845-8E2C-ACE837143AB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657600" y="990600"/>
            <a:ext cx="1389513" cy="7583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4" name="Text Placeholder 28">
            <a:extLst>
              <a:ext uri="{FF2B5EF4-FFF2-40B4-BE49-F238E27FC236}">
                <a16:creationId xmlns:a16="http://schemas.microsoft.com/office/drawing/2014/main" id="{9D9E8AB8-6599-6243-92C6-23286E7E145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70494" y="1925484"/>
            <a:ext cx="2090699" cy="58911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5" name="Text Placeholder 31">
            <a:extLst>
              <a:ext uri="{FF2B5EF4-FFF2-40B4-BE49-F238E27FC236}">
                <a16:creationId xmlns:a16="http://schemas.microsoft.com/office/drawing/2014/main" id="{0D5356F4-0B3E-FA4A-9277-B91CE6516AE7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780755" y="2579090"/>
            <a:ext cx="1843087" cy="9366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6" name="Text Placeholder 28">
            <a:extLst>
              <a:ext uri="{FF2B5EF4-FFF2-40B4-BE49-F238E27FC236}">
                <a16:creationId xmlns:a16="http://schemas.microsoft.com/office/drawing/2014/main" id="{34E55894-ACD5-AD4A-917E-EFB8CAFBAD7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995901" y="1981200"/>
            <a:ext cx="2090699" cy="58911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37DDEBC4-AE0E-ED44-90BE-5C2FD33ED77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06162" y="2634806"/>
            <a:ext cx="1843087" cy="9366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8" name="Text Placeholder 28">
            <a:extLst>
              <a:ext uri="{FF2B5EF4-FFF2-40B4-BE49-F238E27FC236}">
                <a16:creationId xmlns:a16="http://schemas.microsoft.com/office/drawing/2014/main" id="{C23D3863-E4EA-B347-990F-336EC753630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629400" y="1981200"/>
            <a:ext cx="2090699" cy="58911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Text Placeholder 31">
            <a:extLst>
              <a:ext uri="{FF2B5EF4-FFF2-40B4-BE49-F238E27FC236}">
                <a16:creationId xmlns:a16="http://schemas.microsoft.com/office/drawing/2014/main" id="{A3F7EEA3-7242-EC46-A523-55B91C2293AE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39661" y="2634806"/>
            <a:ext cx="1843087" cy="9366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Text Placeholder 28">
            <a:extLst>
              <a:ext uri="{FF2B5EF4-FFF2-40B4-BE49-F238E27FC236}">
                <a16:creationId xmlns:a16="http://schemas.microsoft.com/office/drawing/2014/main" id="{C8E14140-F92D-1A40-BA0D-E0AA99CFD7E7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305800" y="1981200"/>
            <a:ext cx="2090699" cy="58911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Text Placeholder 31">
            <a:extLst>
              <a:ext uri="{FF2B5EF4-FFF2-40B4-BE49-F238E27FC236}">
                <a16:creationId xmlns:a16="http://schemas.microsoft.com/office/drawing/2014/main" id="{B3BDA5BC-4E78-8F48-9E22-DC1C1A25CA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8416061" y="2634806"/>
            <a:ext cx="1843087" cy="9366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2" name="Text Placeholder 28">
            <a:extLst>
              <a:ext uri="{FF2B5EF4-FFF2-40B4-BE49-F238E27FC236}">
                <a16:creationId xmlns:a16="http://schemas.microsoft.com/office/drawing/2014/main" id="{2F990AD5-B366-EE4A-96D7-4347ECB0ADD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395701" y="1991169"/>
            <a:ext cx="2090699" cy="589116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1">
                    <a:lumMod val="50000"/>
                  </a:schemeClr>
                </a:solidFill>
                <a:latin typeface="+mn-lt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3" name="Text Placeholder 31">
            <a:extLst>
              <a:ext uri="{FF2B5EF4-FFF2-40B4-BE49-F238E27FC236}">
                <a16:creationId xmlns:a16="http://schemas.microsoft.com/office/drawing/2014/main" id="{FE76937F-DF77-954B-BE70-B6FBA0F7AEE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3505962" y="2644775"/>
            <a:ext cx="1843087" cy="936625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7BD0BD-E6E8-6144-AC4A-15F4ADB85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7800" y="5202238"/>
            <a:ext cx="9220200" cy="54801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7430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42F1AE-5065-4B31-8971-BBE1D7D771EC}" type="datetimeFigureOut">
              <a:rPr lang="en-US" smtClean="0"/>
              <a:pPr/>
              <a:t>2/26/2024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3FD911-8171-4566-9A69-B0D9211F5C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 Box 35"/>
          <p:cNvSpPr txBox="1">
            <a:spLocks noChangeArrowheads="1"/>
          </p:cNvSpPr>
          <p:nvPr/>
        </p:nvSpPr>
        <p:spPr bwMode="auto">
          <a:xfrm>
            <a:off x="2489200" y="6721475"/>
            <a:ext cx="7213600" cy="107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algn="ctr"/>
            <a:r>
              <a:rPr lang="en-US" sz="700" b="1">
                <a:latin typeface="Arial Narrow" pitchFamily="112" charset="0"/>
              </a:rPr>
              <a:t>Use or disclosure of data contained on this sheet is subject to the restriction on the title page of this proposal or quotation.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5A04C940-73E2-524A-970E-0DB8105DC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NVIDIA GPU’s supply chain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480286A9-C4C4-BC4D-AF4F-90F56185070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Supplier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1FD545C4-8498-374F-9C44-991A2FBE741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971800" y="1557912"/>
            <a:ext cx="1905000" cy="270259"/>
          </a:xfrm>
        </p:spPr>
        <p:txBody>
          <a:bodyPr/>
          <a:lstStyle/>
          <a:p>
            <a:r>
              <a:rPr lang="en-US" dirty="0"/>
              <a:t>Manufacturer</a:t>
            </a:r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8B38EC49-42C6-9547-82ED-D34B585DE2E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48200" y="1447800"/>
            <a:ext cx="1371600" cy="270259"/>
          </a:xfrm>
        </p:spPr>
        <p:txBody>
          <a:bodyPr/>
          <a:lstStyle/>
          <a:p>
            <a:r>
              <a:rPr lang="en-US" dirty="0"/>
              <a:t>Logistics</a:t>
            </a:r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D02D33CD-6801-D644-B1CD-A6164097E55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19800" y="1557912"/>
            <a:ext cx="1498597" cy="270259"/>
          </a:xfrm>
        </p:spPr>
        <p:txBody>
          <a:bodyPr/>
          <a:lstStyle/>
          <a:p>
            <a:r>
              <a:rPr lang="en-US" dirty="0"/>
              <a:t>Wholesaler</a:t>
            </a:r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53F843B-FF7E-4549-A130-0FD0BD97054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7535814" y="1471270"/>
            <a:ext cx="1244598" cy="270259"/>
          </a:xfrm>
        </p:spPr>
        <p:txBody>
          <a:bodyPr/>
          <a:lstStyle/>
          <a:p>
            <a:r>
              <a:rPr lang="en-US" dirty="0"/>
              <a:t>Retailer</a:t>
            </a:r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265A66DB-CEA4-F04D-9012-31905178233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853904" y="1597983"/>
            <a:ext cx="1524000" cy="270259"/>
          </a:xfrm>
        </p:spPr>
        <p:txBody>
          <a:bodyPr/>
          <a:lstStyle/>
          <a:p>
            <a:r>
              <a:rPr lang="en-US" dirty="0"/>
              <a:t>Consumer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092B3DFF-A66D-2D42-AD22-CD916B1C9EDB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663977" y="2119928"/>
            <a:ext cx="1956159" cy="270259"/>
          </a:xfrm>
        </p:spPr>
        <p:txBody>
          <a:bodyPr/>
          <a:lstStyle/>
          <a:p>
            <a:r>
              <a:rPr lang="en-US" sz="1600" dirty="0"/>
              <a:t>TSMC, Freeport-McMoRan Inc.</a:t>
            </a:r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187DE043-7455-CF44-8968-A9BB5A00E01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356159" y="2135477"/>
            <a:ext cx="1244598" cy="538048"/>
          </a:xfrm>
        </p:spPr>
        <p:txBody>
          <a:bodyPr/>
          <a:lstStyle/>
          <a:p>
            <a:r>
              <a:rPr lang="en-US" sz="1600" dirty="0"/>
              <a:t>NVIDIA factories</a:t>
            </a:r>
          </a:p>
        </p:txBody>
      </p:sp>
      <p:sp>
        <p:nvSpPr>
          <p:cNvPr id="34" name="Text Placeholder 33">
            <a:extLst>
              <a:ext uri="{FF2B5EF4-FFF2-40B4-BE49-F238E27FC236}">
                <a16:creationId xmlns:a16="http://schemas.microsoft.com/office/drawing/2014/main" id="{45CA0388-A2EF-1A41-8B54-348356068D93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4736007" y="1977864"/>
            <a:ext cx="1346196" cy="270259"/>
          </a:xfrm>
        </p:spPr>
        <p:txBody>
          <a:bodyPr/>
          <a:lstStyle/>
          <a:p>
            <a:r>
              <a:rPr lang="en-US" sz="1600" dirty="0"/>
              <a:t>C.H. Robinson, FedEx</a:t>
            </a:r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C26D001E-F81A-A14E-9C0D-48A635757F3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932083" y="2149637"/>
            <a:ext cx="1674029" cy="270259"/>
          </a:xfrm>
        </p:spPr>
        <p:txBody>
          <a:bodyPr/>
          <a:lstStyle/>
          <a:p>
            <a:r>
              <a:rPr lang="en-US" sz="1600" dirty="0"/>
              <a:t>MSI, Asus, Gigabyte</a:t>
            </a:r>
          </a:p>
        </p:txBody>
      </p:sp>
      <p:sp>
        <p:nvSpPr>
          <p:cNvPr id="36" name="Text Placeholder 35">
            <a:extLst>
              <a:ext uri="{FF2B5EF4-FFF2-40B4-BE49-F238E27FC236}">
                <a16:creationId xmlns:a16="http://schemas.microsoft.com/office/drawing/2014/main" id="{4C1C71DA-34FF-3C4B-9D7F-652985EECFD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547433" y="2135477"/>
            <a:ext cx="1244598" cy="270259"/>
          </a:xfrm>
        </p:spPr>
        <p:txBody>
          <a:bodyPr/>
          <a:lstStyle/>
          <a:p>
            <a:r>
              <a:rPr lang="en-US" sz="1600" dirty="0"/>
              <a:t>DNS, Amazon</a:t>
            </a:r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948DE39D-16E1-4745-ABC4-435F3E9FEC66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8808719" y="2152074"/>
            <a:ext cx="1614902" cy="270259"/>
          </a:xfrm>
        </p:spPr>
        <p:txBody>
          <a:bodyPr/>
          <a:lstStyle/>
          <a:p>
            <a:r>
              <a:rPr lang="en-US" sz="1600" dirty="0"/>
              <a:t>PC users, Resellers</a:t>
            </a:r>
          </a:p>
        </p:txBody>
      </p:sp>
      <p:sp>
        <p:nvSpPr>
          <p:cNvPr id="44" name="Text Placeholder 43">
            <a:extLst>
              <a:ext uri="{FF2B5EF4-FFF2-40B4-BE49-F238E27FC236}">
                <a16:creationId xmlns:a16="http://schemas.microsoft.com/office/drawing/2014/main" id="{6791366B-5FDA-AB40-9789-865547FB3941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955801" y="3429000"/>
            <a:ext cx="2311399" cy="270259"/>
          </a:xfrm>
        </p:spPr>
        <p:txBody>
          <a:bodyPr/>
          <a:lstStyle/>
          <a:p>
            <a:r>
              <a:rPr lang="en-US" dirty="0"/>
              <a:t>metals (such as tin, gold, copper, zinc, </a:t>
            </a:r>
            <a:r>
              <a:rPr lang="en-US" dirty="0" err="1"/>
              <a:t>etc</a:t>
            </a:r>
            <a:r>
              <a:rPr lang="en-US" dirty="0"/>
              <a:t>),</a:t>
            </a:r>
          </a:p>
          <a:p>
            <a:r>
              <a:rPr lang="en-US" dirty="0"/>
              <a:t>semiconductors,</a:t>
            </a:r>
          </a:p>
          <a:p>
            <a:r>
              <a:rPr lang="en-US" dirty="0"/>
              <a:t>silicon,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5" name="Text Placeholder 44">
            <a:extLst>
              <a:ext uri="{FF2B5EF4-FFF2-40B4-BE49-F238E27FC236}">
                <a16:creationId xmlns:a16="http://schemas.microsoft.com/office/drawing/2014/main" id="{B8E11489-B914-4B42-A062-B0E191C5D7C2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US" dirty="0"/>
              <a:t>Companies, which slightly change GPU characteristics and settings</a:t>
            </a:r>
          </a:p>
        </p:txBody>
      </p: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E1C9766B-5E8A-6D42-B4F9-B3632C85B14E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US" dirty="0"/>
              <a:t>All type of consumers, who use GPUs for their purpose (PC, </a:t>
            </a:r>
            <a:r>
              <a:rPr lang="en-US" dirty="0" err="1"/>
              <a:t>BitCoin</a:t>
            </a:r>
            <a:r>
              <a:rPr lang="en-US" dirty="0"/>
              <a:t> farms, AI projects,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F92803-BF06-4A1C-88CA-0B0CB5B062F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Maslov A.N. ID23-1</a:t>
            </a:r>
          </a:p>
        </p:txBody>
      </p:sp>
    </p:spTree>
    <p:extLst>
      <p:ext uri="{BB962C8B-B14F-4D97-AF65-F5344CB8AC3E}">
        <p14:creationId xmlns:p14="http://schemas.microsoft.com/office/powerpoint/2010/main" val="3159947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5259B-139D-A247-B724-74BBF1991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Possible problems with supply chain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05964-6905-7540-953E-9E6D2A934E6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86762" y="1333311"/>
            <a:ext cx="2058161" cy="758362"/>
          </a:xfrm>
        </p:spPr>
        <p:txBody>
          <a:bodyPr>
            <a:normAutofit/>
          </a:bodyPr>
          <a:lstStyle/>
          <a:p>
            <a:r>
              <a:rPr lang="en-US"/>
              <a:t>Manufacturer</a:t>
            </a:r>
          </a:p>
          <a:p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445E796-BEDD-574F-88CA-83992701B99B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733800" y="1362448"/>
            <a:ext cx="1389513" cy="758362"/>
          </a:xfrm>
        </p:spPr>
        <p:txBody>
          <a:bodyPr/>
          <a:lstStyle/>
          <a:p>
            <a:r>
              <a:rPr lang="en-US"/>
              <a:t>Logistics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018DC8-9D2E-4447-9722-5EA01BB13A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160360" y="1362448"/>
            <a:ext cx="1734689" cy="758362"/>
          </a:xfrm>
        </p:spPr>
        <p:txBody>
          <a:bodyPr>
            <a:normAutofit/>
          </a:bodyPr>
          <a:lstStyle/>
          <a:p>
            <a:r>
              <a:rPr lang="en-US"/>
              <a:t>Wholesaler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6E00667-DB36-D14A-8E26-B78DD8E7234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049111" y="1442086"/>
            <a:ext cx="1389513" cy="758362"/>
          </a:xfrm>
        </p:spPr>
        <p:txBody>
          <a:bodyPr/>
          <a:lstStyle/>
          <a:p>
            <a:r>
              <a:rPr lang="en-US"/>
              <a:t>Retailer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A4DC42-2FD3-EB41-900F-0119BD816B2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592687" y="1362448"/>
            <a:ext cx="1666461" cy="758362"/>
          </a:xfrm>
        </p:spPr>
        <p:txBody>
          <a:bodyPr>
            <a:normAutofit/>
          </a:bodyPr>
          <a:lstStyle/>
          <a:p>
            <a:r>
              <a:rPr lang="en-US"/>
              <a:t>Consumer</a:t>
            </a:r>
          </a:p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59C1995-7FA3-A94C-A3EC-B1AA21B7281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867472" y="2120810"/>
            <a:ext cx="1649007" cy="85577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Factories can’t send new GPUs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A629E89E-49BE-6549-BD71-86336CFB5A9C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715494" y="2311995"/>
            <a:ext cx="1389513" cy="589116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Logistics are disrupted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D713A8B-DECB-0440-B3B9-F3F8F69AC77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268827" y="2128830"/>
            <a:ext cx="1578146" cy="855780"/>
          </a:xfrm>
        </p:spPr>
        <p:txBody>
          <a:bodyPr>
            <a:normAutofit fontScale="85000" lnSpcReduction="20000"/>
          </a:bodyPr>
          <a:lstStyle/>
          <a:p>
            <a:r>
              <a:rPr lang="en-US"/>
              <a:t>Amount of GPUs are limited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41CCFF-0FB8-C240-AB12-9ED2DEBD1E5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7086601" y="2136542"/>
            <a:ext cx="1219199" cy="919911"/>
          </a:xfrm>
        </p:spPr>
        <p:txBody>
          <a:bodyPr>
            <a:normAutofit fontScale="62500" lnSpcReduction="20000"/>
          </a:bodyPr>
          <a:lstStyle/>
          <a:p>
            <a:r>
              <a:rPr lang="en-US" dirty="0"/>
              <a:t>Increasing prices on GPUs in stock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069B7AA-E4A7-6240-ABF1-396CC227BC4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8816317" y="2167022"/>
            <a:ext cx="1219200" cy="1061306"/>
          </a:xfrm>
        </p:spPr>
        <p:txBody>
          <a:bodyPr>
            <a:normAutofit fontScale="62500" lnSpcReduction="20000"/>
          </a:bodyPr>
          <a:lstStyle/>
          <a:p>
            <a:r>
              <a:rPr lang="en-US"/>
              <a:t>Can’t buy or need spend more to buy GPU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0CA58-910D-9447-961B-31DCA4ECC31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567113" y="3681413"/>
            <a:ext cx="1843087" cy="1084915"/>
          </a:xfrm>
        </p:spPr>
        <p:txBody>
          <a:bodyPr>
            <a:normAutofit/>
          </a:bodyPr>
          <a:lstStyle/>
          <a:p>
            <a:r>
              <a:rPr lang="en-US"/>
              <a:t>Diseases</a:t>
            </a:r>
            <a:endParaRPr lang="ru-RU"/>
          </a:p>
          <a:p>
            <a:r>
              <a:rPr lang="en-US"/>
              <a:t>Nature disasters</a:t>
            </a:r>
          </a:p>
          <a:p>
            <a:r>
              <a:rPr lang="en-US"/>
              <a:t>Sanctions</a:t>
            </a:r>
          </a:p>
          <a:p>
            <a:r>
              <a:rPr lang="en-US"/>
              <a:t>etc</a:t>
            </a:r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A1EBF83-EB79-BA37-71CC-6298AF995331}"/>
              </a:ext>
            </a:extLst>
          </p:cNvPr>
          <p:cNvSpPr txBox="1"/>
          <p:nvPr/>
        </p:nvSpPr>
        <p:spPr>
          <a:xfrm>
            <a:off x="2247900" y="5786129"/>
            <a:ext cx="76962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+mn-lt"/>
              </a:rPr>
              <a:t>The COVID pandemic has shown us that there are still significant problems with logistics in extreme situations.</a:t>
            </a:r>
          </a:p>
        </p:txBody>
      </p:sp>
    </p:spTree>
    <p:extLst>
      <p:ext uri="{BB962C8B-B14F-4D97-AF65-F5344CB8AC3E}">
        <p14:creationId xmlns:p14="http://schemas.microsoft.com/office/powerpoint/2010/main" val="2910239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6F6F8F-A3F9-D340-A36F-9D82D644B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Possible solutions for restoring supply chain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229747D5-96DE-CD41-B4FA-75E82DE59BB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75077" y="762000"/>
            <a:ext cx="1985963" cy="613010"/>
          </a:xfrm>
        </p:spPr>
        <p:txBody>
          <a:bodyPr>
            <a:normAutofit/>
          </a:bodyPr>
          <a:lstStyle/>
          <a:p>
            <a:r>
              <a:rPr lang="en-US" dirty="0"/>
              <a:t>Supplier</a:t>
            </a:r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9B2061C-E6A4-1641-8D0B-B085B025A4D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/>
              <a:t>The main problem with this solution is the huge cost of reconstructing and optimizing.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E2477-04C6-BB48-869A-B33B9AD2A72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343156" y="801558"/>
            <a:ext cx="2214563" cy="1116733"/>
          </a:xfrm>
        </p:spPr>
        <p:txBody>
          <a:bodyPr/>
          <a:lstStyle/>
          <a:p>
            <a:r>
              <a:rPr lang="en-US" dirty="0"/>
              <a:t>Wholesaler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27FBBBC-9A45-0B41-A942-8E61971668C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925744" y="1790474"/>
            <a:ext cx="1370889" cy="736600"/>
          </a:xfrm>
        </p:spPr>
        <p:txBody>
          <a:bodyPr/>
          <a:lstStyle/>
          <a:p>
            <a:r>
              <a:rPr lang="en-US" sz="1800" dirty="0"/>
              <a:t>NVIDIA factories</a:t>
            </a:r>
          </a:p>
          <a:p>
            <a:endParaRPr lang="en-US" sz="180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B5B4430-45A1-3047-8D62-FDD182BAE47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43753" y="3221821"/>
            <a:ext cx="1981200" cy="1511149"/>
          </a:xfrm>
        </p:spPr>
        <p:txBody>
          <a:bodyPr>
            <a:normAutofit/>
          </a:bodyPr>
          <a:lstStyle/>
          <a:p>
            <a:r>
              <a:rPr lang="en-US" dirty="0"/>
              <a:t>metals (such as tin, gold, copper, zinc, </a:t>
            </a:r>
            <a:r>
              <a:rPr lang="en-US" dirty="0" err="1"/>
              <a:t>etc</a:t>
            </a:r>
            <a:r>
              <a:rPr lang="en-US" dirty="0"/>
              <a:t>),</a:t>
            </a:r>
          </a:p>
          <a:p>
            <a:r>
              <a:rPr lang="en-US" dirty="0"/>
              <a:t>semiconductors,</a:t>
            </a:r>
          </a:p>
          <a:p>
            <a:r>
              <a:rPr lang="en-US" dirty="0"/>
              <a:t>silicon,</a:t>
            </a:r>
          </a:p>
          <a:p>
            <a:r>
              <a:rPr lang="en-US" dirty="0"/>
              <a:t>etc.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E71AAE-5CD4-1D48-8F3A-15EBE277204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Transporting optimization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8F96632-47A4-8B49-854A-D24DFEF8BBA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8459838" y="3212026"/>
            <a:ext cx="1981200" cy="1678996"/>
          </a:xfrm>
        </p:spPr>
        <p:txBody>
          <a:bodyPr>
            <a:normAutofit/>
          </a:bodyPr>
          <a:lstStyle/>
          <a:p>
            <a:r>
              <a:rPr lang="en-US" dirty="0"/>
              <a:t>Companies, which slightly change GPU characteristics and settings</a:t>
            </a:r>
          </a:p>
          <a:p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1EA87BF-46EC-2541-BC71-DEA4FE7117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105400" y="3758020"/>
            <a:ext cx="1981200" cy="737780"/>
          </a:xfrm>
        </p:spPr>
        <p:txBody>
          <a:bodyPr>
            <a:normAutofit/>
          </a:bodyPr>
          <a:lstStyle/>
          <a:p>
            <a:r>
              <a:rPr lang="en-US" dirty="0"/>
              <a:t>Reconstructing ports or changing</a:t>
            </a:r>
            <a:r>
              <a:rPr lang="ru-RU" dirty="0"/>
              <a:t> </a:t>
            </a:r>
            <a:r>
              <a:rPr lang="en-US" dirty="0"/>
              <a:t>transporting route </a:t>
            </a:r>
          </a:p>
        </p:txBody>
      </p:sp>
      <p:sp>
        <p:nvSpPr>
          <p:cNvPr id="20" name="Text Placeholder 34">
            <a:extLst>
              <a:ext uri="{FF2B5EF4-FFF2-40B4-BE49-F238E27FC236}">
                <a16:creationId xmlns:a16="http://schemas.microsoft.com/office/drawing/2014/main" id="{1FCC0546-5EC9-1377-7821-C2AF8611D7D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8490147" y="1825121"/>
            <a:ext cx="1981200" cy="736600"/>
          </a:xfrm>
        </p:spPr>
        <p:txBody>
          <a:bodyPr/>
          <a:lstStyle/>
          <a:p>
            <a:r>
              <a:rPr lang="en-US" sz="1800" dirty="0"/>
              <a:t>MSI, Asus, Gigabyte</a:t>
            </a:r>
          </a:p>
        </p:txBody>
      </p:sp>
      <p:sp>
        <p:nvSpPr>
          <p:cNvPr id="21" name="Text Placeholder 33">
            <a:extLst>
              <a:ext uri="{FF2B5EF4-FFF2-40B4-BE49-F238E27FC236}">
                <a16:creationId xmlns:a16="http://schemas.microsoft.com/office/drawing/2014/main" id="{5BF4E8B1-9368-A440-230E-215A3259EFF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582970" y="1870325"/>
            <a:ext cx="1981200" cy="736600"/>
          </a:xfrm>
        </p:spPr>
        <p:txBody>
          <a:bodyPr/>
          <a:lstStyle/>
          <a:p>
            <a:r>
              <a:rPr lang="en-US" sz="1800" dirty="0"/>
              <a:t>C.H. Robinson, FedEx</a:t>
            </a:r>
          </a:p>
        </p:txBody>
      </p:sp>
      <p:sp>
        <p:nvSpPr>
          <p:cNvPr id="22" name="Text Placeholder 31">
            <a:extLst>
              <a:ext uri="{FF2B5EF4-FFF2-40B4-BE49-F238E27FC236}">
                <a16:creationId xmlns:a16="http://schemas.microsoft.com/office/drawing/2014/main" id="{F25DDD79-E714-DC28-FC1B-EDB74758CDA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676400" y="1798995"/>
            <a:ext cx="1981200" cy="736600"/>
          </a:xfrm>
        </p:spPr>
        <p:txBody>
          <a:bodyPr/>
          <a:lstStyle/>
          <a:p>
            <a:r>
              <a:rPr lang="en-US" sz="1800" dirty="0"/>
              <a:t>TSMC, Freeport-McMoRan Inc.</a:t>
            </a:r>
          </a:p>
        </p:txBody>
      </p:sp>
      <p:sp>
        <p:nvSpPr>
          <p:cNvPr id="25" name="Text Placeholder 26">
            <a:extLst>
              <a:ext uri="{FF2B5EF4-FFF2-40B4-BE49-F238E27FC236}">
                <a16:creationId xmlns:a16="http://schemas.microsoft.com/office/drawing/2014/main" id="{415ECA63-9771-0DF8-9764-CB9AB771B7B3}"/>
              </a:ext>
            </a:extLst>
          </p:cNvPr>
          <p:cNvSpPr txBox="1">
            <a:spLocks/>
          </p:cNvSpPr>
          <p:nvPr/>
        </p:nvSpPr>
        <p:spPr>
          <a:xfrm>
            <a:off x="3552562" y="996939"/>
            <a:ext cx="2379617" cy="78120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Manufacturer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  <p:sp>
        <p:nvSpPr>
          <p:cNvPr id="26" name="Text Placeholder 26">
            <a:extLst>
              <a:ext uri="{FF2B5EF4-FFF2-40B4-BE49-F238E27FC236}">
                <a16:creationId xmlns:a16="http://schemas.microsoft.com/office/drawing/2014/main" id="{D0832B30-D205-5E52-6445-B1E45D592694}"/>
              </a:ext>
            </a:extLst>
          </p:cNvPr>
          <p:cNvSpPr txBox="1">
            <a:spLocks/>
          </p:cNvSpPr>
          <p:nvPr/>
        </p:nvSpPr>
        <p:spPr>
          <a:xfrm>
            <a:off x="6582970" y="902257"/>
            <a:ext cx="1985963" cy="6130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dirty="0"/>
              <a:t>Logistics</a:t>
            </a:r>
          </a:p>
          <a:p>
            <a:pPr fontAlgn="auto">
              <a:spcAft>
                <a:spcPts val="0"/>
              </a:spcAft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7616900"/>
      </p:ext>
    </p:extLst>
  </p:cSld>
  <p:clrMapOvr>
    <a:masterClrMapping/>
  </p:clrMapOvr>
</p:sld>
</file>

<file path=ppt/theme/theme1.xml><?xml version="1.0" encoding="utf-8"?>
<a:theme xmlns:a="http://schemas.openxmlformats.org/drawingml/2006/main" name="BizGraphicsBasic">
  <a:themeElements>
    <a:clrScheme name="Custom 11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698390_win32_fixed" id="{DF8D84D0-E199-4EDA-903B-8C2037E4724A}" vid="{5F10A21B-416A-46FB-9A36-77927E2409D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4DBF5272-164B-4116-A216-59EC0AC7547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AA68958-DBEC-47D0-A1D3-82B0EF010AC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4200AF2-D01B-454F-87BE-047CB3F0ED2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157</TotalTime>
  <Words>235</Words>
  <Application>Microsoft Office PowerPoint</Application>
  <PresentationFormat>Широкоэкранный</PresentationFormat>
  <Paragraphs>53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Arial</vt:lpstr>
      <vt:lpstr>Arial Narrow</vt:lpstr>
      <vt:lpstr>Times</vt:lpstr>
      <vt:lpstr>BizGraphicsBasic</vt:lpstr>
      <vt:lpstr>NVIDIA GPU’s supply chain</vt:lpstr>
      <vt:lpstr>Possible problems with supply chain</vt:lpstr>
      <vt:lpstr>Possible solutions for restoring supply chain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NVIDIA GPU’s supply chain</dc:title>
  <dc:subject/>
  <dc:creator>Aknas Macefg</dc:creator>
  <cp:keywords/>
  <dc:description/>
  <cp:lastModifiedBy>Aknas Macefg</cp:lastModifiedBy>
  <cp:revision>2</cp:revision>
  <dcterms:created xsi:type="dcterms:W3CDTF">2024-02-26T18:22:20Z</dcterms:created>
  <dcterms:modified xsi:type="dcterms:W3CDTF">2024-02-26T21:01:08Z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