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7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A8E87C-E44C-4CE7-B2F1-330DEE4AF70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FDA79-4C9D-5F9B-2335-097F065C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9848" y="0"/>
            <a:ext cx="7185890" cy="5576449"/>
          </a:xfrm>
        </p:spPr>
        <p:txBody>
          <a:bodyPr>
            <a:normAutofit/>
          </a:bodyPr>
          <a:lstStyle/>
          <a:p>
            <a:pPr algn="just"/>
            <a:r>
              <a:rPr lang="ru-RU" sz="4800" dirty="0"/>
              <a:t>Духовная безопасность человека и общества в РФ</a:t>
            </a:r>
            <a:endParaRPr lang="en-US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5A533C-A2A9-2B44-FCF8-199D6BC0B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8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6EACA7-AFE1-1A6B-2749-EDEC4BFD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Глобализация и культурная унификация</a:t>
            </a:r>
          </a:p>
          <a:p>
            <a:r>
              <a:rPr lang="ru-RU" dirty="0"/>
              <a:t>Размывание культурных различий: Процессы глобализации способствуют унификации культур, что приводит к утрате уникальных национальных и этнических идентичностей. Возникает опасность культурной гомогенизации, где локальные традиции и ценности заменяются универсальными стандартами.</a:t>
            </a:r>
          </a:p>
          <a:p>
            <a:r>
              <a:rPr lang="ru-RU" dirty="0"/>
              <a:t>Рост космополитизма: Увеличивается число людей, идентифицирующих себя как граждане мира, что способствует ослаблению связи с конкретными культурными и этническими корнями.</a:t>
            </a:r>
          </a:p>
          <a:p>
            <a:pPr marL="0" indent="0">
              <a:buNone/>
            </a:pPr>
            <a:r>
              <a:rPr lang="ru-RU" b="1" dirty="0"/>
              <a:t>Кризис семейных институтов</a:t>
            </a:r>
          </a:p>
          <a:p>
            <a:r>
              <a:rPr lang="ru-RU" dirty="0"/>
              <a:t>Снижение роли семьи: Традиционные семейные структуры претерпевают изменения, наблюдается рост числа разводов и снижение уровня рождаемости. Семья перестает быть главным институтом передачи культурных и моральных ценностей.</a:t>
            </a:r>
          </a:p>
          <a:p>
            <a:r>
              <a:rPr lang="ru-RU" dirty="0"/>
              <a:t>Изменение ролей: Переоценка гендерных ролей и увеличение числа семей с нетрадиционными структурами, что влияет на воспитание детей и передачу культурного наследия.</a:t>
            </a:r>
          </a:p>
          <a:p>
            <a:pPr marL="0" indent="0">
              <a:buNone/>
            </a:pPr>
            <a:r>
              <a:rPr lang="ru-RU" b="1" dirty="0"/>
              <a:t>Деградация духовных и моральных ценностей</a:t>
            </a:r>
          </a:p>
          <a:p>
            <a:r>
              <a:rPr lang="ru-RU" dirty="0"/>
              <a:t>Секуляризация общества: Ослабление религиозных институтов и снижение религиозности населения ведет к утрате духовных ориентиров и моральных норм.</a:t>
            </a:r>
          </a:p>
          <a:p>
            <a:r>
              <a:rPr lang="ru-RU" dirty="0"/>
              <a:t>Рост индивидуализма: Усиление тенденций индивидуализма и эгоцентризма, что приводит к ослаблению общественных связей и коллективных ценностей.</a:t>
            </a:r>
          </a:p>
          <a:p>
            <a:pPr marL="0" indent="0">
              <a:buNone/>
            </a:pPr>
            <a:r>
              <a:rPr lang="ru-RU" b="1" dirty="0"/>
              <a:t>Информационные технологии и медиакультура</a:t>
            </a:r>
          </a:p>
          <a:p>
            <a:r>
              <a:rPr lang="ru-RU" dirty="0"/>
              <a:t>Информационная перегрузка: Быстрое развитие информационных технологий создает условия для информационной перегрузки, что негативно сказывается на способности людей критически воспринимать информацию и формировать осознанные взгляды.</a:t>
            </a:r>
          </a:p>
          <a:p>
            <a:r>
              <a:rPr lang="ru-RU" dirty="0"/>
              <a:t>Влияние медиакультуры: Доминирование медиакультуры, часто пропагандирующей потребительские ценности и стереотипы, что приводит к формированию искаженных представлений о жизни и человеческих отношениях.</a:t>
            </a:r>
          </a:p>
          <a:p>
            <a:pPr marL="0" indent="0">
              <a:buNone/>
            </a:pPr>
            <a:r>
              <a:rPr lang="ru-RU" b="1" dirty="0"/>
              <a:t>Экологический кризис</a:t>
            </a:r>
          </a:p>
          <a:p>
            <a:r>
              <a:rPr lang="ru-RU" dirty="0"/>
              <a:t>Утрата связи с природой: Быстрое урбанистическое развитие и технологизация жизни способствуют утрате связи человека с природой, что негативно влияет на физическое и психологическое здоровье.</a:t>
            </a:r>
          </a:p>
          <a:p>
            <a:r>
              <a:rPr lang="ru-RU" dirty="0"/>
              <a:t>Экологическая деградация: Ухудшение экологической ситуации и осознание ограниченности природных ресурсов поднимают вопросы о выживании человечества и его роли в сохранении окружающей среды.</a:t>
            </a:r>
          </a:p>
          <a:p>
            <a:pPr marL="0" indent="0">
              <a:buNone/>
            </a:pPr>
            <a:r>
              <a:rPr lang="ru-RU" b="1" dirty="0"/>
              <a:t>Социальная несправедливость и неравенство</a:t>
            </a:r>
          </a:p>
          <a:p>
            <a:r>
              <a:rPr lang="ru-RU" dirty="0"/>
              <a:t>Экономическое неравенство: Увеличение разрыва между богатыми и бедными слоями населения способствует росту социальной напряженности и несправедливости.</a:t>
            </a:r>
          </a:p>
          <a:p>
            <a:r>
              <a:rPr lang="ru-RU" dirty="0"/>
              <a:t>Политическая нестабильность: Усиление политической нестабильности и конфликты, связанные с неравномерным распределением ресурсов и возможностей, что негативно сказывается на глобальной безопасности и стабильности.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5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EAB52-4632-3DD5-3284-F510F875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41" y="484632"/>
            <a:ext cx="11122152" cy="1609344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Историческая память как фактор обеспечения духовной безопасности российского общества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2D1AF-9FBD-3BC2-28E0-BF4ACFE7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57235"/>
            <a:ext cx="10058400" cy="3463637"/>
          </a:xfrm>
        </p:spPr>
        <p:txBody>
          <a:bodyPr>
            <a:normAutofit/>
          </a:bodyPr>
          <a:lstStyle/>
          <a:p>
            <a:r>
              <a:rPr lang="ru-RU" sz="2800" dirty="0"/>
              <a:t>Историческая память представляет собой совокупность представлений и воспоминаний общества о своем прошлом, являясь важнейшим элементом культурной и духовной идентичности. В условиях современной России историческая память играет ключевую роль в обеспечении духовной безопасности, укрепляя социальное единство и сопротивляемость к внешним и внутренним вызовам.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45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2BFD42-9B23-F352-3A78-99AA84816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249381"/>
            <a:ext cx="11379200" cy="621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Значение исторической памяти</a:t>
            </a:r>
          </a:p>
          <a:p>
            <a:pPr marL="0" indent="0">
              <a:buNone/>
            </a:pPr>
            <a:r>
              <a:rPr lang="ru-RU" b="1" dirty="0"/>
              <a:t>Формирование национальной идентичности</a:t>
            </a:r>
          </a:p>
          <a:p>
            <a:r>
              <a:rPr lang="ru-RU" dirty="0"/>
              <a:t>Объединяющий фактор: Историческая память помогает формировать общую идентичность, объединяя различные социальные и этнические группы на основе общей истории и культуры.</a:t>
            </a:r>
          </a:p>
          <a:p>
            <a:r>
              <a:rPr lang="ru-RU" dirty="0"/>
              <a:t>Преемственность поколений: Передача исторических знаний от поколения к поколению обеспечивает сохранение культурного наследия и укрепление национальной самобытности.</a:t>
            </a:r>
          </a:p>
          <a:p>
            <a:pPr marL="0" indent="0">
              <a:buNone/>
            </a:pPr>
            <a:r>
              <a:rPr lang="ru-RU" b="1" dirty="0"/>
              <a:t>Укрепление духовных и моральных ценностей</a:t>
            </a:r>
          </a:p>
          <a:p>
            <a:r>
              <a:rPr lang="ru-RU" dirty="0"/>
              <a:t>Моральные ориентиры: Исторические примеры героизма, самопожертвования и патриотизма служат важными моральными ориентирами для современного общества.</a:t>
            </a:r>
          </a:p>
          <a:p>
            <a:r>
              <a:rPr lang="ru-RU" dirty="0"/>
              <a:t>Осознание ошибок прошлого: Изучение негативных аспектов истории способствует формированию критического мышления и предотвращению повторения прошлых ошибок.</a:t>
            </a:r>
          </a:p>
          <a:p>
            <a:pPr marL="0" indent="0">
              <a:buNone/>
            </a:pPr>
            <a:r>
              <a:rPr lang="ru-RU" b="1" dirty="0"/>
              <a:t>Социальная сплоченность и гражданская солидарность</a:t>
            </a:r>
          </a:p>
          <a:p>
            <a:r>
              <a:rPr lang="ru-RU" dirty="0"/>
              <a:t>Общая историческая память: Общие исторические события, такие как Великая Отечественная война, становятся основой для социальной сплоченности и гражданской солидарности.</a:t>
            </a:r>
          </a:p>
          <a:p>
            <a:r>
              <a:rPr lang="ru-RU" dirty="0"/>
              <a:t>Противодействие расколу: Укрепление исторической памяти способствует противодействию попыткам разделения общества на основе этнических, религиозных или политических различий.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1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C92E-2B6F-6A92-784D-2E3D4DF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3562F-D318-5332-AD36-6133D0F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культурной безопасности российского общества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56B02-49E1-5511-421B-50679702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17"/>
            <a:ext cx="10515600" cy="4386985"/>
          </a:xfrm>
        </p:spPr>
        <p:txBody>
          <a:bodyPr>
            <a:normAutofit/>
          </a:bodyPr>
          <a:lstStyle/>
          <a:p>
            <a:r>
              <a:rPr lang="ru-RU" sz="2800" dirty="0"/>
              <a:t>Культурная безопасность является важной составляющей национальной безопасности любого государства. В России, многонациональном и многоконфессиональном обществе, вопросы культурной безопасности особенно актуальны. Под культурной безопасностью понимается состояние защищенности культурных ценностей, традиций и обычаев, а также гармоничное сосуществование различных культурных и этнических групп в рамках единого государства.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14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A07CC0-3DD8-E6B5-980A-1B2C12AE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6442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Эрозия культурных ценностей и традиций</a:t>
            </a:r>
          </a:p>
          <a:p>
            <a:r>
              <a:rPr lang="ru-RU" dirty="0"/>
              <a:t>В условиях глобализации и массовой культуры наблюдается постепенная утрата традиционных культурных ценностей и норм поведения. Молодежь все чаще ориентируется на западные культурные образцы, что приводит к разрыву поколений и утрате национальной идентичности.</a:t>
            </a:r>
          </a:p>
          <a:p>
            <a:pPr marL="0" indent="0">
              <a:buNone/>
            </a:pPr>
            <a:r>
              <a:rPr lang="ru-RU" b="1" dirty="0"/>
              <a:t>Этнические и религиозные конфликты</a:t>
            </a:r>
          </a:p>
          <a:p>
            <a:r>
              <a:rPr lang="ru-RU" dirty="0"/>
              <a:t>Россия, являясь многонациональной страной, сталкивается с проблемами межэтнических и межконфессиональных конфликтов. Социальная напряженность между различными этническими и религиозными группами может привести к дестабилизации общества и нарушению общественного порядка.</a:t>
            </a:r>
          </a:p>
          <a:p>
            <a:pPr marL="0" indent="0">
              <a:buNone/>
            </a:pPr>
            <a:r>
              <a:rPr lang="ru-RU" b="1" dirty="0"/>
              <a:t>Неравномерное развитие регионов</a:t>
            </a:r>
          </a:p>
          <a:p>
            <a:r>
              <a:rPr lang="ru-RU" dirty="0"/>
              <a:t>Культурное и экономическое неравенство между регионами России приводит к культурной изоляции отдельных этнических групп и уменьшению их вклада в общенациональную культуру. Это способствует развитию сепаратистских настроений и подрывает единство страны.</a:t>
            </a:r>
          </a:p>
          <a:p>
            <a:pPr marL="0" indent="0">
              <a:buNone/>
            </a:pPr>
            <a:r>
              <a:rPr lang="ru-RU" b="1" dirty="0"/>
              <a:t>Информационная безопасность</a:t>
            </a:r>
          </a:p>
          <a:p>
            <a:r>
              <a:rPr lang="ru-RU" dirty="0"/>
              <a:t>Воздействие иностранных информационных потоков и пропаганды может подрывать культурные ценности и нормы российского общества. Пропаганда западного образа жизни и потребительской культуры способствует формированию негативного отношения к традиционным российским ценностям и образу жизни.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703AC-DA7C-21F6-238A-5C8440E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28188" cy="1609344"/>
          </a:xfrm>
        </p:spPr>
        <p:txBody>
          <a:bodyPr>
            <a:noAutofit/>
          </a:bodyPr>
          <a:lstStyle/>
          <a:p>
            <a:r>
              <a:rPr lang="ru-RU" sz="4000" dirty="0"/>
              <a:t>Духовная безопасность российского общества в условиях современного антропологического кризиса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F4865-0CB7-8FEC-AB03-A17F26C2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6491" cy="4351338"/>
          </a:xfrm>
        </p:spPr>
        <p:txBody>
          <a:bodyPr>
            <a:normAutofit/>
          </a:bodyPr>
          <a:lstStyle/>
          <a:p>
            <a:endParaRPr lang="ru-RU" sz="3200" dirty="0"/>
          </a:p>
          <a:p>
            <a:r>
              <a:rPr lang="ru-RU" sz="3200" dirty="0"/>
              <a:t>В условиях современного антропологического кризиса, который характеризуется глобальными изменениями в системе ценностей и смыслов человеческого существования, духовная безопасность становится важнейшей составляющей национальной безопасности. В России, как многонациональной и многоконфессиональной стране, вопросы духовной безопасности имеют особое значение.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401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709396-A6DC-0E67-72D1-3FF75E14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391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Современный антропологический кризис</a:t>
            </a:r>
          </a:p>
          <a:p>
            <a:pPr marL="0" indent="0">
              <a:buNone/>
            </a:pPr>
            <a:r>
              <a:rPr lang="ru-RU" dirty="0"/>
              <a:t>Современный антропологический кризис можно охарактеризовать как кризис идентичности, ценностей и смыслов, который проявляется в следующих аспектах:</a:t>
            </a:r>
          </a:p>
          <a:p>
            <a:pPr marL="0" indent="0">
              <a:buNone/>
            </a:pPr>
            <a:r>
              <a:rPr lang="ru-RU" b="1" dirty="0"/>
              <a:t>Утрата традиционных ценностей</a:t>
            </a:r>
          </a:p>
          <a:p>
            <a:r>
              <a:rPr lang="ru-RU" dirty="0"/>
              <a:t>Влияние глобализации и массовой культуры приводит к утрате традиционных духовных и моральных ориентиров. Молодежь все чаще отказывается от устоявшихся норм и ценностей в пользу новых, зачастую поверхностных и потребительских идеалов.</a:t>
            </a:r>
          </a:p>
          <a:p>
            <a:pPr marL="0" indent="0">
              <a:buNone/>
            </a:pPr>
            <a:r>
              <a:rPr lang="ru-RU" b="1" dirty="0"/>
              <a:t>Размывание идентичности</a:t>
            </a:r>
          </a:p>
          <a:p>
            <a:r>
              <a:rPr lang="ru-RU" dirty="0"/>
              <a:t>Рост миграционных процессов и культурная гомогенизация ведут к размыванию национальной и культурной идентичности. Люди теряют чувство принадлежности к определенной культурной или этнической группе, что ведет к кризису самосознания.</a:t>
            </a:r>
          </a:p>
          <a:p>
            <a:pPr marL="0" indent="0">
              <a:buNone/>
            </a:pPr>
            <a:r>
              <a:rPr lang="ru-RU" b="1" dirty="0"/>
              <a:t>Рост индивидуализма</a:t>
            </a:r>
          </a:p>
          <a:p>
            <a:r>
              <a:rPr lang="ru-RU" dirty="0"/>
              <a:t>Современное общество ориентировано на личный успех и индивидуальные достижения, что приводит к ослаблению социальных связей и росту отчуждения между людьми. Коллективные ценности уступают место индивидуалистическим.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3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D3E6BB-9734-22D4-62CD-B23B84B2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10835"/>
            <a:ext cx="11277600" cy="6530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Проблемы духовной безопасности российского общества</a:t>
            </a:r>
          </a:p>
          <a:p>
            <a:pPr marL="0" indent="0">
              <a:buNone/>
            </a:pPr>
            <a:r>
              <a:rPr lang="ru-RU" b="1" dirty="0"/>
              <a:t>Снижение уровня духовности</a:t>
            </a:r>
          </a:p>
          <a:p>
            <a:r>
              <a:rPr lang="ru-RU" dirty="0"/>
              <a:t>В условиях антропологического кризиса наблюдается снижение уровня духовности в обществе. Люди теряют интерес к религии, философии и другим формам духовной практики, что ведет к духовной пустоте и утрате жизненных смыслов.</a:t>
            </a:r>
          </a:p>
          <a:p>
            <a:pPr marL="0" indent="0">
              <a:buNone/>
            </a:pPr>
            <a:r>
              <a:rPr lang="ru-RU" b="1" dirty="0"/>
              <a:t>Кризис семьи и воспитания</a:t>
            </a:r>
          </a:p>
          <a:p>
            <a:r>
              <a:rPr lang="ru-RU" dirty="0"/>
              <a:t>Разрушение традиционной семейной структуры и кризис системы воспитания подрывают духовные основы общества. Семья, как институт передачи духовных и моральных ценностей, переживает глубокий кризис.</a:t>
            </a:r>
          </a:p>
          <a:p>
            <a:pPr marL="0" indent="0">
              <a:buNone/>
            </a:pPr>
            <a:r>
              <a:rPr lang="ru-RU" b="1" dirty="0"/>
              <a:t>Рост экстремистских настроений</a:t>
            </a:r>
          </a:p>
          <a:p>
            <a:r>
              <a:rPr lang="ru-RU" dirty="0"/>
              <a:t>Утрата духовных ориентиров и кризис идентичности могут способствовать росту экстремистских и радикальных настроений в обществе. Люди, ищущие смысл и порядок в условиях кризиса, могут стать жертвами экстремистской пропаганды.</a:t>
            </a:r>
          </a:p>
          <a:p>
            <a:pPr marL="0" indent="0">
              <a:buNone/>
            </a:pPr>
            <a:r>
              <a:rPr lang="ru-RU" b="1" dirty="0"/>
              <a:t>Информационная агрессия</a:t>
            </a:r>
          </a:p>
          <a:p>
            <a:r>
              <a:rPr lang="ru-RU" dirty="0"/>
              <a:t>Современные информационные технологии и средства массовой информации оказывают значительное влияние на духовное состояние общества. Пропаганда насилия, аморальности и потребительства разрушает духовные основы и способствует духовной деградации.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4FB8A-32B8-C281-D466-DBD8BC8E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8" y="-1546224"/>
            <a:ext cx="11852563" cy="4975224"/>
          </a:xfrm>
        </p:spPr>
        <p:txBody>
          <a:bodyPr>
            <a:noAutofit/>
          </a:bodyPr>
          <a:lstStyle/>
          <a:p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Риски и угрозы духовной безопасности личности и общества в РФ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4FE80-E7D4-486D-EC7B-A8C19E0FE330}"/>
              </a:ext>
            </a:extLst>
          </p:cNvPr>
          <p:cNvSpPr txBox="1"/>
          <p:nvPr/>
        </p:nvSpPr>
        <p:spPr>
          <a:xfrm>
            <a:off x="767771" y="1672165"/>
            <a:ext cx="106564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Духовная безопасность представляет собой важный компонент национальной безопасности, особенно в контексте глобальных изменений и вызовов, с которыми сталкивается современное российское общество.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676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2DC5BA2D-B774-0498-D141-CD8EC4F3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7" y="110836"/>
            <a:ext cx="11804073" cy="67471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Глобализация и культурная унификаци</a:t>
            </a:r>
            <a:r>
              <a:rPr lang="ru-RU" dirty="0"/>
              <a:t>я</a:t>
            </a:r>
          </a:p>
          <a:p>
            <a:r>
              <a:rPr lang="ru-RU" dirty="0"/>
              <a:t>Утрата национальной идентичности: Под влиянием западной массовой культуры происходит размывание традиционных российских ценностей и норм.</a:t>
            </a:r>
          </a:p>
          <a:p>
            <a:r>
              <a:rPr lang="ru-RU" dirty="0"/>
              <a:t>Ослабление духовных традиций: Молодежь все чаще ориентируется на глобальные культурные образцы, что приводит к ослаблению семейных и религиозных традиций.</a:t>
            </a:r>
          </a:p>
          <a:p>
            <a:pPr marL="0" indent="0">
              <a:buNone/>
            </a:pPr>
            <a:r>
              <a:rPr lang="ru-RU" b="1" dirty="0"/>
              <a:t>Информационные угрозы</a:t>
            </a:r>
          </a:p>
          <a:p>
            <a:r>
              <a:rPr lang="ru-RU" dirty="0"/>
              <a:t>Пропаганда и дезинформация: Распространение ложной информации и пропаганда, направленные на подрыв духовных и моральных устоев общества, становятся серьезной проблемой.</a:t>
            </a:r>
          </a:p>
          <a:p>
            <a:pPr marL="0" indent="0">
              <a:buNone/>
            </a:pPr>
            <a:r>
              <a:rPr lang="ru-RU" b="1" dirty="0"/>
              <a:t>Социально-экономические факторы</a:t>
            </a:r>
          </a:p>
          <a:p>
            <a:r>
              <a:rPr lang="ru-RU" dirty="0"/>
              <a:t>Безработица и бедность: Экономическая нестабильность способствует росту социальной напряженности, утрате веры в будущее и снижению уровня духовного благополучия.</a:t>
            </a:r>
          </a:p>
          <a:p>
            <a:r>
              <a:rPr lang="ru-RU" dirty="0"/>
              <a:t>Неравенство и социальная несправедливость: Несправедливое распределение ресурсов и возможностей усиливает чувство отчуждения и безысходности среди населения.</a:t>
            </a:r>
          </a:p>
          <a:p>
            <a:pPr marL="0" indent="0">
              <a:buNone/>
            </a:pPr>
            <a:r>
              <a:rPr lang="ru-RU" b="1" dirty="0"/>
              <a:t>Кризис семейных ценностей</a:t>
            </a:r>
          </a:p>
          <a:p>
            <a:r>
              <a:rPr lang="ru-RU" dirty="0"/>
              <a:t>Разрушение института семьи: Рост числа разводов и снижение уровня рождаемости ослабляют семью как институт, передающий духовные и моральные ценности.</a:t>
            </a:r>
          </a:p>
          <a:p>
            <a:r>
              <a:rPr lang="ru-RU" dirty="0"/>
              <a:t>Недостаток воспитания: Падение роли родителей и образовательных учреждений в духовном воспитании детей и молодежи приводит к утрате моральных ориентиров.</a:t>
            </a:r>
          </a:p>
          <a:p>
            <a:pPr marL="0" indent="0">
              <a:buNone/>
            </a:pPr>
            <a:r>
              <a:rPr lang="ru-RU" b="1" dirty="0"/>
              <a:t>Религиозные и этнические конфликты</a:t>
            </a:r>
          </a:p>
          <a:p>
            <a:r>
              <a:rPr lang="ru-RU" dirty="0"/>
              <a:t>Межэтнические и межконфессиональные напряжения: Конфликты на этнической и религиозной почве подрывают духовное единство общества и способствуют росту недоверия и враждебности.</a:t>
            </a:r>
          </a:p>
          <a:p>
            <a:r>
              <a:rPr lang="ru-RU" dirty="0"/>
              <a:t>Радикализация: Утрата духовных ориентиров и кризис идентичности могут способствовать радикализации отдельных групп населения, что представляет угрозу для стабильности общества.</a:t>
            </a:r>
          </a:p>
          <a:p>
            <a:pPr marL="0" indent="0">
              <a:buNone/>
            </a:pPr>
            <a:r>
              <a:rPr lang="ru-RU" b="1" dirty="0"/>
              <a:t>Миграционные процессы</a:t>
            </a:r>
          </a:p>
          <a:p>
            <a:r>
              <a:rPr lang="ru-RU" dirty="0"/>
              <a:t>Интеграция мигрантов: Трудности в интеграции мигрантов в российское общество могут привести к культурной фрагментации и росту ксенофобии.</a:t>
            </a:r>
          </a:p>
          <a:p>
            <a:r>
              <a:rPr lang="ru-RU" dirty="0"/>
              <a:t>Культурные различия: Различия в культурных и религиозных практиках мигрантов и местного населения могут создавать напряженность и недопонимание, что негативно сказывается на духовной безопасности общества.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291B-1FD9-C2FD-129B-88B8EC58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Современные тенденции мирового антропологического кризиса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DF782-4708-F4DF-0928-13462B6F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01425"/>
            <a:ext cx="10058400" cy="4050792"/>
          </a:xfrm>
        </p:spPr>
        <p:txBody>
          <a:bodyPr>
            <a:normAutofit/>
          </a:bodyPr>
          <a:lstStyle/>
          <a:p>
            <a:r>
              <a:rPr lang="ru-RU" sz="3200" dirty="0"/>
              <a:t>Антропологический кризис представляет собой многоаспектное явление, характеризующееся глубокими изменениями в социально-культурных, этических и духовных основах человеческого существования. Современные тенденции этого кризиса затрагивают все аспекты жизни и оказывают значительное влияние на развитие общества.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605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155</TotalTime>
  <Words>1365</Words>
  <Application>Microsoft Office PowerPoint</Application>
  <PresentationFormat>Широкоэкранный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Cambria</vt:lpstr>
      <vt:lpstr>Rockwell</vt:lpstr>
      <vt:lpstr>Rockwell Condensed</vt:lpstr>
      <vt:lpstr>times new roman</vt:lpstr>
      <vt:lpstr>Wingdings</vt:lpstr>
      <vt:lpstr>Дерево</vt:lpstr>
      <vt:lpstr>Духовная безопасность человека и общества в РФ</vt:lpstr>
      <vt:lpstr>Проблемы культурной безопасности российского общества</vt:lpstr>
      <vt:lpstr>Презентация PowerPoint</vt:lpstr>
      <vt:lpstr>Духовная безопасность российского общества в условиях современного антропологического кризиса</vt:lpstr>
      <vt:lpstr>Презентация PowerPoint</vt:lpstr>
      <vt:lpstr>Презентация PowerPoint</vt:lpstr>
      <vt:lpstr>Риски и угрозы духовной безопасности личности и общества в РФ</vt:lpstr>
      <vt:lpstr>Презентация PowerPoint</vt:lpstr>
      <vt:lpstr>Современные тенденции мирового антропологического кризиса</vt:lpstr>
      <vt:lpstr>Презентация PowerPoint</vt:lpstr>
      <vt:lpstr> Историческая память как фактор обеспечения духовной безопасности российского общества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2</cp:revision>
  <dcterms:created xsi:type="dcterms:W3CDTF">2024-05-16T21:50:08Z</dcterms:created>
  <dcterms:modified xsi:type="dcterms:W3CDTF">2024-05-27T23:00:34Z</dcterms:modified>
</cp:coreProperties>
</file>