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FF3D4-2AE4-4746-8827-7FB0F383B7E1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70389-9EE4-40B5-A22D-2BF491FF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8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70389-9EE4-40B5-A22D-2BF491FF64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5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2D243EB-A47A-4DF3-9DD6-F50289CEE3F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BFFF358-A678-4F17-A0C0-2187EF4BB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3499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43EB-A47A-4DF3-9DD6-F50289CEE3F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F358-A678-4F17-A0C0-2187EF4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0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43EB-A47A-4DF3-9DD6-F50289CEE3F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F358-A678-4F17-A0C0-2187EF4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3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43EB-A47A-4DF3-9DD6-F50289CEE3F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F358-A678-4F17-A0C0-2187EF4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43EB-A47A-4DF3-9DD6-F50289CEE3F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F358-A678-4F17-A0C0-2187EF4BB4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752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43EB-A47A-4DF3-9DD6-F50289CEE3F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F358-A678-4F17-A0C0-2187EF4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2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43EB-A47A-4DF3-9DD6-F50289CEE3F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F358-A678-4F17-A0C0-2187EF4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0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43EB-A47A-4DF3-9DD6-F50289CEE3F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F358-A678-4F17-A0C0-2187EF4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4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43EB-A47A-4DF3-9DD6-F50289CEE3F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F358-A678-4F17-A0C0-2187EF4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6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43EB-A47A-4DF3-9DD6-F50289CEE3F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F358-A678-4F17-A0C0-2187EF4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3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43EB-A47A-4DF3-9DD6-F50289CEE3F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FF358-A678-4F17-A0C0-2187EF4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5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2D243EB-A47A-4DF3-9DD6-F50289CEE3F2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BFFF358-A678-4F17-A0C0-2187EF4B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0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3569B-3EBD-411A-EF7F-6BDE919DD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Социально ориентированные некоммерческие организации в развитии гражданского общества в современной России</a:t>
            </a:r>
            <a:endParaRPr lang="en-US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2BCA9-DA18-5394-AC5B-14D5029C8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Маслов Александр Николаевич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2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D2442E-C315-CEA7-5DF1-1EF5F1446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64" y="92364"/>
            <a:ext cx="9882909" cy="67656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b="1" dirty="0"/>
              <a:t>Законодательная поддержка и регулирование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Создание благоприятной правовой среды</a:t>
            </a:r>
          </a:p>
          <a:p>
            <a:pPr>
              <a:lnSpc>
                <a:spcPct val="100000"/>
              </a:lnSpc>
            </a:pPr>
            <a:r>
              <a:rPr lang="ru-RU" dirty="0"/>
              <a:t>Разработка и принятие законов и нормативных актов, которые упрощают процесс регистрации НКО, предоставляют налоговые льготы и создают другие благоприятные условия для их деятельности.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Участие в законодательных процессах</a:t>
            </a:r>
          </a:p>
          <a:p>
            <a:pPr>
              <a:lnSpc>
                <a:spcPct val="100000"/>
              </a:lnSpc>
            </a:pPr>
            <a:r>
              <a:rPr lang="ru-RU" dirty="0"/>
              <a:t>Привлечение представителей НКО к обсуждению и разработке законодательных инициатив, касающихся их деятельности. Это позволяет учитывать мнение гражданского общества при формировании нормативной базы.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/>
              <a:t>Совместная реализация социальных программ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Партнерские проекты</a:t>
            </a:r>
          </a:p>
          <a:p>
            <a:pPr>
              <a:lnSpc>
                <a:spcPct val="100000"/>
              </a:lnSpc>
            </a:pPr>
            <a:r>
              <a:rPr lang="ru-RU" dirty="0"/>
              <a:t>Реализация совместных проектов и программ, направленных на решение социальных проблем. Государство и НКО могут объединять ресурсы и усилия для достижения общих целей.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Конкурсы социальных проектов</a:t>
            </a:r>
          </a:p>
          <a:p>
            <a:pPr>
              <a:lnSpc>
                <a:spcPct val="100000"/>
              </a:lnSpc>
            </a:pPr>
            <a:r>
              <a:rPr lang="ru-RU" dirty="0"/>
              <a:t>Организация конкурсов и тендеров на выполнение социальных заказов, где СО НКО могут представлять свои проекты и получать финансирование для их реализации.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6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5B703-3803-BB6E-BE16-D4A0FB6F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73" y="210343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0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3A426-2DC3-FDB3-C269-DE963AF3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Анализ понятия «социально ориентированные некоммерческие организации»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D010CD-2CB3-E4DD-3C74-920CA2D2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Социально ориентированные некоммерческие организации (СО НКО) являются особым видом некоммерческих организаций, которые своей деятельностью решают социальные проблемы и способствуют улучшению качества жизни населения. Эти организации работают на благо общества, а не ради получения прибыли. Основные особенности и функции СО НКО можно охарактеризовать следующим образом: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5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A3D1D-DF83-91C9-C235-F84362E7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18"/>
            <a:ext cx="9534236" cy="1012449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характеристики СО НКО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2D2881-03E1-42D1-2F3A-7D67B82ED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764"/>
            <a:ext cx="10515600" cy="51354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Цель деятельности:</a:t>
            </a:r>
          </a:p>
          <a:p>
            <a:r>
              <a:rPr lang="ru-RU" dirty="0"/>
              <a:t>СО НКО направлены на решение социальных, благотворительных, культурных, образовательных или иных общественно полезных задач. Их главная цель — улучшение жизни определённых групп населения, например, малоимущих, инвалидов, детей-сирот и других уязвимых категорий.</a:t>
            </a:r>
          </a:p>
          <a:p>
            <a:pPr marL="0" indent="0">
              <a:buNone/>
            </a:pPr>
            <a:r>
              <a:rPr lang="ru-RU" b="1" dirty="0"/>
              <a:t>Некоммерческий характер:</a:t>
            </a:r>
          </a:p>
          <a:p>
            <a:r>
              <a:rPr lang="ru-RU" dirty="0"/>
              <a:t>СО НКО не преследуют цель извлечения прибыли. Все полученные средства направляются на реализацию уставных целей и задач.</a:t>
            </a:r>
          </a:p>
          <a:p>
            <a:pPr marL="0" indent="0">
              <a:buNone/>
            </a:pPr>
            <a:r>
              <a:rPr lang="ru-RU" b="1" dirty="0"/>
              <a:t>Правовая форма:</a:t>
            </a:r>
          </a:p>
          <a:p>
            <a:r>
              <a:rPr lang="ru-RU" dirty="0"/>
              <a:t>СО НКО могут существовать в различных правовых формах, таких как фонды, ассоциации, общественные объединения, автономные некоммерческие организации и другие.</a:t>
            </a:r>
          </a:p>
          <a:p>
            <a:pPr marL="0" indent="0">
              <a:buNone/>
            </a:pPr>
            <a:r>
              <a:rPr lang="ru-RU" b="1" dirty="0"/>
              <a:t>Источники финансирования:</a:t>
            </a:r>
          </a:p>
          <a:p>
            <a:r>
              <a:rPr lang="ru-RU" dirty="0"/>
              <a:t>Финансирование СО НКО может осуществляться за счет различных источников, включая государственные и муниципальные гранты, пожертвования частных лиц и компаний, членские взносы и доходы от собственной деятельности (если таковая не противоречит их уставным целям).</a:t>
            </a:r>
          </a:p>
          <a:p>
            <a:pPr marL="0" indent="0">
              <a:buNone/>
            </a:pPr>
            <a:r>
              <a:rPr lang="ru-RU" b="1" dirty="0"/>
              <a:t>Государственная поддержка:</a:t>
            </a:r>
          </a:p>
          <a:p>
            <a:r>
              <a:rPr lang="ru-RU" dirty="0"/>
              <a:t>В ряде стран, включая Россию, государство оказывает поддержку СО НКО, предоставляя им гранты, льготы по налогам, имущественную помощь и прочие виды поддержки.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4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1BD77-3C71-3C80-B000-54DDB824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Правовые основания работы социально ориентированных некоммерческих организаций в РФ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6ABE25-3CD2-E22F-8180-0865425A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84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Правовые основания работы социально ориентированных некоммерческих организаций (СО НКО) в Российской Федерации регламентируются рядом нормативных актов и законодательных документов. Основные из них включают: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Конституция Российской Федерации</a:t>
            </a:r>
          </a:p>
          <a:p>
            <a:r>
              <a:rPr lang="ru-RU" dirty="0"/>
              <a:t>Конституция РФ является основным законом, который гарантирует право граждан на объединение, включая право создавать некоммерческие организации для защиты общих интересов и достижения общих целей (статья 30).</a:t>
            </a:r>
          </a:p>
          <a:p>
            <a:pPr marL="0" indent="0">
              <a:buNone/>
            </a:pPr>
            <a:r>
              <a:rPr lang="ru-RU" b="1" dirty="0"/>
              <a:t>Гражданский кодекс Российской Федерации</a:t>
            </a:r>
          </a:p>
          <a:p>
            <a:r>
              <a:rPr lang="ru-RU" dirty="0"/>
              <a:t>Гражданский кодекс РФ содержит общие положения о юридических лицах, включая некоммерческие организации.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Федеральный закон "О некоммерческих организациях"</a:t>
            </a:r>
          </a:p>
          <a:p>
            <a:r>
              <a:rPr lang="ru-RU" dirty="0"/>
              <a:t>Федеральный закон от 12 января 1996 г. № 7-ФЗ "О некоммерческих организациях" определяет правовые рамки создания, деятельности, реорганизации и ликвидации некоммерческих организаций. В этом законе изложены основные формы НКО, их цели, структура управления, а также порядок финансирования и отчетности.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DEDFB-A9A0-1766-6043-DC3054E8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Место и роль некоммерческих организаций в политическом управлении обществом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194F3E-10D0-1503-7488-1F780A445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 Российской Федерации некоммерческие организации (НКО) занимают важное место в политическом управлении обществом, выполняя множество функций, которые способствуют развитию гражданского общества и взаимодействию между государством и гражданами. Их роль и влияние можно рассмотреть через несколько ключевых аспектов: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642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AE1BCF8-7276-9756-BAFE-57D0ABDA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27" y="0"/>
            <a:ext cx="11067473" cy="696421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1600" b="1" dirty="0"/>
              <a:t>1. Посредничество между государством и обществом</a:t>
            </a:r>
          </a:p>
          <a:p>
            <a:r>
              <a:rPr lang="ru-RU" sz="1600" dirty="0"/>
              <a:t>НКО в России действуют как посредники между гражданами и государственными органами, помогая доносить интересы и потребности различных социальных групп до властей. Они участвуют в общественных слушаниях, консультативных советах и рабочих группах, способствуя учету мнения граждан при принятии политических решений.</a:t>
            </a:r>
          </a:p>
          <a:p>
            <a:pPr marL="0" indent="0">
              <a:buNone/>
            </a:pPr>
            <a:r>
              <a:rPr lang="ru-RU" sz="1600" b="1" dirty="0"/>
              <a:t>2. Мониторинг и контроль за деятельностью властей</a:t>
            </a:r>
          </a:p>
          <a:p>
            <a:r>
              <a:rPr lang="ru-RU" sz="1600" dirty="0"/>
              <a:t>Многие НКО в России занимаются мониторингом деятельности государственных органов, следят за соблюдением прав человека, исполнением законодательства и эффективностью государственных программ. </a:t>
            </a:r>
          </a:p>
          <a:p>
            <a:pPr marL="0" indent="0">
              <a:buNone/>
            </a:pPr>
            <a:r>
              <a:rPr lang="ru-RU" sz="1600" b="1" dirty="0"/>
              <a:t>3. Разработка и реализация общественно значимых программ</a:t>
            </a:r>
          </a:p>
          <a:p>
            <a:r>
              <a:rPr lang="ru-RU" sz="1600" dirty="0"/>
              <a:t>НКО в России активно разрабатывают и реализуют социальные программы в сферах здравоохранения, образования, социальной защиты, экологии и других. Например, фонд "Подари жизнь" оказывает помощь детям с онкологическими и другими тяжелыми заболеваниями, а "</a:t>
            </a:r>
            <a:r>
              <a:rPr lang="ru-RU" sz="1600" dirty="0" err="1"/>
              <a:t>Русфонд</a:t>
            </a:r>
            <a:r>
              <a:rPr lang="ru-RU" sz="1600" dirty="0"/>
              <a:t>" собирает средства на лечение тяжелобольных детей.</a:t>
            </a:r>
          </a:p>
          <a:p>
            <a:pPr marL="0" indent="0">
              <a:buNone/>
            </a:pPr>
            <a:r>
              <a:rPr lang="ru-RU" sz="1600" b="1" dirty="0"/>
              <a:t>4. Участие в законодательной деятельности</a:t>
            </a:r>
          </a:p>
          <a:p>
            <a:r>
              <a:rPr lang="ru-RU" sz="1600" dirty="0"/>
              <a:t>Некоторые НКО участвуют в разработке и обсуждении законодательных инициатив. Они могут готовить предложения по изменению законодательства, участвовать в парламентских слушаниях и предоставлять экспертные заключения. Например, "Агентство социальной информации" занимается продвижением интересов НКО в законодательной сфере.</a:t>
            </a:r>
          </a:p>
          <a:p>
            <a:pPr marL="0" indent="0">
              <a:buNone/>
            </a:pPr>
            <a:r>
              <a:rPr lang="ru-RU" sz="1600" b="1" dirty="0"/>
              <a:t>5. Образование и информирование населения</a:t>
            </a:r>
          </a:p>
          <a:p>
            <a:r>
              <a:rPr lang="ru-RU" sz="1600" dirty="0"/>
              <a:t>НКО играют важную роль в просвещении и информировании граждан о их правах, обязанностях и возможностях участия в общественной жизни. Они организуют семинары, тренинги, информационные кампании и образовательные программы, повышая уровень гражданской осведомленности и активности. Например, движение "</a:t>
            </a:r>
            <a:r>
              <a:rPr lang="ru-RU" sz="1600" dirty="0" err="1"/>
              <a:t>Архнадзор</a:t>
            </a:r>
            <a:r>
              <a:rPr lang="ru-RU" sz="1600" dirty="0"/>
              <a:t>" занимается защитой культурного наследия и информирует граждан о проблемах сохранения исторических памятников.</a:t>
            </a:r>
          </a:p>
          <a:p>
            <a:pPr marL="0" indent="0">
              <a:buNone/>
            </a:pPr>
            <a:r>
              <a:rPr lang="ru-RU" sz="1600" b="1" dirty="0"/>
              <a:t>6. Мобилизация общественной поддержки и активизма</a:t>
            </a:r>
          </a:p>
          <a:p>
            <a:r>
              <a:rPr lang="ru-RU" sz="1600" dirty="0"/>
              <a:t>НКО способны мобилизовать общественную поддержку для различных инициатив и акций. Они организуют митинги, протесты, общественные кампании и петиции, способствуя выражению общественного мнения и влиянию на принятие политических решений.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367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CAD7E-3EE7-F6DD-C701-4F0AE4FD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</a:rPr>
              <a:t>Механизмы оптимизации деятельности социально ориентированных некоммерческих организаций в РФ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93CC8-E57B-EB05-9F7E-4BC0826B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Оптимизация деятельности социально ориентированных некоммерческих организаций (СО НКО) в Российской Федерации является важным аспектом, направленным на повышение эффективности и результативности их работы. В этом контексте можно выделить несколько ключевых механизмов и стратегий:</a:t>
            </a:r>
          </a:p>
          <a:p>
            <a:pPr marL="0" indent="0">
              <a:buNone/>
            </a:pPr>
            <a:r>
              <a:rPr lang="ru-RU" b="1" dirty="0"/>
              <a:t>Использование современных технологий</a:t>
            </a:r>
          </a:p>
          <a:p>
            <a:pPr marL="0" indent="0">
              <a:buNone/>
            </a:pPr>
            <a:r>
              <a:rPr lang="ru-RU" dirty="0"/>
              <a:t>Автоматизация процессов</a:t>
            </a:r>
          </a:p>
          <a:p>
            <a:r>
              <a:rPr lang="ru-RU" dirty="0"/>
              <a:t>Внедрение современных информационных систем и программного обеспечения для автоматизации управления проектами, учета финансов и документооборота.</a:t>
            </a:r>
          </a:p>
          <a:p>
            <a:pPr marL="0" indent="0">
              <a:buNone/>
            </a:pPr>
            <a:r>
              <a:rPr lang="ru-RU" dirty="0"/>
              <a:t>Онлайн-платформы для взаимодействия с общественностью</a:t>
            </a:r>
          </a:p>
          <a:p>
            <a:r>
              <a:rPr lang="ru-RU" dirty="0"/>
              <a:t>Использование социальных сетей, веб-сайтов и других онлайн-платформ для информирования общественности о деятельности НКО, привлечения волонтеров и сбора пожертвований.</a:t>
            </a:r>
          </a:p>
          <a:p>
            <a:pPr marL="0" indent="0">
              <a:buNone/>
            </a:pPr>
            <a:r>
              <a:rPr lang="ru-RU" b="1" dirty="0"/>
              <a:t>Прозрачность и подотчетность</a:t>
            </a:r>
          </a:p>
          <a:p>
            <a:pPr marL="0" indent="0">
              <a:buNone/>
            </a:pPr>
            <a:r>
              <a:rPr lang="ru-RU" dirty="0"/>
              <a:t>Открытая отчетность</a:t>
            </a:r>
          </a:p>
          <a:p>
            <a:r>
              <a:rPr lang="ru-RU" dirty="0"/>
              <a:t>Введение стандартов открытой отчетности, которая включает публикацию годовых отчетов, финансовых отчетов и информации о реализованных проектах. Это повышает доверие со стороны доноров, партнеров и общественности.</a:t>
            </a:r>
          </a:p>
          <a:p>
            <a:pPr marL="0" indent="0">
              <a:buNone/>
            </a:pPr>
            <a:r>
              <a:rPr lang="ru-RU" dirty="0"/>
              <a:t>Общественный контроль</a:t>
            </a:r>
          </a:p>
          <a:p>
            <a:r>
              <a:rPr lang="ru-RU" dirty="0"/>
              <a:t>Привлечение общественных советов и независимых аудиторов для контроля за деятельностью НКО, что способствует повышению их прозрачности и эффективности.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4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AEE27-7E3F-65EC-2FB4-517ECFC47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6693"/>
            <a:ext cx="10515600" cy="1325563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взаимодействия государства и социально ориентированного некоммерческого сектора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CC9F0-A040-6766-760C-1F56F2FF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54586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Взаимодействие государства и социально ориентированного некоммерческого сектора (СО НКО) является важным аспектом развития гражданского общества и эффективного решения социальных проблем. В Российской Федерации существует несколько ключевых способов и механизмов взаимодействия между государством и СО НКО:</a:t>
            </a:r>
          </a:p>
          <a:p>
            <a:pPr marL="0" indent="0">
              <a:buNone/>
            </a:pPr>
            <a:r>
              <a:rPr lang="ru-RU" b="1" dirty="0"/>
              <a:t>Финансовая поддержка</a:t>
            </a:r>
            <a:endParaRPr lang="en-US" b="1" dirty="0"/>
          </a:p>
          <a:p>
            <a:pPr marL="0" indent="0">
              <a:buNone/>
            </a:pPr>
            <a:r>
              <a:rPr lang="ru-RU" dirty="0"/>
              <a:t>Гранты и субсидии</a:t>
            </a:r>
          </a:p>
          <a:p>
            <a:r>
              <a:rPr lang="ru-RU" dirty="0"/>
              <a:t>Государство предоставляет СО НКО финансовую поддержку в виде грантов и субсидий. Основным инструментом является Фонд президентских грантов, который проводит конкурсы для НКО, направленные на реализацию социальных проектов. Также существуют региональные и муниципальные гранты.</a:t>
            </a:r>
          </a:p>
          <a:p>
            <a:pPr marL="0" indent="0">
              <a:buNone/>
            </a:pPr>
            <a:r>
              <a:rPr lang="ru-RU" dirty="0"/>
              <a:t>Налоговые льготы</a:t>
            </a:r>
          </a:p>
          <a:p>
            <a:r>
              <a:rPr lang="ru-RU" dirty="0"/>
              <a:t>СО НКО могут пользоваться налоговыми льготами, что позволяет им сократить издержки и направить больше средств на реализацию своих программ. Например, освобождение от НДС и льготы по налогу на прибыль.</a:t>
            </a:r>
          </a:p>
          <a:p>
            <a:pPr marL="0" indent="0">
              <a:buNone/>
            </a:pPr>
            <a:r>
              <a:rPr lang="ru-RU" b="1" dirty="0"/>
              <a:t>Консультативные и координационные механизмы</a:t>
            </a:r>
          </a:p>
          <a:p>
            <a:pPr marL="0" indent="0">
              <a:buNone/>
            </a:pPr>
            <a:r>
              <a:rPr lang="ru-RU" dirty="0"/>
              <a:t>Общественные советы и палаты</a:t>
            </a:r>
          </a:p>
          <a:p>
            <a:r>
              <a:rPr lang="ru-RU" dirty="0"/>
              <a:t>СО НКО участвуют в работе общественных советов при государственных органах и в Общественной палате РФ, что позволяет им влиять на принятие решений, высказывать свое мнение и предложения по различным вопросам государственной политики.</a:t>
            </a:r>
          </a:p>
          <a:p>
            <a:pPr marL="0" indent="0">
              <a:buNone/>
            </a:pPr>
            <a:r>
              <a:rPr lang="ru-RU" dirty="0"/>
              <a:t>Координационные комитеты</a:t>
            </a:r>
          </a:p>
          <a:p>
            <a:r>
              <a:rPr lang="ru-RU" dirty="0"/>
              <a:t>Создание координационных комитетов и рабочих групп, включающих представителей государства и НКО, для совместного решения социальных проблем и реализации программ.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2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B750E19-6444-3607-95A4-B7924B59F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63" y="175491"/>
            <a:ext cx="10289309" cy="67517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b="1" dirty="0"/>
              <a:t>Информационная поддержка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Информационные ресурсы</a:t>
            </a:r>
          </a:p>
          <a:p>
            <a:pPr>
              <a:lnSpc>
                <a:spcPct val="100000"/>
              </a:lnSpc>
            </a:pPr>
            <a:r>
              <a:rPr lang="ru-RU" dirty="0"/>
              <a:t>Государство создает и поддерживает информационные платформы и порталы для НКО, такие как официальный сайт Минюста РФ и специальные информационные системы, где публикуется информация о конкурсах, грантах, законодательных изменениях и других важных новостях для НКО.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Образовательные и методические материалы</a:t>
            </a:r>
          </a:p>
          <a:p>
            <a:pPr>
              <a:lnSpc>
                <a:spcPct val="100000"/>
              </a:lnSpc>
            </a:pPr>
            <a:r>
              <a:rPr lang="ru-RU" dirty="0"/>
              <a:t>Предоставление СО НКО методических рекомендаций, пособий, информационных бюллетеней и других материалов, которые помогают улучшить их работу и повысить квалификацию сотрудников.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/>
              <a:t>Материальная и имущественная поддержка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Предоставление помещений</a:t>
            </a:r>
          </a:p>
          <a:p>
            <a:pPr>
              <a:lnSpc>
                <a:spcPct val="100000"/>
              </a:lnSpc>
            </a:pPr>
            <a:r>
              <a:rPr lang="ru-RU" dirty="0"/>
              <a:t>Государство может предоставлять СО НКО помещения для работы на льготных условиях или безвозмездно, что существенно снижает издержки организаций и позволяет направить больше ресурсов на реализацию своих программ.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Оборудование и техническая поддержка</a:t>
            </a:r>
          </a:p>
          <a:p>
            <a:pPr>
              <a:lnSpc>
                <a:spcPct val="100000"/>
              </a:lnSpc>
            </a:pPr>
            <a:r>
              <a:rPr lang="ru-RU" dirty="0"/>
              <a:t>Предоставление НКО оборудования, технических средств и других ресурсов для выполнения их задач.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3022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58</TotalTime>
  <Words>1320</Words>
  <Application>Microsoft Office PowerPoint</Application>
  <PresentationFormat>Широкоэкранный</PresentationFormat>
  <Paragraphs>83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Aptos</vt:lpstr>
      <vt:lpstr>Arial</vt:lpstr>
      <vt:lpstr>Century Schoolbook</vt:lpstr>
      <vt:lpstr>Times New Roman</vt:lpstr>
      <vt:lpstr>Times New Roman</vt:lpstr>
      <vt:lpstr>Wingdings 2</vt:lpstr>
      <vt:lpstr>Вид</vt:lpstr>
      <vt:lpstr>Социально ориентированные некоммерческие организации в развитии гражданского общества в современной России</vt:lpstr>
      <vt:lpstr>Анализ понятия «социально ориентированные некоммерческие организации»</vt:lpstr>
      <vt:lpstr>Основные характеристики СО НКО</vt:lpstr>
      <vt:lpstr>Правовые основания работы социально ориентированных некоммерческих организаций в РФ</vt:lpstr>
      <vt:lpstr>Место и роль некоммерческих организаций в политическом управлении обществом</vt:lpstr>
      <vt:lpstr>Презентация PowerPoint</vt:lpstr>
      <vt:lpstr>Механизмы оптимизации деятельности социально ориентированных некоммерческих организаций в РФ</vt:lpstr>
      <vt:lpstr>Способы взаимодействия государства и социально ориентированного некоммерческого сектора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Aknas Macefg</dc:creator>
  <cp:lastModifiedBy>Aknas Macefg</cp:lastModifiedBy>
  <cp:revision>2</cp:revision>
  <dcterms:created xsi:type="dcterms:W3CDTF">2024-05-22T21:16:46Z</dcterms:created>
  <dcterms:modified xsi:type="dcterms:W3CDTF">2024-05-22T22:15:37Z</dcterms:modified>
</cp:coreProperties>
</file>