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15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0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6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7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0BA415-0C23-466A-AA9C-874C266734F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7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704BB-7845-F535-74B2-A2059F152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Мировоззрение российского этноса и его созидательный потенциал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3F7067-F3CB-0739-5549-E552A8698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Маслов Александр Николаевич</a:t>
            </a:r>
            <a:endParaRPr lang="en-US" dirty="0"/>
          </a:p>
          <a:p>
            <a:r>
              <a:rPr lang="ru-RU"/>
              <a:t>Кузнецов Илья Александрович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8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C0D45-9A3D-46D2-6A35-5D62A89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15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Аксиологические (ценностные) основания этнического и религиозного сознания в традиционной российской культуре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6661D-CF39-0136-A2A9-4AF95435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sz="3200" dirty="0"/>
          </a:p>
          <a:p>
            <a:r>
              <a:rPr lang="ru-RU" sz="3200" dirty="0"/>
              <a:t>Аксиологические, или ценностные, основания этнического и религиозного сознания в традиционной российской культуре охватывают широкий спектр убеждений, принципов и идеалов, которые формируются под воздействием исторических, социальных и культурных факторов. Вот некоторые из них: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371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6C1BBD-D70B-BAC1-3184-7E87E8F3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4"/>
            <a:ext cx="10515600" cy="6719455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Связь с природой и землей: </a:t>
            </a:r>
            <a:r>
              <a:rPr lang="ru-RU" dirty="0"/>
              <a:t>В традиционной российской культуре уважение к природе и земле занимает центральное место. Земля рассматривается как источник жизни и благополучия, а также символ связи с предками и источником идентичности.</a:t>
            </a:r>
          </a:p>
          <a:p>
            <a:r>
              <a:rPr lang="ru-RU" b="1" dirty="0"/>
              <a:t>Семья и община: </a:t>
            </a:r>
            <a:r>
              <a:rPr lang="ru-RU" dirty="0"/>
              <a:t>Семейные ценности и общинные узы играют важную роль в этническом и религиозном сознании. Семья рассматривается как основа общества, а взаимопомощь и солидарность в общине считаются высоко ценными.</a:t>
            </a:r>
          </a:p>
          <a:p>
            <a:r>
              <a:rPr lang="ru-RU" b="1" dirty="0"/>
              <a:t>Духовные ценности: </a:t>
            </a:r>
            <a:r>
              <a:rPr lang="ru-RU" dirty="0"/>
              <a:t>В российской культуре духовность занимает значительное место. Это включает в себя почитание святых, молитвы, обряды и другие религиозные практики, которые способствуют развитию внутренней гармонии и моральной силы.</a:t>
            </a:r>
          </a:p>
          <a:p>
            <a:r>
              <a:rPr lang="ru-RU" b="1" dirty="0"/>
              <a:t>Историческая память и традиции: </a:t>
            </a:r>
            <a:r>
              <a:rPr lang="ru-RU" dirty="0"/>
              <a:t>Важное значение имеет сохранение и передача исторической памяти и традиций. Уважение к предкам, героям и историческим событиям способствует формированию коллективной идентичности и чувства принадлежности к этнической и религиозной общности.</a:t>
            </a:r>
          </a:p>
          <a:p>
            <a:r>
              <a:rPr lang="ru-RU" b="1" dirty="0"/>
              <a:t>Человеческое достоинство и справедливость: </a:t>
            </a:r>
            <a:r>
              <a:rPr lang="ru-RU" dirty="0"/>
              <a:t>В российской культуре ценятся человеческое достоинство, справедливость и честность. Эти ценности отражаются в литературе, фольклоре и обычаях, в которых прослеживается стремление к благородству и моральным ценностям.</a:t>
            </a:r>
          </a:p>
          <a:p>
            <a:r>
              <a:rPr lang="ru-RU" b="1" dirty="0"/>
              <a:t>Роль и значимость религии: </a:t>
            </a:r>
            <a:r>
              <a:rPr lang="ru-RU" dirty="0"/>
              <a:t>Религия играет важную роль в формировании ценностей и мировоззрения российского народа. В православной традиции уделяется внимание духовному развитию, милосердию, прощению и любви к ближнему.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1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6D2A2-DE5D-FBF4-EDC3-B23B70C4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954" y="2489489"/>
            <a:ext cx="5738091" cy="1325563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348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D9ABE-F2C5-9BC0-0A99-EB9DC417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Мировоззренческие идеи в российской культуре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3C170-2539-82F8-3A92-86F74B32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4606"/>
          </a:xfrm>
        </p:spPr>
        <p:txBody>
          <a:bodyPr>
            <a:normAutofit/>
          </a:bodyPr>
          <a:lstStyle/>
          <a:p>
            <a:r>
              <a:rPr lang="ru-RU" sz="2800" dirty="0"/>
              <a:t>Мировоззренческие идеи в российской культуре исторически обширны и многообразны, отражая различные философские, религиозные и социокультурные течения. </a:t>
            </a:r>
            <a:endParaRPr lang="en-US" sz="2800" dirty="0"/>
          </a:p>
        </p:txBody>
      </p:sp>
      <p:pic>
        <p:nvPicPr>
          <p:cNvPr id="1026" name="Picture 2" descr="2022 – год культурного наследия народов России / К истокам народной  культуры » Библиотека им.Зырянова">
            <a:extLst>
              <a:ext uri="{FF2B5EF4-FFF2-40B4-BE49-F238E27FC236}">
                <a16:creationId xmlns:a16="http://schemas.microsoft.com/office/drawing/2014/main" id="{12738FB2-130F-39FB-AA97-C63EF36CF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1888"/>
            <a:ext cx="4876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0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E8E982-736B-4F3E-FC4E-F827464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91" y="230909"/>
            <a:ext cx="10975109" cy="649316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Православие:</a:t>
            </a:r>
            <a:r>
              <a:rPr lang="ru-RU" dirty="0"/>
              <a:t> Россия традиционно ассоциируется с православным христианством, которое оказывает значительное влияние на мировоззрение многих россиян. Это отражается в культуре, обычаях и ценностях, связанных с моралью, семьей и обществом в целом.</a:t>
            </a:r>
          </a:p>
          <a:p>
            <a:r>
              <a:rPr lang="ru-RU" b="1" dirty="0"/>
              <a:t>Славянский этический кодекс: </a:t>
            </a:r>
            <a:r>
              <a:rPr lang="ru-RU" dirty="0"/>
              <a:t>Существует традиционное представление о славянской душе, связанное с особыми этическими ценностями, такими как гостеприимство, дружелюбие и уважение к природе. Эти идеи продолжают оказывать влияние на российское мировоззрение.</a:t>
            </a:r>
          </a:p>
          <a:p>
            <a:r>
              <a:rPr lang="ru-RU" b="1" dirty="0"/>
              <a:t>Духовное наследие: </a:t>
            </a:r>
            <a:r>
              <a:rPr lang="ru-RU" dirty="0"/>
              <a:t>Российская культура богата духовными традициями, включая мистицизм, эзотерику и философию. Такие фигуры, как Фёдор Достоевский, Лев Толстой и Владимир Соловьёв, внесли значительный вклад в формирование духовного наследия России.</a:t>
            </a:r>
          </a:p>
          <a:p>
            <a:r>
              <a:rPr lang="ru-RU" b="1" dirty="0"/>
              <a:t>Славянофильство и западничество: </a:t>
            </a:r>
            <a:r>
              <a:rPr lang="ru-RU" dirty="0"/>
              <a:t>В истории российской мысли существует противостояние между славянофильством, выделяющим уникальные черты русской культуры и цивилизации, и западничеством, признающим западные ценности и модели развития.</a:t>
            </a:r>
          </a:p>
          <a:p>
            <a:r>
              <a:rPr lang="ru-RU" b="1" dirty="0"/>
              <a:t>Советская идеология: </a:t>
            </a:r>
            <a:r>
              <a:rPr lang="ru-RU" dirty="0"/>
              <a:t>В советскую эпоху мировоззрение россиян формировалось под влиянием марксизма-ленинизма и атеизма, однако даже после распада Советского Союза некоторые идеи и ценности этой эпохи остаются важными для части населения.</a:t>
            </a:r>
          </a:p>
          <a:p>
            <a:r>
              <a:rPr lang="ru-RU" b="1" dirty="0"/>
              <a:t>Национализм и патриотизм: </a:t>
            </a:r>
            <a:r>
              <a:rPr lang="ru-RU" dirty="0"/>
              <a:t>В современной России присутствует укрепление националистических и патриотических настроений, которые воздействуют на мировоззрение граждан, формируя представления о национальной идентичности и месте России в мире.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9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147DF-BB2E-2637-16FC-33703771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Мировоззренческие основания российского устного народного творчества (фольклора)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16D78-0C15-DB6C-DA26-93FDD993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255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Российское устное народное творчество, или фольклор, обладает глубокими мировоззренческими корнями, которые отражаются в различных жанрах, таких как сказки, песни, загадки, пословицы и многие другие.</a:t>
            </a:r>
            <a:endParaRPr lang="en-US" sz="2400" dirty="0"/>
          </a:p>
        </p:txBody>
      </p:sp>
      <p:pic>
        <p:nvPicPr>
          <p:cNvPr id="2050" name="Picture 2" descr="Древнерусский фольклор — Википедия">
            <a:extLst>
              <a:ext uri="{FF2B5EF4-FFF2-40B4-BE49-F238E27FC236}">
                <a16:creationId xmlns:a16="http://schemas.microsoft.com/office/drawing/2014/main" id="{05DA97D1-AFEA-9E99-42ED-876468A1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686" y="1825625"/>
            <a:ext cx="6300788" cy="476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31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4DA00C-C4AA-EF7B-AAFA-38FD4FD8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655"/>
            <a:ext cx="10515600" cy="556029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Природа и космос: </a:t>
            </a:r>
            <a:r>
              <a:rPr lang="ru-RU" dirty="0"/>
              <a:t>В российской фольклорной традиции часто встречаются образы природы и космоса, которые олицетворяют различные аспекты человеческой жизни и судьбы. Природа часто воспринимается как живой субъект, обладающий собственной волей и характером.</a:t>
            </a:r>
          </a:p>
          <a:p>
            <a:r>
              <a:rPr lang="ru-RU" b="1" dirty="0"/>
              <a:t>Мудрость и нравственность: </a:t>
            </a:r>
            <a:r>
              <a:rPr lang="ru-RU" dirty="0"/>
              <a:t>Фольклорные произведения часто содержат мудрые наставления и нравственные уроки, передаваемые через притчи, пословицы и </a:t>
            </a:r>
            <a:r>
              <a:rPr lang="ru-RU" dirty="0" err="1"/>
              <a:t>мудростные</a:t>
            </a:r>
            <a:r>
              <a:rPr lang="ru-RU" dirty="0"/>
              <a:t> высказывания персонажей.</a:t>
            </a:r>
          </a:p>
          <a:p>
            <a:r>
              <a:rPr lang="ru-RU" b="1" dirty="0"/>
              <a:t>Борьба добра и зла: </a:t>
            </a:r>
            <a:r>
              <a:rPr lang="ru-RU" dirty="0"/>
              <a:t>Многие сказки и легенды фольклора отражают вечную борьбу между добром и злом, часто символизируя эту борьбу через конфликты между героями и злодеями.</a:t>
            </a:r>
          </a:p>
          <a:p>
            <a:r>
              <a:rPr lang="ru-RU" b="1" dirty="0"/>
              <a:t>Религиозные мотивы: </a:t>
            </a:r>
            <a:r>
              <a:rPr lang="ru-RU" dirty="0"/>
              <a:t>В фольклоре присутствуют различные религиозные мотивы, отражающие христианские, языческие и другие верования. Эти мотивы могут включать в себя образы святых, ангелов, дьявола и т. д.</a:t>
            </a:r>
          </a:p>
          <a:p>
            <a:r>
              <a:rPr lang="ru-RU" b="1" dirty="0"/>
              <a:t>Обрядовость и обычаи: </a:t>
            </a:r>
            <a:r>
              <a:rPr lang="ru-RU" dirty="0"/>
              <a:t>Фольклор тесно связан с обрядовой и бытовой культурой народа. Многие песни, загадки и сказания связаны с праздничными и ритуальными обычаями, отражающими верования и традиции.</a:t>
            </a:r>
          </a:p>
          <a:p>
            <a:r>
              <a:rPr lang="ru-RU" b="1" dirty="0"/>
              <a:t>Героические образы и эпосы: </a:t>
            </a:r>
            <a:r>
              <a:rPr lang="ru-RU" dirty="0"/>
              <a:t>Российская фольклорная традиция богата героическими образами и эпическими сюжетами, которые часто рассказывают о подвигах и битвах героев, отражая идеалы мужества, справедливости и верности.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7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587C9-B764-AF05-1921-6FA581BB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Духовно-практические принципы освоения мира российским этносом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54FF8-AF78-2A30-621C-B0ED9326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Российский этнос, как и многие другие этносы, исторически развивал свои духовно-практические принципы освоения мира на основе своих культурных и религиозных традиций. В этом контексте можно выделить несколько ключевых принципов: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220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B4CE219-9038-F350-D4B9-10A396E7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2"/>
            <a:ext cx="10515600" cy="671021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Гармония с природой: </a:t>
            </a:r>
            <a:r>
              <a:rPr lang="ru-RU" dirty="0"/>
              <a:t>Традиционные российские верования и обычаи часто подчеркивают важность гармоничного взаимодействия с природой. Это включает в себя уважение к природным явлениям, соблюдение ритуалов связанных с сезонными изменениями, а также обряды, связанные с сельским хозяйством.</a:t>
            </a:r>
          </a:p>
          <a:p>
            <a:r>
              <a:rPr lang="ru-RU" b="1" dirty="0"/>
              <a:t>Духовное совершенствование: </a:t>
            </a:r>
            <a:r>
              <a:rPr lang="ru-RU" dirty="0"/>
              <a:t>В российских религиозных традициях, таких как православие, и в фольклоре существует идеал духовного совершенствования. Этот принцип предполагает стремление к улучшению своего характера, развитию духовных качеств и достижению внутренней гармонии.</a:t>
            </a:r>
          </a:p>
          <a:p>
            <a:r>
              <a:rPr lang="ru-RU" b="1" dirty="0"/>
              <a:t>Социальная солидарность:</a:t>
            </a:r>
            <a:r>
              <a:rPr lang="ru-RU" dirty="0"/>
              <a:t> В российской культуре традиционно ценится солидарность и поддержка внутри общины. Этот принцип выражается в традициях взаимопомощи, коллективизма и семейных ценностей.</a:t>
            </a:r>
          </a:p>
          <a:p>
            <a:r>
              <a:rPr lang="ru-RU" b="1" dirty="0"/>
              <a:t>Уважение к старшим и предкам: </a:t>
            </a:r>
            <a:r>
              <a:rPr lang="ru-RU" dirty="0"/>
              <a:t>Уважение к старшим и предкам играет важную роль в российской культуре. Это отражается в традиционных обычаях, таких как празднование Дня Покровителя семьи, уход за могилами и передача старшины.</a:t>
            </a:r>
          </a:p>
          <a:p>
            <a:r>
              <a:rPr lang="ru-RU" b="1" dirty="0"/>
              <a:t>Значимость религиозных обрядов: </a:t>
            </a:r>
            <a:r>
              <a:rPr lang="ru-RU" dirty="0"/>
              <a:t>Религиозные обряды, такие как крещение, свадьба и похороны, имеют большое значение в российской культуре. Они не только символизируют важные этапы жизни, но и соединяют людей в общности верующих.</a:t>
            </a:r>
          </a:p>
          <a:p>
            <a:r>
              <a:rPr lang="ru-RU" b="1" dirty="0"/>
              <a:t>Защита и сохранение культурного наследия: </a:t>
            </a:r>
            <a:r>
              <a:rPr lang="ru-RU" dirty="0"/>
              <a:t>В связи с историческими и культурными вызовами российский этнос придает важность сохранению и защите своего культурного наследия. Это включает в себя сохранение традиций, языка, народного творчества и других аспектов культуры.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5899C-13F1-A681-3513-C549D274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Место мифа и религии в культуре российского этноса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63B3FD-8C60-63A4-77CB-BDCE71891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2745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Мифы и религия играют значительную роль в культуре российского этноса, формируя его мировоззрение, ценности и общественные нормы. Вот как они проявляются:</a:t>
            </a:r>
            <a:endParaRPr lang="en-US" sz="3200" dirty="0"/>
          </a:p>
        </p:txBody>
      </p:sp>
      <p:pic>
        <p:nvPicPr>
          <p:cNvPr id="3074" name="Picture 2" descr="Бестиарий. Существа славянской мифологии | Легенды | Мир фантастики и  фэнтези">
            <a:extLst>
              <a:ext uri="{FF2B5EF4-FFF2-40B4-BE49-F238E27FC236}">
                <a16:creationId xmlns:a16="http://schemas.microsoft.com/office/drawing/2014/main" id="{59FE15B0-331D-694B-6FA8-E061C423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46" y="1825625"/>
            <a:ext cx="3442085" cy="44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06B96E-70ED-371E-3227-4E83DBC9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54"/>
            <a:ext cx="10515600" cy="679334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Мифология: </a:t>
            </a:r>
            <a:r>
              <a:rPr lang="ru-RU" dirty="0"/>
              <a:t>Мифы являются основным компонентом культурного наследия российского этноса. Они представляют собой символические рассказы о происхождении мира, богов, героев и человечества. В российской мифологии встречаются такие персонажи, как Великий Медведь, Кощей Бессмертный, Баба-Яга и другие, каждый из которых несет свои уникальные значения и символику.</a:t>
            </a:r>
          </a:p>
          <a:p>
            <a:r>
              <a:rPr lang="ru-RU" b="1" dirty="0"/>
              <a:t>Религия: </a:t>
            </a:r>
            <a:r>
              <a:rPr lang="ru-RU" dirty="0"/>
              <a:t>Православие является доминирующей религией в России и оказывает значительное влияние на культуру и общество. Христианские обряды, праздники и традиции играют важную роль в формировании культурного ландшафта. Помимо православия, в России также присутствуют другие религиозные традиции, такие как ислам, буддизм, иудаизм и язычество, которые также оказывают влияние на культуру и идентичность этноса.</a:t>
            </a:r>
          </a:p>
          <a:p>
            <a:r>
              <a:rPr lang="ru-RU" b="1" dirty="0"/>
              <a:t>Культурные обычаи и традиции: </a:t>
            </a:r>
            <a:r>
              <a:rPr lang="ru-RU" dirty="0"/>
              <a:t>Мифологические и религиозные мотивы проникают в различные аспекты культуры и обычаев российского народа. Например, празднование православных праздников, обряды в связи с рождением, свадьбой и смертью, а также многие другие традиции и обычаи, имеют свои корни в мифологических и религиозных представлениях.</a:t>
            </a:r>
          </a:p>
          <a:p>
            <a:r>
              <a:rPr lang="ru-RU" b="1" dirty="0"/>
              <a:t>Символика и мировоззрение: </a:t>
            </a:r>
            <a:r>
              <a:rPr lang="ru-RU" dirty="0"/>
              <a:t>Мифологические и религиозные символы играют важную роль в формировании мировоззрения российского этноса. Они используются для передачи значений, утверждения идентичности, а также для объединения общества вокруг общих ценностей.</a:t>
            </a:r>
          </a:p>
          <a:p>
            <a:r>
              <a:rPr lang="ru-RU" b="1" dirty="0"/>
              <a:t>Искусство и литература: </a:t>
            </a:r>
            <a:r>
              <a:rPr lang="ru-RU" dirty="0"/>
              <a:t>Мифологические и религиозные мотивы часто встречаются в русской литературе, живописи, музыке и других формах искусства. Они служат источником вдохновения для художников и писателей и способствуют сохранению и передаче культурного наследия.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3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</TotalTime>
  <Words>1274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Calisto MT</vt:lpstr>
      <vt:lpstr>times new roman</vt:lpstr>
      <vt:lpstr>Wingdings 2</vt:lpstr>
      <vt:lpstr>Сланец</vt:lpstr>
      <vt:lpstr>Мировоззрение российского этноса и его созидательный потенциал</vt:lpstr>
      <vt:lpstr>Мировоззренческие идеи в российской культуре</vt:lpstr>
      <vt:lpstr>Презентация PowerPoint</vt:lpstr>
      <vt:lpstr>Мировоззренческие основания российского устного народного творчества (фольклора)</vt:lpstr>
      <vt:lpstr>Презентация PowerPoint</vt:lpstr>
      <vt:lpstr>Духовно-практические принципы освоения мира российским этносом</vt:lpstr>
      <vt:lpstr>Презентация PowerPoint</vt:lpstr>
      <vt:lpstr>Место мифа и религии в культуре российского этноса</vt:lpstr>
      <vt:lpstr>Презентация PowerPoint</vt:lpstr>
      <vt:lpstr>Аксиологические (ценностные) основания этнического и религиозного сознания в традиционной российской культуре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Aknas Macefg</dc:creator>
  <cp:lastModifiedBy>Aknas Macefg</cp:lastModifiedBy>
  <cp:revision>2</cp:revision>
  <dcterms:created xsi:type="dcterms:W3CDTF">2024-04-24T23:05:42Z</dcterms:created>
  <dcterms:modified xsi:type="dcterms:W3CDTF">2024-04-25T22:21:06Z</dcterms:modified>
</cp:coreProperties>
</file>