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E2A3-4F98-6C42-002F-74069DCE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E5AEF4-FB95-E9E5-BE61-68FF853D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403E2-4895-A954-2315-9746453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0CE04-C75D-E91C-D5F3-2A3A5F6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D7EE3-465A-277C-4E55-BF5A3EE5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7108-955C-4342-C005-CAD87B29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D60A3-98D2-0431-9C2B-0EAB6F3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1D911-9DFF-E14F-A8C7-18767DC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8CDFD-85B3-ACAE-2454-BC2711C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D53B0-349E-53F1-478A-876CF9E8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FDFE4-B970-A8D5-AA6A-B07EB162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0B8620-BCEA-4888-62EA-46B5FEA3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C249A-7C91-D5D1-E7AB-28111327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83DE-B97E-44B8-1CF9-CFC963F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4B394-F64D-3AAC-E4C7-FE18AFFB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9658-D348-B965-5562-FFA5990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F14B-AFE7-15FB-ED44-66D5B152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1BE0A-7B75-4BF9-E8BC-3C4663F8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DCDF4-8423-5294-3A98-110A5D73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6BDBC-2D21-A450-8694-99B0AB61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3EBE8-0586-5254-5C86-8A5A21E3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9C694-895C-83B8-B2EE-8ED86216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31433-22C5-855C-7449-9B04A36E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5BB0E-49B6-F5E5-CE81-21DDF405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CDC41-D1C8-1D11-7D72-87A67A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8BAB-2638-C520-1956-C4845BC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E3FAC-4FEE-2CDF-6BAE-95BE09A1B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8DB60-5ECA-3A9E-CEF2-708892FA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97A4F-AC12-308F-6C4F-1E8C71DA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6675CB-490A-739F-95A2-358D1DA3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0A0C0-C9F1-B624-2156-669BE6C4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4D91F-2EA2-AB25-DA09-B17DDAA9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15DF5-330E-6F66-142C-D29250DB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0532F-9171-C5EB-933F-96D5383C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B4FD6D-705B-3CD6-891E-C9BF247C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A2F53C-502E-A9E9-942C-0611BCF7D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69E526-CA6F-ED6C-0ECB-C3402A5C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132845-033E-5AB8-5058-89D6EC77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6AD35-1D67-C942-F72B-FB71EBC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79473-2843-D10C-CFD5-85A6B38C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29647B-7D9C-F53E-D59E-81ABE635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BD4F16-A331-2611-A61A-A6935A7D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C8C753-FC28-86C4-2060-3C17EB5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E06F6C-7DDE-D591-E652-0ADE4414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F7DD1D-DF8B-04D5-8859-BB1818C4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5EDD3E-D9DD-1985-827F-1010A272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CC475-28C5-F824-C449-C16863DB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2DD1A-DB7A-C5B1-6616-148088D9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5312-9605-F519-4DCA-74F8F9D8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8BA0C-CF95-5EEF-0DD3-EA02EBB2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486232-43BF-E889-743F-CF150F3D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B1018-6181-970E-656A-DBE9228C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9F8C2-2CEA-77E4-D437-5D156444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A28C9-A4CF-F2A0-1764-3A5C676C6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621187-43BC-BE2B-5840-0EBA1EB7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A155BA-02F7-6E91-E7BF-823B970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CED68-1C62-2F3D-8CEA-40CD03D9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30909-D3C2-502E-3F5C-89AC9AD2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8393A-C60D-91CE-9109-D7925D3F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FA16C-1DE3-D34F-5908-136D0B81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01552-C4EE-7044-289B-538FA6433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B5587-FF3C-40B2-B460-F220D63573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DDF6C-0FC8-93B6-60F8-F7A6D65C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60983-D30B-2833-1906-229E54C9F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116BD-E016-4602-C71C-77684C75F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Исчезнувшие села и деревни Мурманской области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22E945-B6D6-DF14-1F26-12CE00CB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Маслов Александр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Исчезнувшие села и деревни Мурманской области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1</cp:revision>
  <dcterms:created xsi:type="dcterms:W3CDTF">2024-05-02T14:50:53Z</dcterms:created>
  <dcterms:modified xsi:type="dcterms:W3CDTF">2024-05-02T22:10:46Z</dcterms:modified>
</cp:coreProperties>
</file>