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/>
              <a:t>Вставка таблицы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1509" y="389709"/>
            <a:ext cx="8220891" cy="3291840"/>
          </a:xfrm>
        </p:spPr>
        <p:txBody>
          <a:bodyPr/>
          <a:lstStyle/>
          <a:p>
            <a:r>
              <a:rPr lang="ru-RU" sz="5400" dirty="0"/>
              <a:t>Вклад России в форматирование мира в современной исторической повестке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5762F-7436-0B7F-5FCC-545E56E54F69}"/>
              </a:ext>
            </a:extLst>
          </p:cNvPr>
          <p:cNvSpPr txBox="1"/>
          <p:nvPr/>
        </p:nvSpPr>
        <p:spPr>
          <a:xfrm>
            <a:off x="9030789" y="5704114"/>
            <a:ext cx="296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Маслов Александр Николаевич ИД23-1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92EDB-C296-C24C-9710-E49FE637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Россия в мировых глобализационных процессах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D6E6E-8F19-11E6-9CCB-5100D0FF51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10848704" cy="4386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Влияние глобализации на Россию проявляется в следующих аспектах:</a:t>
            </a:r>
          </a:p>
          <a:p>
            <a:r>
              <a:rPr lang="ru-RU" dirty="0">
                <a:solidFill>
                  <a:schemeClr val="bg1"/>
                </a:solidFill>
              </a:rPr>
              <a:t>Экономическая интеграция. Россия является частью мировой экономики и участвует в международном разделении труда. Это позволяет ей получать доступ к новым технологиям, ресурсам и рынкам сбыта. Однако глобализация также приводит к усилению конкуренции и зависимости от мировых рынков.</a:t>
            </a:r>
          </a:p>
          <a:p>
            <a:r>
              <a:rPr lang="ru-RU" dirty="0">
                <a:solidFill>
                  <a:schemeClr val="bg1"/>
                </a:solidFill>
              </a:rPr>
              <a:t>Культурный обмен. Россия открыта для культурного обмена с другими странами. Это позволяет ей знакомиться с новыми идеями, ценностями и образами жизни. Однако глобализация также может привести к потере культурной идентичности и усилению влияния западной культуры.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3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7DE66-09AA-91CF-2B41-2597A538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Россия в мировых глобализационных процессах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1A632E-E43B-4756-F761-056370E1D0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690" y="2281918"/>
            <a:ext cx="10674532" cy="4386510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Политическая интеграция. Россия является членом международных организаций, таких как ООН, ВТО, МВФ и др. Это позволяет ей участвовать в решении глобальных проблем и влиять на мировую политику. Однако глобализация также может привести к усилению влияния международных организаций на внутреннюю политику России.</a:t>
            </a:r>
          </a:p>
          <a:p>
            <a:r>
              <a:rPr lang="ru-RU" dirty="0">
                <a:solidFill>
                  <a:schemeClr val="bg1"/>
                </a:solidFill>
              </a:rPr>
              <a:t>Информационная интеграция. Россия имеет доступ к информации со всего мира благодаря интернету и другим средствам коммуникации. Это позволяет ей быть в курсе мировых событий и получать новые знания. Однако глобализация также может привести к распространению недостоверной информации и манипулированию общественным мнением.</a:t>
            </a:r>
          </a:p>
          <a:p>
            <a:r>
              <a:rPr lang="ru-RU" dirty="0">
                <a:solidFill>
                  <a:schemeClr val="bg1"/>
                </a:solidFill>
              </a:rPr>
              <a:t>Миграционные процессы. Россия является привлекательной страной для мигрантов из стран СНГ и других регионов. Это приводит к росту культурного разнообразия и экономическому развитию. Однако глобализация также может привести к росту социальной напряжённости и межэтническим конфликтам.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9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B0DD638-DD8B-A2EA-C487-3339F34F3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59A55-252F-3A77-80E6-D1BAF48B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8924109" cy="1593507"/>
          </a:xfrm>
        </p:spPr>
        <p:txBody>
          <a:bodyPr/>
          <a:lstStyle/>
          <a:p>
            <a:r>
              <a:rPr lang="ru-RU" dirty="0"/>
              <a:t>Россия в мировом сельскохозяйственном и промышленном производстве.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C4849-B2D0-D928-ED38-E5892459B6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10570030" cy="422338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Россия является одним из ключевых участников мирового сельскохозяйственного и промышленного производства. Страна обладает значительными ресурсами и потенциалом в этих областях.</a:t>
            </a:r>
          </a:p>
          <a:p>
            <a:r>
              <a:rPr lang="ru-RU" dirty="0">
                <a:solidFill>
                  <a:schemeClr val="bg1"/>
                </a:solidFill>
              </a:rPr>
              <a:t>Однако, несмотря на значительный потенциал, Россия сталкивается с рядом вызовов и проблем в этих областях. В сельском хозяйстве это может быть связано с климатическими условиями, необходимостью модернизации инфраструктуры и повышения эффективности производства. В промышленном производстве это может быть связано с необходимостью модернизации оборудования, повышения конкурентоспособности продукции и развития новых технологий.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A24A5-4D20-D047-DF3D-31E556A3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8079377" cy="1593507"/>
          </a:xfrm>
        </p:spPr>
        <p:txBody>
          <a:bodyPr/>
          <a:lstStyle/>
          <a:p>
            <a:r>
              <a:rPr lang="ru-RU" dirty="0"/>
              <a:t>Россия в мировом сельскохозяйственном и промышленном производстве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8B25D-CE86-6293-C200-6E233BBE94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4247607" cy="370851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сельском хозяйстве Россия является одним из крупнейших производителей зерна, в частности пшеницы. Также страна производит значительные объёмы других сельскохозяйственных культур, таких как ячмень, кукуруза, подсолнечник, сахарная свёкла и другие.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Рынок сельского хозяйства в России и мире (на примере США, Китая, Индии,  Германии), 2000-2015 гг.">
            <a:extLst>
              <a:ext uri="{FF2B5EF4-FFF2-40B4-BE49-F238E27FC236}">
                <a16:creationId xmlns:a16="http://schemas.microsoft.com/office/drawing/2014/main" id="{96FE58BC-EAA2-CE85-DE6D-8B169CB00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70" y="2281918"/>
            <a:ext cx="5972329" cy="306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42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5A7A9-B60A-CC82-82F4-7A959DB5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8314509" cy="1593507"/>
          </a:xfrm>
        </p:spPr>
        <p:txBody>
          <a:bodyPr/>
          <a:lstStyle/>
          <a:p>
            <a:r>
              <a:rPr lang="ru-RU" dirty="0"/>
              <a:t>Россия в мировом сельскохозяйственном и промышленном производстве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16F1B-6D18-C8F8-B607-7F91F80908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81918"/>
            <a:ext cx="4474030" cy="370851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промышленном производстве Россия также играет важную роль. Страна производит широкий спектр товаров, включая нефть и газ, металлы, химикаты, машины и оборудование, а также продукты питания.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 descr="Доля стран в мировом промышленном производстве | история и география правда  мифы | Дзен">
            <a:extLst>
              <a:ext uri="{FF2B5EF4-FFF2-40B4-BE49-F238E27FC236}">
                <a16:creationId xmlns:a16="http://schemas.microsoft.com/office/drawing/2014/main" id="{3EDA33B0-50C8-F36D-1201-97BFB2FE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230" y="2145084"/>
            <a:ext cx="5777045" cy="370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51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A4F11-BF82-173D-D1ED-19CA39D1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9072154" cy="1593507"/>
          </a:xfrm>
        </p:spPr>
        <p:txBody>
          <a:bodyPr/>
          <a:lstStyle/>
          <a:p>
            <a:r>
              <a:rPr lang="ru-RU" dirty="0"/>
              <a:t>Участие России в формировании единой европейской энергетической стратегии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5AAC6-2DDD-D0EE-A892-85FF63214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612844"/>
            <a:ext cx="10317481" cy="370851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Россия является одним из ключевых участников формирования единой европейской энергетической стратегии. Страна обладает значительными запасами энергетических ресурсов, таких как нефть, газ и уголь, и является одним из крупнейших экспортёров энергоносителей в мире и производителем атомной энергии.</a:t>
            </a:r>
          </a:p>
          <a:p>
            <a:r>
              <a:rPr lang="ru-RU" dirty="0">
                <a:solidFill>
                  <a:schemeClr val="bg1"/>
                </a:solidFill>
              </a:rPr>
              <a:t>В целом, участие России в формировании единой европейской энергетической стратегии является важным фактором для обеспечения энергетической безопасности Европы и развития сотрудничества между Россией и европейскими странами.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2CE3E-A1D9-B1BC-683A-3D795CA5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9167949" cy="1593507"/>
          </a:xfrm>
        </p:spPr>
        <p:txBody>
          <a:bodyPr/>
          <a:lstStyle/>
          <a:p>
            <a:r>
              <a:rPr lang="ru-RU" dirty="0"/>
              <a:t>Участие России в формировании единой европейской энергетической стратегии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6A128-F43E-640F-0784-6A12168E58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11118670" cy="4386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Участие России в формировании единой европейской энергетической стратегии проявляется в следующих аспектах:</a:t>
            </a:r>
          </a:p>
          <a:p>
            <a:r>
              <a:rPr lang="ru-RU" dirty="0">
                <a:solidFill>
                  <a:schemeClr val="bg1"/>
                </a:solidFill>
              </a:rPr>
              <a:t>Сотрудничество в области энергетической безопасности. Россия и Европа заинтересованы в обеспечении надёжных поставок энергоносителей и предотвращении возможных кризисов.</a:t>
            </a:r>
          </a:p>
          <a:p>
            <a:r>
              <a:rPr lang="ru-RU" dirty="0">
                <a:solidFill>
                  <a:schemeClr val="bg1"/>
                </a:solidFill>
              </a:rPr>
              <a:t>Развитие инфраструктуры для транспортировки энергоносителей. Россия и Европа могут сотрудничать в области строительства газопроводов, нефтепроводов и других инфраструктурных объектов.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 новых технологий в энергетике. Россия и Европа могут совместно работать над созданием более эффективных и экологически чистых источников энергии.</a:t>
            </a:r>
          </a:p>
          <a:p>
            <a:r>
              <a:rPr lang="ru-RU" dirty="0">
                <a:solidFill>
                  <a:schemeClr val="bg1"/>
                </a:solidFill>
              </a:rPr>
              <a:t>Регулирование энергетического рынка. Россия и Европа могут сотрудничать в области разработки правил и стандартов для энергетического рынка.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9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60B30-2732-D18D-DFFE-6CF946EE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Статус России как евразийской державы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DD326-D935-3A38-6EBF-548520191C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81918"/>
            <a:ext cx="4595950" cy="370851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Россия — самое большое государство в мире, расположенное на двух континентах — в Европе и Азии. Это определяет её уникальный статус евразийской державы.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Карта Евразии">
            <a:extLst>
              <a:ext uri="{FF2B5EF4-FFF2-40B4-BE49-F238E27FC236}">
                <a16:creationId xmlns:a16="http://schemas.microsoft.com/office/drawing/2014/main" id="{228A3B82-2FE8-08E8-F1EA-700F22A6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953" y="2281918"/>
            <a:ext cx="5438143" cy="33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1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2B5D1-D5D4-CB9E-DA68-9644CAC0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Статус России как евразийской державы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8749F-18F3-9A22-FD47-E575B5CF76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9472750" cy="3708517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Географическое положение России на перекрёстке цивилизаций и культур обуславливает её роль связующего звена между Западом и Востоком. Россия является частью Европы и Азии, и её культура и история сформировались под влиянием обеих частей света.</a:t>
            </a:r>
          </a:p>
          <a:p>
            <a:r>
              <a:rPr lang="ru-RU" dirty="0">
                <a:solidFill>
                  <a:schemeClr val="bg1"/>
                </a:solidFill>
              </a:rPr>
              <a:t>Статус евразийской державы даёт России ряд преимуществ и возможностей. Она может выступать посредником в международных конфликтах, способствовать диалогу и сотрудничеству между различными странами и культурами. Но также, ей приходится балансировать между интересами Запада и Востока, а также решать вопросы, связанные с национальной идентичностью и самоопределением.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3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9F212-7F6E-B4DB-B601-DB271F15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9220200" cy="1593507"/>
          </a:xfrm>
        </p:spPr>
        <p:txBody>
          <a:bodyPr/>
          <a:lstStyle/>
          <a:p>
            <a:r>
              <a:rPr lang="ru-RU" dirty="0"/>
              <a:t>Участие российской дипломатии во влиятельных международных организациях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E86CBE-BCFB-EAB9-8214-53DD6BB8DA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064203"/>
            <a:ext cx="10604863" cy="4937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Российская Федерация является активным участником влиятельных международных организаций.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Среди них:</a:t>
            </a:r>
          </a:p>
          <a:p>
            <a:r>
              <a:rPr lang="ru-RU" sz="2000" dirty="0">
                <a:solidFill>
                  <a:schemeClr val="bg1"/>
                </a:solidFill>
              </a:rPr>
              <a:t>Организация Объединённых Наций (ООН) </a:t>
            </a:r>
          </a:p>
          <a:p>
            <a:r>
              <a:rPr lang="ru-RU" sz="2000" dirty="0">
                <a:solidFill>
                  <a:schemeClr val="bg1"/>
                </a:solidFill>
              </a:rPr>
              <a:t>Организация по безопасности и сотрудничеству в Европе (ОБСЕ)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Содружество Независимых Государств (СНГ)</a:t>
            </a:r>
          </a:p>
          <a:p>
            <a:r>
              <a:rPr lang="ru-RU" sz="2000" dirty="0">
                <a:solidFill>
                  <a:schemeClr val="bg1"/>
                </a:solidFill>
              </a:rPr>
              <a:t>Шанхайская организация сотрудничества (ШОС)</a:t>
            </a:r>
          </a:p>
          <a:p>
            <a:r>
              <a:rPr lang="ru-RU" sz="2000" dirty="0">
                <a:solidFill>
                  <a:schemeClr val="bg1"/>
                </a:solidFill>
              </a:rPr>
              <a:t>Евразийский экономический союз (ЕАЭС)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Российская дипломатия активно участвует в работе этих и других международных организаций, представляя интересы России и способствуя укреплению международного мира и безопасности.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926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29</TotalTime>
  <Words>805</Words>
  <Application>Microsoft Office PowerPoint</Application>
  <PresentationFormat>Широкоэкранный</PresentationFormat>
  <Paragraphs>41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Custom</vt:lpstr>
      <vt:lpstr>Вклад России в форматирование мира в современной исторической повестке</vt:lpstr>
      <vt:lpstr>Россия в мировом сельскохозяйственном и промышленном производстве.</vt:lpstr>
      <vt:lpstr>Россия в мировом сельскохозяйственном и промышленном производстве</vt:lpstr>
      <vt:lpstr>Россия в мировом сельскохозяйственном и промышленном производстве</vt:lpstr>
      <vt:lpstr>Участие России в формировании единой европейской энергетической стратегии</vt:lpstr>
      <vt:lpstr>Участие России в формировании единой европейской энергетической стратегии</vt:lpstr>
      <vt:lpstr>Статус России как евразийской державы</vt:lpstr>
      <vt:lpstr>Статус России как евразийской державы</vt:lpstr>
      <vt:lpstr>Участие российской дипломатии во влиятельных международных организациях</vt:lpstr>
      <vt:lpstr>Россия в мировых глобализационных процессах</vt:lpstr>
      <vt:lpstr>Россия в мировых глобализационных процессах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Вклад России в форматирование мира в современной исторической повестке</dc:title>
  <dc:creator>Aknas Macefg</dc:creator>
  <cp:lastModifiedBy>Aknas Macefg</cp:lastModifiedBy>
  <cp:revision>2</cp:revision>
  <dcterms:created xsi:type="dcterms:W3CDTF">2024-03-28T22:11:19Z</dcterms:created>
  <dcterms:modified xsi:type="dcterms:W3CDTF">2024-03-28T22:41:01Z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