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74" r:id="rId5"/>
    <p:sldId id="284" r:id="rId6"/>
    <p:sldId id="286" r:id="rId7"/>
    <p:sldId id="300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81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88" y="1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594E2A3-4F98-6C42-002F-74069DCEFD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3E5AEF4-FB95-E9E5-BE61-68FF853D65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DCF403E2-4895-A954-2315-974645346A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B80CE04-C75D-E91C-D5F3-2A3A5F6F0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53D7EE3-465A-277C-4E55-BF5A3EE5F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56115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5C47108-955C-4342-C005-CAD87B296F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105D60A3-98D2-0431-9C2B-0EAB6F31B8B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31D911-9DFF-E14F-A8C7-18767DC91B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2098CDFD-85B3-ACAE-2454-BC2711C5A7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BDD53B0-349E-53F1-478A-876CF9E855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7875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3B7FDFE4-B970-A8D5-AA6A-B07EB16231A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410B8620-BCEA-4888-62EA-46B5FEA381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BC249A-7C91-D5D1-E7AB-28111327D4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6AB83DE-B97E-44B8-1CF9-CFC963F4C0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584B394-F64D-3AAC-E4C7-FE18AFFB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068654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0D29658-D348-B965-5562-FFA5990394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7C35F14B-AFE7-15FB-ED44-66D5B15200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3B1BE0A-7B75-4BF9-E8BC-3C4663F87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20DCDF4-8423-5294-3A98-110A5D7348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036BDBC-2D21-A450-8694-99B0AB614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52929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AA3EBE8-0586-5254-5C86-8A5A21E30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3779C694-895C-83B8-B2EE-8ED86216FF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6D31433-22C5-855C-7449-9B04A36E24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EA5BB0E-49B6-F5E5-CE81-21DDF405E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DCDC41-D1C8-1D11-7D72-87A67A2B7E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152770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CA78BAB-2638-C520-1956-C4845BCB30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F8E3FAC-4FEE-2CDF-6BAE-95BE09A1B32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0508DB60-5ECA-3A9E-CEF2-708892FA4A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A797A4F-AC12-308F-6C4F-1E8C71DAE4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06675CB-490A-739F-95A2-358D1DA375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3EC0A0C0-C9F1-B624-2156-669BE6C40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109582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E04D91F-2EA2-AB25-DA09-B17DDAA9A8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BDC15DF5-330E-6F66-142C-D29250DB8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E380532F-9171-C5EB-933F-96D5383C5FA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50B4FD6D-705B-3CD6-891E-C9BF247CFDE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11A2F53C-502E-A9E9-942C-0611BCF7DA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569E526-CA6F-ED6C-0ECB-C3402A5CDA3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F1132845-033E-5AB8-5058-89D6EC7709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9C56AD35-1D67-C942-F72B-FB71EBC23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96505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E79473-2843-D10C-CFD5-85A6B38C9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029647B-7D9C-F53E-D59E-81ABE63520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0BBD4F16-A331-2611-A61A-A6935A7D67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39C8C753-FC28-86C4-2060-3C17EB548D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21389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32E06F6C-7DDE-D591-E652-0ADE4414E2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9EF7DD1D-DF8B-04D5-8859-BB1818C40E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85EDD3E-D9DD-1985-827F-1010A2720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976402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2CC475-28C5-F824-C449-C16863DB32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792DD1A-DB7A-C5B1-6616-148088D98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C1595312-9605-F519-4DCA-74F8F9D8B11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268BA0C-CF95-5EEF-0DD3-EA02EBB26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3F486232-43BF-E889-743F-CF150F3D37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D23B1018-6181-970E-656A-DBE9228CDC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31111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9A9F8C2-2CEA-77E4-D437-5D1564444E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511A28C9-A4CF-F2A0-1764-3A5C676C6AFF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A8621187-43BC-BE2B-5840-0EBA1EB7A52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6A155BA-02F7-6E91-E7BF-823B9700F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F20CED68-1C62-2F3D-8CEA-40CD03D9F6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C330909-D3C2-502E-3F5C-89AC9AD24D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0688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BBC8393A-C60D-91CE-9109-D7925D3F58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/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F0FA16C-1DE3-D34F-5908-136D0B81B33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/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1501552-C4EE-7044-289B-538FA643397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8EB5587-FF3C-40B2-B460-F220D635732B}" type="datetimeFigureOut">
              <a:rPr lang="en-US" smtClean="0"/>
              <a:t>5/4/2024</a:t>
            </a:fld>
            <a:endParaRPr lang="en-US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420DDF6C-0FC8-93B6-60F8-F7A6D65CCEF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2F60983-D30B-2833-1906-229E54C9F0C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2A08FD9-5016-49C3-A68D-4A62B186EBB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67572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" Target="slide3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D%D0%B0%D1%83%D1%82%D1%81%D0%B8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C%D0%B0%D1%8F%D0%BA_%D0%A0%D0%B5%D1%82%D0%B8%D0%BD%D1%81%D0%BA%D0%B8%D0%B9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/index.php?title=%D0%91%D0%BE%D0%BB%D1%8C%D1%88%D0%BE%D0%B5_%D0%9E%D0%B7%D0%B5%D1%80%D0%BA%D0%BE&amp;action=edit&amp;redlink=1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3%D1%80%D0%B0%D0%BD%D0%B8%D1%82%D0%BD%D1%8B%D0%B9_(%D0%9C%D1%83%D1%80%D0%BC%D0%B0%D0%BD%D1%81%D0%BA%D0%B0%D1%8F_%D0%BE%D0%B1%D0%BB%D0%B0%D1%81%D1%82%D1%8C)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u.wikipedia.org/wiki/%D0%9F%D0%BE%D1%80%D1%82-%D0%92%D0%BB%D0%B0%D0%B4%D0%B8%D0%BC%D0%B8%D1%80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ED116BD-E016-4602-C71C-77684C75F2C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ru-RU" dirty="0"/>
              <a:t>Уходящие деревни</a:t>
            </a:r>
            <a:br>
              <a:rPr lang="ru-RU" dirty="0"/>
            </a:br>
            <a:r>
              <a:rPr lang="ru-RU" dirty="0"/>
              <a:t>Мурманской области</a:t>
            </a:r>
            <a:endParaRPr lang="en-US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9922E945-B6D6-DF14-1F26-12CE00CB5B4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/>
              <a:t>Маслов Александр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474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8ECA90-92D3-CC7E-AEF2-D76E93899E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4655"/>
            <a:ext cx="10515600" cy="720437"/>
          </a:xfrm>
        </p:spPr>
        <p:txBody>
          <a:bodyPr>
            <a:normAutofit/>
          </a:bodyPr>
          <a:lstStyle/>
          <a:p>
            <a:r>
              <a:rPr lang="ru-RU" dirty="0"/>
              <a:t>Выберите исчезнувшую деревню</a:t>
            </a:r>
            <a:r>
              <a:rPr lang="en-US" dirty="0"/>
              <a:t>: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56481697-B081-98E0-3C46-CFCE309900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785092"/>
            <a:ext cx="7197436" cy="5560290"/>
          </a:xfrm>
        </p:spPr>
        <p:txBody>
          <a:bodyPr>
            <a:noAutofit/>
          </a:bodyPr>
          <a:lstStyle/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6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 action="ppaction://hlinksldjump"/>
              </a:rPr>
              <a:t>Наутси</a:t>
            </a:r>
            <a:endParaRPr lang="en-US" sz="66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6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Маяк </a:t>
            </a:r>
            <a:r>
              <a:rPr lang="ru-RU" sz="6600" b="0" i="0" dirty="0" err="1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Ретинский</a:t>
            </a:r>
            <a:endParaRPr lang="en-US" sz="66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6600" b="0" i="0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Большое Озерко</a:t>
            </a:r>
            <a:endParaRPr lang="en-US" sz="6600" dirty="0"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6600" b="0" i="0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Порт-Владимир</a:t>
            </a:r>
            <a:endParaRPr lang="en-US" sz="66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r>
              <a:rPr lang="ru-RU" sz="6600" b="0" i="0" strike="noStrike" dirty="0"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" action="ppaction://noaction"/>
              </a:rPr>
              <a:t>Гранитный</a:t>
            </a:r>
            <a:endParaRPr lang="en-US" sz="6600" b="0" i="0" dirty="0"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just">
              <a:lnSpc>
                <a:spcPct val="100000"/>
              </a:lnSpc>
              <a:spcBef>
                <a:spcPts val="0"/>
              </a:spcBef>
            </a:pPr>
            <a:endParaRPr lang="en-US" sz="6600" b="0" i="0" u="sng" dirty="0">
              <a:solidFill>
                <a:srgbClr val="BA0000"/>
              </a:solidFill>
              <a:effectLst/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8713657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ABA3AE1E-C5C1-CAD8-C6C2-298EBB031C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i="0" u="sng" dirty="0">
                <a:solidFill>
                  <a:srgbClr val="0645A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Наутси</a:t>
            </a:r>
            <a:br>
              <a:rPr lang="en-US" sz="4400" u="sng" dirty="0">
                <a:solidFill>
                  <a:srgbClr val="0645AD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16F3CA6-8AD5-406C-FCD8-7398D480938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32509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A817450-C456-E527-CA34-06A1D2C94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i="0" u="sng" dirty="0">
                <a:solidFill>
                  <a:srgbClr val="0645A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Маяк </a:t>
            </a:r>
            <a:r>
              <a:rPr lang="ru-RU" sz="4400" b="0" i="0" u="sng" dirty="0" err="1">
                <a:solidFill>
                  <a:srgbClr val="0645A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Ретинский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6753923-831A-9EE6-9EF0-7D43297FD15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15632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F204806-AB7D-B031-5D35-7523E026E1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i="0" u="sng" dirty="0">
                <a:solidFill>
                  <a:srgbClr val="BA0000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 tooltip="Большое Озерко (страница отсутствует)"/>
              </a:rPr>
              <a:t>Большое Озерко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7F2B14E-CA18-6CA4-EDE4-F01F7F9E89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188825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F71D9B5-CCBC-D2EC-5CBA-36B4640D17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i="0" u="none" strike="noStrike" dirty="0">
                <a:solidFill>
                  <a:srgbClr val="0645A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 tooltip="Гранитный (Мурманская область)"/>
              </a:rPr>
              <a:t>Гранитный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521B37E-6092-4466-BC1E-FE2BB96D80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840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AFEC11D-B432-99BA-5746-4DA539E4DC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z="4400" b="0" i="0" u="none" strike="noStrike" dirty="0">
                <a:solidFill>
                  <a:srgbClr val="0645AD"/>
                </a:solidFill>
                <a:effectLst/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  <a:hlinkClick r:id="rId2" tooltip="Порт-Владимир"/>
              </a:rPr>
              <a:t>Порт-Владимир</a:t>
            </a:r>
            <a:endParaRPr lang="en-US" dirty="0"/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4741C644-F0E1-E670-A09F-D8212A13D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7518170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Стандартная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2294</TotalTime>
  <Words>26</Words>
  <Application>Microsoft Office PowerPoint</Application>
  <PresentationFormat>Широкоэкранный</PresentationFormat>
  <Paragraphs>13</Paragraphs>
  <Slides>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Times New Roman</vt:lpstr>
      <vt:lpstr>Тема Office</vt:lpstr>
      <vt:lpstr>Уходящие деревни Мурманской области</vt:lpstr>
      <vt:lpstr>Выберите исчезнувшую деревню:</vt:lpstr>
      <vt:lpstr>Наутси </vt:lpstr>
      <vt:lpstr>Маяк Ретинский</vt:lpstr>
      <vt:lpstr>Большое Озерко</vt:lpstr>
      <vt:lpstr>Гранитный</vt:lpstr>
      <vt:lpstr>Порт-Владимир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Aknas Macefg</dc:creator>
  <cp:lastModifiedBy>Aknas Macefg</cp:lastModifiedBy>
  <cp:revision>3</cp:revision>
  <dcterms:created xsi:type="dcterms:W3CDTF">2024-05-02T14:50:53Z</dcterms:created>
  <dcterms:modified xsi:type="dcterms:W3CDTF">2024-05-05T21:49:14Z</dcterms:modified>
</cp:coreProperties>
</file>