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arlow" panose="020B0604020202020204" charset="0"/>
      <p:regular r:id="rId9"/>
      <p:bold r:id="rId10"/>
      <p:italic r:id="rId11"/>
      <p:boldItalic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Kodchasan Medium" panose="020B0604020202020204" charset="-34"/>
      <p:regular r:id="rId17"/>
      <p:bold r:id="rId18"/>
      <p:italic r:id="rId19"/>
      <p:boldItalic r:id="rId20"/>
    </p:embeddedFont>
    <p:embeddedFont>
      <p:font typeface="PT Serif" panose="020B0604020202020204" charset="0"/>
      <p:regular r:id="rId21"/>
      <p:bold r:id="rId22"/>
      <p:italic r:id="rId23"/>
      <p:boldItalic r:id="rId24"/>
    </p:embeddedFont>
    <p:embeddedFont>
      <p:font typeface="Raleway Thin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Ed3FFHGTum3BJBQjkJUTyR9FB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2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3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10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3115419" y="1829388"/>
            <a:ext cx="6987938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TFT Display with Arduino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10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TFT Display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416504" y="286029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03850" y="2413235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Interface Display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TFT Display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5082487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TFT display on a computer monitor is brighter and faster than a regular LCD display. TFT stands for "thin-film transistor." LCD stands for "liquid crystal display." Both terms refer to the flat-panel display, or screen, of a computer monitor or television set.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4187" y="16080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Display with 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754" y="1033593"/>
            <a:ext cx="4887146" cy="356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8" name="Google Shape;118;p5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>
            <a:spLocks noGrp="1"/>
          </p:cNvSpPr>
          <p:nvPr>
            <p:ph type="ctrTitle"/>
          </p:nvPr>
        </p:nvSpPr>
        <p:spPr>
          <a:xfrm flipH="1">
            <a:off x="189649" y="3659580"/>
            <a:ext cx="2164083" cy="72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Watchdog Timer</a:t>
            </a:r>
            <a:endParaRPr sz="2400"/>
          </a:p>
        </p:txBody>
      </p:sp>
      <p:sp>
        <p:nvSpPr>
          <p:cNvPr id="121" name="Google Shape;121;p5"/>
          <p:cNvSpPr txBox="1">
            <a:spLocks noGrp="1"/>
          </p:cNvSpPr>
          <p:nvPr>
            <p:ph type="ctrTitle" idx="2"/>
          </p:nvPr>
        </p:nvSpPr>
        <p:spPr>
          <a:xfrm flipH="1">
            <a:off x="2798417" y="1702656"/>
            <a:ext cx="3942714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are buses used for communication in embedded system?</a:t>
            </a:r>
            <a:endParaRPr sz="2400"/>
          </a:p>
        </p:txBody>
      </p:sp>
      <p:sp>
        <p:nvSpPr>
          <p:cNvPr id="122" name="Google Shape;122;p5"/>
          <p:cNvSpPr txBox="1">
            <a:spLocks noGrp="1"/>
          </p:cNvSpPr>
          <p:nvPr>
            <p:ph type="ctrTitle" idx="4"/>
          </p:nvPr>
        </p:nvSpPr>
        <p:spPr>
          <a:xfrm flipH="1">
            <a:off x="6281353" y="3892189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microcontroller is 8-bit then here 8-bit ?</a:t>
            </a:r>
            <a:endParaRPr sz="2400"/>
          </a:p>
        </p:txBody>
      </p:sp>
      <p:sp>
        <p:nvSpPr>
          <p:cNvPr id="123" name="Google Shape;123;p5"/>
          <p:cNvSpPr/>
          <p:nvPr/>
        </p:nvSpPr>
        <p:spPr>
          <a:xfrm>
            <a:off x="861465" y="873954"/>
            <a:ext cx="7840746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I2C-communication between multiple ICs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CAN-automobiles with centrally controlled network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USB-communication between CPU and devices like mouse, etc.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ISA, EISA, PCI - standard buses for parallel communication used in PCs, computer network devices,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741131" y="2076340"/>
            <a:ext cx="225647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it means that it is capable of processing 8-bit data at a time. Data processing is the task of ALU and if ALU is able to process 8-bit data then the data bus should be 8-bit wide.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65949" y="2369125"/>
            <a:ext cx="326882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 watchdog timer is an electronic device or electronic card that execute specific operation after certain time period if something goes wrong with an electronic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31" name="Google Shape;131;p7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32" name="Google Shape;132;p7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35" name="Google Shape;135;p7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7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40" name="Google Shape;140;p7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Kodchasan Medium</vt:lpstr>
      <vt:lpstr>Nunito Light</vt:lpstr>
      <vt:lpstr>Arial</vt:lpstr>
      <vt:lpstr>Fira Sans Extra Condensed Medium</vt:lpstr>
      <vt:lpstr>PT Serif</vt:lpstr>
      <vt:lpstr>Raleway Thin</vt:lpstr>
      <vt:lpstr>Barlow</vt:lpstr>
      <vt:lpstr>World Creativity Day by Slidesgo</vt:lpstr>
      <vt:lpstr>ARDUINO MASTER CLASS</vt:lpstr>
      <vt:lpstr>10 AGENDA</vt:lpstr>
      <vt:lpstr>TFT Display</vt:lpstr>
      <vt:lpstr>Display with Arduino</vt:lpstr>
      <vt:lpstr>INTERVIEW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2</cp:revision>
  <dcterms:modified xsi:type="dcterms:W3CDTF">2023-01-06T05:07:49Z</dcterms:modified>
</cp:coreProperties>
</file>