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rlow" panose="020B0604020202020204" charset="0"/>
      <p:regular r:id="rId10"/>
      <p:bold r:id="rId11"/>
      <p:italic r:id="rId12"/>
      <p:boldItalic r:id="rId13"/>
    </p:embeddedFont>
    <p:embeddedFont>
      <p:font typeface="Fira Sans Extra Condensed Medium" panose="020B0604020202020204" charset="0"/>
      <p:regular r:id="rId14"/>
      <p:bold r:id="rId15"/>
      <p:italic r:id="rId16"/>
      <p:boldItalic r:id="rId17"/>
    </p:embeddedFont>
    <p:embeddedFont>
      <p:font typeface="Kodchasan Medium" panose="020B0604020202020204" charset="-34"/>
      <p:regular r:id="rId18"/>
      <p:bold r:id="rId19"/>
      <p:italic r:id="rId20"/>
      <p:boldItalic r:id="rId21"/>
    </p:embeddedFont>
    <p:embeddedFont>
      <p:font typeface="PT Serif" panose="020B0604020202020204" charset="0"/>
      <p:regular r:id="rId22"/>
      <p:bold r:id="rId23"/>
      <p:italic r:id="rId24"/>
      <p:boldItalic r:id="rId25"/>
    </p:embeddedFont>
    <p:embeddedFont>
      <p:font typeface="Raleway Thin"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YcPQoRXazCm8ey3FSd4uPZ8ac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1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0"/>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0"/>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1"/>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1"/>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1"/>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1"/>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1"/>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1"/>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1"/>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1"/>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1"/>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1"/>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1"/>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1"/>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1"/>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1"/>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1"/>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1"/>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2"/>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2"/>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3"/>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3"/>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3"/>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3"/>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3"/>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3"/>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3"/>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3"/>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4"/>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4"/>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5"/>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5"/>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5"/>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6"/>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13</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770160" y="1751017"/>
            <a:ext cx="4078924"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Obstacle avoidance Robot</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13 AGENDA</a:t>
            </a:r>
            <a:endParaRPr>
              <a:solidFill>
                <a:srgbClr val="6634C3"/>
              </a:solidFill>
            </a:endParaRPr>
          </a:p>
        </p:txBody>
      </p:sp>
      <p:sp>
        <p:nvSpPr>
          <p:cNvPr id="81" name="Google Shape;81;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Ultrasonic</a:t>
            </a:r>
            <a:endParaRPr/>
          </a:p>
        </p:txBody>
      </p:sp>
      <p:sp>
        <p:nvSpPr>
          <p:cNvPr id="82" name="Google Shape;82;p2"/>
          <p:cNvSpPr txBox="1">
            <a:spLocks noGrp="1"/>
          </p:cNvSpPr>
          <p:nvPr>
            <p:ph type="subTitle" idx="6"/>
          </p:nvPr>
        </p:nvSpPr>
        <p:spPr>
          <a:xfrm>
            <a:off x="5416504" y="2860292"/>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Q &amp; A</a:t>
            </a:r>
            <a:endParaRPr>
              <a:solidFill>
                <a:srgbClr val="5E4C72"/>
              </a:solidFill>
            </a:endParaRPr>
          </a:p>
        </p:txBody>
      </p:sp>
      <p:sp>
        <p:nvSpPr>
          <p:cNvPr id="83" name="Google Shape;83;p2"/>
          <p:cNvSpPr txBox="1">
            <a:spLocks noGrp="1"/>
          </p:cNvSpPr>
          <p:nvPr>
            <p:ph type="subTitle" idx="7"/>
          </p:nvPr>
        </p:nvSpPr>
        <p:spPr>
          <a:xfrm flipH="1">
            <a:off x="3427846" y="268652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Obstacle avoidance robot</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Ultrasound Technology</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84119"/>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Ultrasound is sound waves with frequencies higher than the upper audible limit of human hearing. Ultrasound is not different from "normal" sound in its physical properties, except that humans cannot hear it.</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5728637" y="1465825"/>
            <a:ext cx="2932448" cy="2263850"/>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595099" y="3214753"/>
            <a:ext cx="4671422" cy="1055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Ultrasonic with Arduino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b="6241"/>
          <a:stretch/>
        </p:blipFill>
        <p:spPr>
          <a:xfrm>
            <a:off x="2675106" y="1142575"/>
            <a:ext cx="4804799" cy="35558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Obstacle avoidance Robot</a:t>
            </a:r>
            <a:endParaRPr sz="2400">
              <a:solidFill>
                <a:schemeClr val="accent1"/>
              </a:solidFill>
              <a:latin typeface="Kodchasan Medium"/>
              <a:ea typeface="Kodchasan Medium"/>
              <a:cs typeface="Kodchasan Medium"/>
              <a:sym typeface="Kodchasan Medium"/>
            </a:endParaRPr>
          </a:p>
        </p:txBody>
      </p:sp>
      <p:sp>
        <p:nvSpPr>
          <p:cNvPr id="119" name="Google Shape;119;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5" descr="How to make obstacle avoiding robot using Arduino &amp; Ultrasonic sensor ? –  MechStuff"/>
          <p:cNvPicPr preferRelativeResize="0"/>
          <p:nvPr/>
        </p:nvPicPr>
        <p:blipFill rotWithShape="1">
          <a:blip r:embed="rId3">
            <a:alphaModFix/>
          </a:blip>
          <a:srcRect b="3482"/>
          <a:stretch/>
        </p:blipFill>
        <p:spPr>
          <a:xfrm>
            <a:off x="1505164" y="1219225"/>
            <a:ext cx="6315213" cy="33819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30" name="Google Shape;130;p6"/>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1" name="Google Shape;131;p6"/>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32" name="Google Shape;132;p6"/>
          <p:cNvSpPr txBox="1">
            <a:spLocks noGrp="1"/>
          </p:cNvSpPr>
          <p:nvPr>
            <p:ph type="ctrTitle"/>
          </p:nvPr>
        </p:nvSpPr>
        <p:spPr>
          <a:xfrm flipH="1">
            <a:off x="189649" y="3659580"/>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sampling?</a:t>
            </a:r>
            <a:endParaRPr sz="2400"/>
          </a:p>
        </p:txBody>
      </p:sp>
      <p:sp>
        <p:nvSpPr>
          <p:cNvPr id="133" name="Google Shape;133;p6"/>
          <p:cNvSpPr txBox="1">
            <a:spLocks noGrp="1"/>
          </p:cNvSpPr>
          <p:nvPr>
            <p:ph type="ctrTitle" idx="2"/>
          </p:nvPr>
        </p:nvSpPr>
        <p:spPr>
          <a:xfrm flipH="1">
            <a:off x="2658769" y="2089736"/>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Name the modulation techniques.</a:t>
            </a:r>
            <a:endParaRPr sz="2400"/>
          </a:p>
        </p:txBody>
      </p:sp>
      <p:sp>
        <p:nvSpPr>
          <p:cNvPr id="134" name="Google Shape;134;p6"/>
          <p:cNvSpPr txBox="1">
            <a:spLocks noGrp="1"/>
          </p:cNvSpPr>
          <p:nvPr>
            <p:ph type="ctrTitle" idx="4"/>
          </p:nvPr>
        </p:nvSpPr>
        <p:spPr>
          <a:xfrm flipH="1">
            <a:off x="6281353" y="3892189"/>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Ultrasonic Formula</a:t>
            </a:r>
            <a:endParaRPr sz="2400"/>
          </a:p>
        </p:txBody>
      </p:sp>
      <p:sp>
        <p:nvSpPr>
          <p:cNvPr id="135" name="Google Shape;135;p6"/>
          <p:cNvSpPr/>
          <p:nvPr/>
        </p:nvSpPr>
        <p:spPr>
          <a:xfrm>
            <a:off x="2115820" y="1231195"/>
            <a:ext cx="4673573"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For Analog modulation--AM, SSB, FM, PM and SM</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Digital modulation--OOK, FSK, ASK, Psk, QAM, MSK, CPM, PPM, TCM, OFDM</a:t>
            </a:r>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p:txBody>
      </p:sp>
      <p:sp>
        <p:nvSpPr>
          <p:cNvPr id="136" name="Google Shape;136;p6"/>
          <p:cNvSpPr/>
          <p:nvPr/>
        </p:nvSpPr>
        <p:spPr>
          <a:xfrm>
            <a:off x="85335" y="2598443"/>
            <a:ext cx="2667593"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The process of obtaining a set of samples from a continuous function of time x(t) is referred to as sampling.</a:t>
            </a:r>
            <a:endParaRPr sz="1400" b="0" i="0" u="none" strike="noStrike" cap="none">
              <a:solidFill>
                <a:srgbClr val="000000"/>
              </a:solidFill>
              <a:latin typeface="Arial"/>
              <a:ea typeface="Arial"/>
              <a:cs typeface="Arial"/>
              <a:sym typeface="Arial"/>
            </a:endParaRPr>
          </a:p>
        </p:txBody>
      </p:sp>
      <p:pic>
        <p:nvPicPr>
          <p:cNvPr id="137" name="Google Shape;137;p6"/>
          <p:cNvPicPr preferRelativeResize="0"/>
          <p:nvPr/>
        </p:nvPicPr>
        <p:blipFill rotWithShape="1">
          <a:blip r:embed="rId4">
            <a:alphaModFix/>
          </a:blip>
          <a:srcRect/>
          <a:stretch/>
        </p:blipFill>
        <p:spPr>
          <a:xfrm>
            <a:off x="6906521" y="1725968"/>
            <a:ext cx="1809044" cy="22146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43" name="Google Shape;143;p8"/>
          <p:cNvGrpSpPr/>
          <p:nvPr/>
        </p:nvGrpSpPr>
        <p:grpSpPr>
          <a:xfrm>
            <a:off x="6742434" y="1764723"/>
            <a:ext cx="420494" cy="420530"/>
            <a:chOff x="7163817" y="1644982"/>
            <a:chExt cx="356865" cy="356866"/>
          </a:xfrm>
        </p:grpSpPr>
        <p:sp>
          <p:nvSpPr>
            <p:cNvPr id="144" name="Google Shape;144;p8"/>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 name="Google Shape;146;p8"/>
          <p:cNvGrpSpPr/>
          <p:nvPr/>
        </p:nvGrpSpPr>
        <p:grpSpPr>
          <a:xfrm>
            <a:off x="8003503" y="1764939"/>
            <a:ext cx="420494" cy="420097"/>
            <a:chOff x="8060684" y="1644982"/>
            <a:chExt cx="356865" cy="356498"/>
          </a:xfrm>
        </p:grpSpPr>
        <p:sp>
          <p:nvSpPr>
            <p:cNvPr id="147" name="Google Shape;147;p8"/>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8"/>
          <p:cNvGrpSpPr/>
          <p:nvPr/>
        </p:nvGrpSpPr>
        <p:grpSpPr>
          <a:xfrm>
            <a:off x="7389228" y="1764939"/>
            <a:ext cx="420494" cy="420097"/>
            <a:chOff x="7612250" y="1644982"/>
            <a:chExt cx="356865" cy="356498"/>
          </a:xfrm>
        </p:grpSpPr>
        <p:sp>
          <p:nvSpPr>
            <p:cNvPr id="152" name="Google Shape;152;p8"/>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6" name="Google Shape;156;p8"/>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Barlow</vt:lpstr>
      <vt:lpstr>Arial</vt:lpstr>
      <vt:lpstr>Kodchasan Medium</vt:lpstr>
      <vt:lpstr>Nunito Light</vt:lpstr>
      <vt:lpstr>PT Serif</vt:lpstr>
      <vt:lpstr>Raleway Thin</vt:lpstr>
      <vt:lpstr>Fira Sans Extra Condensed Medium</vt:lpstr>
      <vt:lpstr>World Creativity Day by Slidesgo</vt:lpstr>
      <vt:lpstr>ARDUINO MASTER CLASS</vt:lpstr>
      <vt:lpstr>13 AGENDA</vt:lpstr>
      <vt:lpstr>Ultrasound Technology</vt:lpstr>
      <vt:lpstr>Ultrasonic with Arduino</vt:lpstr>
      <vt:lpstr>Obstacle avoidance Robot</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2023-01-06T05:18:46Z</dcterms:modified>
</cp:coreProperties>
</file>