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Barlow" panose="020B0604020202020204" charset="0"/>
      <p:regular r:id="rId10"/>
      <p:bold r:id="rId11"/>
      <p:italic r:id="rId12"/>
      <p:boldItalic r:id="rId13"/>
    </p:embeddedFont>
    <p:embeddedFont>
      <p:font typeface="Fira Sans Extra Condensed Medium" panose="020B0604020202020204" charset="0"/>
      <p:regular r:id="rId14"/>
      <p:bold r:id="rId15"/>
      <p:italic r:id="rId16"/>
      <p:boldItalic r:id="rId17"/>
    </p:embeddedFont>
    <p:embeddedFont>
      <p:font typeface="Kodchasan Medium" panose="020B0604020202020204" charset="-34"/>
      <p:regular r:id="rId18"/>
      <p:bold r:id="rId19"/>
      <p:italic r:id="rId20"/>
      <p:boldItalic r:id="rId21"/>
    </p:embeddedFont>
    <p:embeddedFont>
      <p:font typeface="PT Serif" panose="020B0604020202020204" charset="0"/>
      <p:regular r:id="rId22"/>
      <p:bold r:id="rId23"/>
      <p:italic r:id="rId24"/>
      <p:boldItalic r:id="rId25"/>
    </p:embeddedFont>
    <p:embeddedFont>
      <p:font typeface="Raleway Thin" pitchFamily="2" charset="0"/>
      <p:regular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UG8pvMTpxdsQ8QF3jhCjzE/fR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5" d="100"/>
          <a:sy n="125" d="100"/>
        </p:scale>
        <p:origin x="1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customschemas.google.com/relationships/presentationmetadata" Target="metadata"/><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10"/>
          <p:cNvSpPr/>
          <p:nvPr/>
        </p:nvSpPr>
        <p:spPr>
          <a:xfrm flipH="1">
            <a:off x="-32" y="-2151110"/>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0"/>
          <p:cNvSpPr txBox="1">
            <a:spLocks noGrp="1"/>
          </p:cNvSpPr>
          <p:nvPr>
            <p:ph type="ctrTitle"/>
          </p:nvPr>
        </p:nvSpPr>
        <p:spPr>
          <a:xfrm rot="828">
            <a:off x="607800" y="2789375"/>
            <a:ext cx="74736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rot="1265">
            <a:off x="632184" y="433075"/>
            <a:ext cx="2446200" cy="63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
        <p:cNvGrpSpPr/>
        <p:nvPr/>
      </p:nvGrpSpPr>
      <p:grpSpPr>
        <a:xfrm>
          <a:off x="0" y="0"/>
          <a:ext cx="0" cy="0"/>
          <a:chOff x="0" y="0"/>
          <a:chExt cx="0" cy="0"/>
        </a:xfrm>
      </p:grpSpPr>
      <p:sp>
        <p:nvSpPr>
          <p:cNvPr id="13" name="Google Shape;13;p11"/>
          <p:cNvSpPr txBox="1">
            <a:spLocks noGrp="1"/>
          </p:cNvSpPr>
          <p:nvPr>
            <p:ph type="title"/>
          </p:nvPr>
        </p:nvSpPr>
        <p:spPr>
          <a:xfrm flipH="1">
            <a:off x="4989719" y="188094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14" name="Google Shape;14;p11"/>
          <p:cNvSpPr txBox="1">
            <a:spLocks noGrp="1"/>
          </p:cNvSpPr>
          <p:nvPr>
            <p:ph type="subTitle" idx="1"/>
          </p:nvPr>
        </p:nvSpPr>
        <p:spPr>
          <a:xfrm flipH="1">
            <a:off x="64539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 name="Google Shape;15;p11"/>
          <p:cNvSpPr txBox="1">
            <a:spLocks noGrp="1"/>
          </p:cNvSpPr>
          <p:nvPr>
            <p:ph type="subTitle" idx="2"/>
          </p:nvPr>
        </p:nvSpPr>
        <p:spPr>
          <a:xfrm>
            <a:off x="475136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 name="Google Shape;16;p11"/>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17" name="Google Shape;17;p11"/>
          <p:cNvSpPr txBox="1">
            <a:spLocks noGrp="1"/>
          </p:cNvSpPr>
          <p:nvPr>
            <p:ph type="subTitle" idx="4"/>
          </p:nvPr>
        </p:nvSpPr>
        <p:spPr>
          <a:xfrm flipH="1">
            <a:off x="2699886"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 name="Google Shape;18;p11"/>
          <p:cNvSpPr txBox="1">
            <a:spLocks noGrp="1"/>
          </p:cNvSpPr>
          <p:nvPr>
            <p:ph type="subTitle" idx="5"/>
          </p:nvPr>
        </p:nvSpPr>
        <p:spPr>
          <a:xfrm flipH="1">
            <a:off x="614525" y="3284900"/>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9" name="Google Shape;19;p11"/>
          <p:cNvSpPr txBox="1">
            <a:spLocks noGrp="1"/>
          </p:cNvSpPr>
          <p:nvPr>
            <p:ph type="subTitle" idx="6"/>
          </p:nvPr>
        </p:nvSpPr>
        <p:spPr>
          <a:xfrm>
            <a:off x="4751369" y="3284900"/>
            <a:ext cx="16863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 name="Google Shape;20;p11"/>
          <p:cNvSpPr txBox="1">
            <a:spLocks noGrp="1"/>
          </p:cNvSpPr>
          <p:nvPr>
            <p:ph type="subTitle" idx="7"/>
          </p:nvPr>
        </p:nvSpPr>
        <p:spPr>
          <a:xfrm flipH="1">
            <a:off x="2699886" y="2709475"/>
            <a:ext cx="1686300" cy="65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1" name="Google Shape;21;p11"/>
          <p:cNvSpPr txBox="1">
            <a:spLocks noGrp="1"/>
          </p:cNvSpPr>
          <p:nvPr>
            <p:ph type="title" idx="8"/>
          </p:nvPr>
        </p:nvSpPr>
        <p:spPr>
          <a:xfrm>
            <a:off x="2881236" y="1337793"/>
            <a:ext cx="1323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2" name="Google Shape;22;p11"/>
          <p:cNvSpPr txBox="1">
            <a:spLocks noGrp="1"/>
          </p:cNvSpPr>
          <p:nvPr>
            <p:ph type="title" idx="9"/>
          </p:nvPr>
        </p:nvSpPr>
        <p:spPr>
          <a:xfrm>
            <a:off x="1125846" y="2078600"/>
            <a:ext cx="725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3" name="Google Shape;23;p11"/>
          <p:cNvSpPr txBox="1">
            <a:spLocks noGrp="1"/>
          </p:cNvSpPr>
          <p:nvPr>
            <p:ph type="title" idx="13"/>
          </p:nvPr>
        </p:nvSpPr>
        <p:spPr>
          <a:xfrm flipH="1">
            <a:off x="7045551" y="123659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24" name="Google Shape;24;p11"/>
          <p:cNvSpPr txBox="1">
            <a:spLocks noGrp="1"/>
          </p:cNvSpPr>
          <p:nvPr>
            <p:ph type="subTitle" idx="14"/>
          </p:nvPr>
        </p:nvSpPr>
        <p:spPr>
          <a:xfrm>
            <a:off x="6807200"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5" name="Google Shape;25;p11"/>
          <p:cNvSpPr txBox="1">
            <a:spLocks noGrp="1"/>
          </p:cNvSpPr>
          <p:nvPr>
            <p:ph type="subTitle" idx="15"/>
          </p:nvPr>
        </p:nvSpPr>
        <p:spPr>
          <a:xfrm>
            <a:off x="6776300" y="2613775"/>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6" name="Google Shape;26;p11"/>
          <p:cNvSpPr/>
          <p:nvPr/>
        </p:nvSpPr>
        <p:spPr>
          <a:xfrm>
            <a:off x="7931814" y="570588"/>
            <a:ext cx="313190" cy="223975"/>
          </a:xfrm>
          <a:custGeom>
            <a:avLst/>
            <a:gdLst/>
            <a:ahLst/>
            <a:cxnLst/>
            <a:rect l="l" t="t" r="r" b="b"/>
            <a:pathLst>
              <a:path w="6670" h="4770" extrusionOk="0">
                <a:moveTo>
                  <a:pt x="3339" y="308"/>
                </a:moveTo>
                <a:cubicBezTo>
                  <a:pt x="3646" y="308"/>
                  <a:pt x="3932" y="374"/>
                  <a:pt x="4195" y="506"/>
                </a:cubicBezTo>
                <a:cubicBezTo>
                  <a:pt x="5162" y="945"/>
                  <a:pt x="5645" y="2043"/>
                  <a:pt x="5315" y="3031"/>
                </a:cubicBezTo>
                <a:cubicBezTo>
                  <a:pt x="5032" y="3900"/>
                  <a:pt x="4213" y="4460"/>
                  <a:pt x="3332" y="4460"/>
                </a:cubicBezTo>
                <a:cubicBezTo>
                  <a:pt x="3189" y="4460"/>
                  <a:pt x="3044" y="4446"/>
                  <a:pt x="2900" y="4415"/>
                </a:cubicBezTo>
                <a:cubicBezTo>
                  <a:pt x="462" y="3888"/>
                  <a:pt x="857" y="308"/>
                  <a:pt x="3339" y="308"/>
                </a:cubicBezTo>
                <a:close/>
                <a:moveTo>
                  <a:pt x="3339" y="1"/>
                </a:moveTo>
                <a:cubicBezTo>
                  <a:pt x="770" y="1"/>
                  <a:pt x="1" y="3514"/>
                  <a:pt x="2351" y="4569"/>
                </a:cubicBezTo>
                <a:cubicBezTo>
                  <a:pt x="2626" y="4687"/>
                  <a:pt x="2920" y="4770"/>
                  <a:pt x="3231" y="4770"/>
                </a:cubicBezTo>
                <a:cubicBezTo>
                  <a:pt x="3267" y="4770"/>
                  <a:pt x="3303" y="4768"/>
                  <a:pt x="3339" y="4766"/>
                </a:cubicBezTo>
                <a:cubicBezTo>
                  <a:pt x="3347" y="4766"/>
                  <a:pt x="3355" y="4766"/>
                  <a:pt x="3363" y="4766"/>
                </a:cubicBezTo>
                <a:cubicBezTo>
                  <a:pt x="5913" y="4766"/>
                  <a:pt x="6670" y="1271"/>
                  <a:pt x="4327" y="220"/>
                </a:cubicBezTo>
                <a:lnTo>
                  <a:pt x="4327" y="220"/>
                </a:lnTo>
                <a:lnTo>
                  <a:pt x="4261" y="352"/>
                </a:lnTo>
                <a:lnTo>
                  <a:pt x="4305" y="220"/>
                </a:lnTo>
                <a:cubicBezTo>
                  <a:pt x="3998" y="89"/>
                  <a:pt x="3668" y="1"/>
                  <a:pt x="3339" y="1"/>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1"/>
          <p:cNvSpPr/>
          <p:nvPr/>
        </p:nvSpPr>
        <p:spPr>
          <a:xfrm>
            <a:off x="8193455" y="929480"/>
            <a:ext cx="104193" cy="104193"/>
          </a:xfrm>
          <a:custGeom>
            <a:avLst/>
            <a:gdLst/>
            <a:ahLst/>
            <a:cxnLst/>
            <a:rect l="l" t="t" r="r" b="b"/>
            <a:pathLst>
              <a:path w="2219" h="2219" extrusionOk="0">
                <a:moveTo>
                  <a:pt x="1186" y="308"/>
                </a:moveTo>
                <a:cubicBezTo>
                  <a:pt x="1604" y="352"/>
                  <a:pt x="1911" y="703"/>
                  <a:pt x="1911" y="1120"/>
                </a:cubicBezTo>
                <a:lnTo>
                  <a:pt x="1911" y="1208"/>
                </a:lnTo>
                <a:cubicBezTo>
                  <a:pt x="1867" y="1625"/>
                  <a:pt x="1516" y="1955"/>
                  <a:pt x="1077" y="1955"/>
                </a:cubicBezTo>
                <a:lnTo>
                  <a:pt x="1011" y="1955"/>
                </a:lnTo>
                <a:cubicBezTo>
                  <a:pt x="571" y="1911"/>
                  <a:pt x="264" y="1537"/>
                  <a:pt x="264" y="1120"/>
                </a:cubicBezTo>
                <a:cubicBezTo>
                  <a:pt x="264" y="1098"/>
                  <a:pt x="264" y="1076"/>
                  <a:pt x="264" y="1032"/>
                </a:cubicBezTo>
                <a:cubicBezTo>
                  <a:pt x="308" y="615"/>
                  <a:pt x="659" y="308"/>
                  <a:pt x="1099" y="308"/>
                </a:cubicBezTo>
                <a:close/>
                <a:moveTo>
                  <a:pt x="1099" y="0"/>
                </a:moveTo>
                <a:cubicBezTo>
                  <a:pt x="528" y="22"/>
                  <a:pt x="44" y="439"/>
                  <a:pt x="0" y="1010"/>
                </a:cubicBezTo>
                <a:lnTo>
                  <a:pt x="0" y="1120"/>
                </a:lnTo>
                <a:cubicBezTo>
                  <a:pt x="0" y="1691"/>
                  <a:pt x="440" y="2174"/>
                  <a:pt x="989" y="2218"/>
                </a:cubicBezTo>
                <a:lnTo>
                  <a:pt x="1120" y="2218"/>
                </a:lnTo>
                <a:cubicBezTo>
                  <a:pt x="1670" y="2218"/>
                  <a:pt x="2153" y="1779"/>
                  <a:pt x="2219" y="1230"/>
                </a:cubicBezTo>
                <a:cubicBezTo>
                  <a:pt x="2219" y="1186"/>
                  <a:pt x="2219" y="1142"/>
                  <a:pt x="2219" y="1098"/>
                </a:cubicBezTo>
                <a:cubicBezTo>
                  <a:pt x="2197" y="527"/>
                  <a:pt x="1779" y="66"/>
                  <a:pt x="1208"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1"/>
          <p:cNvSpPr/>
          <p:nvPr/>
        </p:nvSpPr>
        <p:spPr>
          <a:xfrm>
            <a:off x="802999" y="1867830"/>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1"/>
          <p:cNvSpPr/>
          <p:nvPr/>
        </p:nvSpPr>
        <p:spPr>
          <a:xfrm>
            <a:off x="531700" y="2017362"/>
            <a:ext cx="181528" cy="187679"/>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12"/>
          <p:cNvSpPr txBox="1">
            <a:spLocks noGrp="1"/>
          </p:cNvSpPr>
          <p:nvPr>
            <p:ph type="body" idx="1"/>
          </p:nvPr>
        </p:nvSpPr>
        <p:spPr>
          <a:xfrm>
            <a:off x="601601" y="1521725"/>
            <a:ext cx="4926000" cy="27885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accent2"/>
              </a:buClr>
              <a:buSzPts val="1600"/>
              <a:buFont typeface="Raleway Thin"/>
              <a:buChar char="●"/>
              <a:defRPr/>
            </a:lvl1pPr>
            <a:lvl2pPr marL="914400" lvl="1" indent="-330200" algn="l">
              <a:lnSpc>
                <a:spcPct val="115000"/>
              </a:lnSpc>
              <a:spcBef>
                <a:spcPts val="0"/>
              </a:spcBef>
              <a:spcAft>
                <a:spcPts val="0"/>
              </a:spcAft>
              <a:buSzPts val="1600"/>
              <a:buFont typeface="Nunito Light"/>
              <a:buChar char="○"/>
              <a:defRPr/>
            </a:lvl2pPr>
            <a:lvl3pPr marL="1371600" lvl="2" indent="-323850" algn="l">
              <a:lnSpc>
                <a:spcPct val="115000"/>
              </a:lnSpc>
              <a:spcBef>
                <a:spcPts val="1600"/>
              </a:spcBef>
              <a:spcAft>
                <a:spcPts val="0"/>
              </a:spcAft>
              <a:buSzPts val="1500"/>
              <a:buFont typeface="Nunito Light"/>
              <a:buChar char="■"/>
              <a:defRPr/>
            </a:lvl3pPr>
            <a:lvl4pPr marL="1828800" lvl="3" indent="-323850" algn="l">
              <a:lnSpc>
                <a:spcPct val="115000"/>
              </a:lnSpc>
              <a:spcBef>
                <a:spcPts val="1600"/>
              </a:spcBef>
              <a:spcAft>
                <a:spcPts val="0"/>
              </a:spcAft>
              <a:buSzPts val="1500"/>
              <a:buFont typeface="Nunito Light"/>
              <a:buChar char="●"/>
              <a:defRPr/>
            </a:lvl4pPr>
            <a:lvl5pPr marL="2286000" lvl="4" indent="-304800" algn="l">
              <a:lnSpc>
                <a:spcPct val="115000"/>
              </a:lnSpc>
              <a:spcBef>
                <a:spcPts val="1600"/>
              </a:spcBef>
              <a:spcAft>
                <a:spcPts val="0"/>
              </a:spcAft>
              <a:buSzPts val="1200"/>
              <a:buFont typeface="Nunito Light"/>
              <a:buChar char="○"/>
              <a:defRPr/>
            </a:lvl5pPr>
            <a:lvl6pPr marL="2743200" lvl="5" indent="-304800" algn="l">
              <a:lnSpc>
                <a:spcPct val="115000"/>
              </a:lnSpc>
              <a:spcBef>
                <a:spcPts val="1600"/>
              </a:spcBef>
              <a:spcAft>
                <a:spcPts val="0"/>
              </a:spcAft>
              <a:buSzPts val="1200"/>
              <a:buFont typeface="Nunito Light"/>
              <a:buChar char="■"/>
              <a:defRPr/>
            </a:lvl6pPr>
            <a:lvl7pPr marL="3200400" lvl="6" indent="-311150" algn="l">
              <a:lnSpc>
                <a:spcPct val="115000"/>
              </a:lnSpc>
              <a:spcBef>
                <a:spcPts val="1600"/>
              </a:spcBef>
              <a:spcAft>
                <a:spcPts val="0"/>
              </a:spcAft>
              <a:buSzPts val="1300"/>
              <a:buFont typeface="Nunito Light"/>
              <a:buChar char="●"/>
              <a:defRPr/>
            </a:lvl7pPr>
            <a:lvl8pPr marL="3657600" lvl="7" indent="-311150" algn="l">
              <a:lnSpc>
                <a:spcPct val="115000"/>
              </a:lnSpc>
              <a:spcBef>
                <a:spcPts val="1600"/>
              </a:spcBef>
              <a:spcAft>
                <a:spcPts val="0"/>
              </a:spcAft>
              <a:buSzPts val="1300"/>
              <a:buFont typeface="Nunito Light"/>
              <a:buChar char="○"/>
              <a:defRPr/>
            </a:lvl8pPr>
            <a:lvl9pPr marL="4114800" lvl="8" indent="-304800" algn="l">
              <a:lnSpc>
                <a:spcPct val="115000"/>
              </a:lnSpc>
              <a:spcBef>
                <a:spcPts val="1600"/>
              </a:spcBef>
              <a:spcAft>
                <a:spcPts val="1600"/>
              </a:spcAft>
              <a:buSzPts val="1200"/>
              <a:buFont typeface="Nunito Light"/>
              <a:buChar char="■"/>
              <a:defRPr/>
            </a:lvl9pPr>
          </a:lstStyle>
          <a:p>
            <a:endParaRPr/>
          </a:p>
        </p:txBody>
      </p:sp>
      <p:sp>
        <p:nvSpPr>
          <p:cNvPr id="32" name="Google Shape;32;p12"/>
          <p:cNvSpPr txBox="1">
            <a:spLocks noGrp="1"/>
          </p:cNvSpPr>
          <p:nvPr>
            <p:ph type="title"/>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3"/>
        <p:cNvGrpSpPr/>
        <p:nvPr/>
      </p:nvGrpSpPr>
      <p:grpSpPr>
        <a:xfrm>
          <a:off x="0" y="0"/>
          <a:ext cx="0" cy="0"/>
          <a:chOff x="0" y="0"/>
          <a:chExt cx="0" cy="0"/>
        </a:xfrm>
      </p:grpSpPr>
      <p:sp>
        <p:nvSpPr>
          <p:cNvPr id="34" name="Google Shape;34;p13"/>
          <p:cNvSpPr txBox="1">
            <a:spLocks noGrp="1"/>
          </p:cNvSpPr>
          <p:nvPr>
            <p:ph type="ctrTitle"/>
          </p:nvPr>
        </p:nvSpPr>
        <p:spPr>
          <a:xfrm flipH="1">
            <a:off x="1216946"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5" name="Google Shape;35;p13"/>
          <p:cNvSpPr txBox="1">
            <a:spLocks noGrp="1"/>
          </p:cNvSpPr>
          <p:nvPr>
            <p:ph type="subTitle" idx="1"/>
          </p:nvPr>
        </p:nvSpPr>
        <p:spPr>
          <a:xfrm flipH="1">
            <a:off x="880050"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6" name="Google Shape;36;p13"/>
          <p:cNvSpPr txBox="1">
            <a:spLocks noGrp="1"/>
          </p:cNvSpPr>
          <p:nvPr>
            <p:ph type="ctrTitle" idx="2"/>
          </p:nvPr>
        </p:nvSpPr>
        <p:spPr>
          <a:xfrm flipH="1">
            <a:off x="3796970"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7" name="Google Shape;37;p13"/>
          <p:cNvSpPr txBox="1">
            <a:spLocks noGrp="1"/>
          </p:cNvSpPr>
          <p:nvPr>
            <p:ph type="subTitle" idx="3"/>
          </p:nvPr>
        </p:nvSpPr>
        <p:spPr>
          <a:xfrm flipH="1">
            <a:off x="3506700" y="1463102"/>
            <a:ext cx="21312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8" name="Google Shape;38;p13"/>
          <p:cNvSpPr txBox="1">
            <a:spLocks noGrp="1"/>
          </p:cNvSpPr>
          <p:nvPr>
            <p:ph type="ctrTitle" idx="4"/>
          </p:nvPr>
        </p:nvSpPr>
        <p:spPr>
          <a:xfrm flipH="1">
            <a:off x="6367078"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9" name="Google Shape;39;p13"/>
          <p:cNvSpPr txBox="1">
            <a:spLocks noGrp="1"/>
          </p:cNvSpPr>
          <p:nvPr>
            <p:ph type="subTitle" idx="5"/>
          </p:nvPr>
        </p:nvSpPr>
        <p:spPr>
          <a:xfrm flipH="1">
            <a:off x="6030225"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40" name="Google Shape;40;p13"/>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41" name="Google Shape;41;p13"/>
          <p:cNvSpPr/>
          <p:nvPr/>
        </p:nvSpPr>
        <p:spPr>
          <a:xfrm rot="10800000">
            <a:off x="318274" y="4583374"/>
            <a:ext cx="312345" cy="273419"/>
          </a:xfrm>
          <a:custGeom>
            <a:avLst/>
            <a:gdLst/>
            <a:ahLst/>
            <a:cxnLst/>
            <a:rect l="l" t="t" r="r" b="b"/>
            <a:pathLst>
              <a:path w="6652" h="5823" extrusionOk="0">
                <a:moveTo>
                  <a:pt x="3735" y="311"/>
                </a:moveTo>
                <a:cubicBezTo>
                  <a:pt x="4092" y="311"/>
                  <a:pt x="4462" y="387"/>
                  <a:pt x="4829" y="555"/>
                </a:cubicBezTo>
                <a:cubicBezTo>
                  <a:pt x="5751" y="973"/>
                  <a:pt x="6344" y="1895"/>
                  <a:pt x="6344" y="2927"/>
                </a:cubicBezTo>
                <a:cubicBezTo>
                  <a:pt x="6344" y="3278"/>
                  <a:pt x="6278" y="3652"/>
                  <a:pt x="6103" y="3981"/>
                </a:cubicBezTo>
                <a:cubicBezTo>
                  <a:pt x="5644" y="5006"/>
                  <a:pt x="4692" y="5512"/>
                  <a:pt x="3742" y="5512"/>
                </a:cubicBezTo>
                <a:cubicBezTo>
                  <a:pt x="2737" y="5512"/>
                  <a:pt x="1733" y="4945"/>
                  <a:pt x="1315" y="3827"/>
                </a:cubicBezTo>
                <a:cubicBezTo>
                  <a:pt x="644" y="2032"/>
                  <a:pt x="2041" y="311"/>
                  <a:pt x="3735" y="311"/>
                </a:cubicBezTo>
                <a:close/>
                <a:moveTo>
                  <a:pt x="3722" y="0"/>
                </a:moveTo>
                <a:cubicBezTo>
                  <a:pt x="1606" y="0"/>
                  <a:pt x="0" y="2431"/>
                  <a:pt x="1315" y="4486"/>
                </a:cubicBezTo>
                <a:cubicBezTo>
                  <a:pt x="1906" y="5410"/>
                  <a:pt x="2815" y="5823"/>
                  <a:pt x="3717" y="5823"/>
                </a:cubicBezTo>
                <a:cubicBezTo>
                  <a:pt x="5195" y="5823"/>
                  <a:pt x="6652" y="4714"/>
                  <a:pt x="6652" y="2927"/>
                </a:cubicBezTo>
                <a:cubicBezTo>
                  <a:pt x="6652" y="1785"/>
                  <a:pt x="5993" y="731"/>
                  <a:pt x="4939" y="270"/>
                </a:cubicBezTo>
                <a:cubicBezTo>
                  <a:pt x="4526" y="84"/>
                  <a:pt x="4115" y="0"/>
                  <a:pt x="3722"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3"/>
          <p:cNvSpPr/>
          <p:nvPr/>
        </p:nvSpPr>
        <p:spPr>
          <a:xfrm rot="10800000">
            <a:off x="8449787" y="513049"/>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3"/>
          <p:cNvSpPr/>
          <p:nvPr/>
        </p:nvSpPr>
        <p:spPr>
          <a:xfrm rot="10800000">
            <a:off x="474553" y="4290837"/>
            <a:ext cx="222755" cy="188008"/>
          </a:xfrm>
          <a:custGeom>
            <a:avLst/>
            <a:gdLst/>
            <a:ahLst/>
            <a:cxnLst/>
            <a:rect l="l" t="t" r="r" b="b"/>
            <a:pathLst>
              <a:path w="4744" h="4004" extrusionOk="0">
                <a:moveTo>
                  <a:pt x="2523" y="1"/>
                </a:moveTo>
                <a:cubicBezTo>
                  <a:pt x="1879" y="1"/>
                  <a:pt x="1231" y="307"/>
                  <a:pt x="834" y="959"/>
                </a:cubicBezTo>
                <a:cubicBezTo>
                  <a:pt x="0" y="2329"/>
                  <a:pt x="1033" y="4004"/>
                  <a:pt x="2522" y="4004"/>
                </a:cubicBezTo>
                <a:cubicBezTo>
                  <a:pt x="2679" y="4004"/>
                  <a:pt x="2842" y="3985"/>
                  <a:pt x="3008" y="3945"/>
                </a:cubicBezTo>
                <a:cubicBezTo>
                  <a:pt x="4084" y="3682"/>
                  <a:pt x="4743" y="2584"/>
                  <a:pt x="4480" y="1529"/>
                </a:cubicBezTo>
                <a:cubicBezTo>
                  <a:pt x="4229" y="540"/>
                  <a:pt x="3379" y="1"/>
                  <a:pt x="25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3"/>
          <p:cNvSpPr/>
          <p:nvPr/>
        </p:nvSpPr>
        <p:spPr>
          <a:xfrm rot="10800000">
            <a:off x="8289926" y="383915"/>
            <a:ext cx="124901" cy="129143"/>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3"/>
          <p:cNvSpPr/>
          <p:nvPr/>
        </p:nvSpPr>
        <p:spPr>
          <a:xfrm rot="10800000">
            <a:off x="725819" y="4647926"/>
            <a:ext cx="124899" cy="105563"/>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14"/>
          <p:cNvSpPr/>
          <p:nvPr/>
        </p:nvSpPr>
        <p:spPr>
          <a:xfrm flipH="1">
            <a:off x="-2746932" y="-1336785"/>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4"/>
          <p:cNvSpPr txBox="1">
            <a:spLocks noGrp="1"/>
          </p:cNvSpPr>
          <p:nvPr>
            <p:ph type="title"/>
          </p:nvPr>
        </p:nvSpPr>
        <p:spPr>
          <a:xfrm>
            <a:off x="3785450" y="727300"/>
            <a:ext cx="4598700" cy="227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solidFill>
                  <a:schemeClr val="accen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p14"/>
          <p:cNvSpPr/>
          <p:nvPr/>
        </p:nvSpPr>
        <p:spPr>
          <a:xfrm>
            <a:off x="6647438" y="252288"/>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chemeClr val="accent3"/>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4"/>
          <p:cNvSpPr/>
          <p:nvPr/>
        </p:nvSpPr>
        <p:spPr>
          <a:xfrm>
            <a:off x="7253900" y="595100"/>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4"/>
          <p:cNvSpPr/>
          <p:nvPr/>
        </p:nvSpPr>
        <p:spPr>
          <a:xfrm>
            <a:off x="7505600" y="775775"/>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dk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4"/>
          <p:cNvSpPr/>
          <p:nvPr/>
        </p:nvSpPr>
        <p:spPr>
          <a:xfrm>
            <a:off x="8010375" y="382575"/>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4"/>
          <p:cNvSpPr/>
          <p:nvPr/>
        </p:nvSpPr>
        <p:spPr>
          <a:xfrm>
            <a:off x="7799050" y="3358000"/>
            <a:ext cx="141975" cy="108450"/>
          </a:xfrm>
          <a:custGeom>
            <a:avLst/>
            <a:gdLst/>
            <a:ahLst/>
            <a:cxnLst/>
            <a:rect l="l" t="t" r="r" b="b"/>
            <a:pathLst>
              <a:path w="5679" h="4338" extrusionOk="0">
                <a:moveTo>
                  <a:pt x="2795" y="1"/>
                </a:moveTo>
                <a:cubicBezTo>
                  <a:pt x="2116" y="1"/>
                  <a:pt x="1451" y="323"/>
                  <a:pt x="1025" y="927"/>
                </a:cubicBezTo>
                <a:cubicBezTo>
                  <a:pt x="1" y="2382"/>
                  <a:pt x="1075" y="4338"/>
                  <a:pt x="2766" y="4338"/>
                </a:cubicBezTo>
                <a:cubicBezTo>
                  <a:pt x="2900" y="4338"/>
                  <a:pt x="3037" y="4325"/>
                  <a:pt x="3177" y="4300"/>
                </a:cubicBezTo>
                <a:cubicBezTo>
                  <a:pt x="5096" y="3951"/>
                  <a:pt x="5678" y="1450"/>
                  <a:pt x="4049" y="403"/>
                </a:cubicBezTo>
                <a:cubicBezTo>
                  <a:pt x="3665" y="131"/>
                  <a:pt x="3227" y="1"/>
                  <a:pt x="279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4"/>
          <p:cNvSpPr/>
          <p:nvPr/>
        </p:nvSpPr>
        <p:spPr>
          <a:xfrm>
            <a:off x="8070075" y="30284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4"/>
          <p:cNvSpPr/>
          <p:nvPr/>
        </p:nvSpPr>
        <p:spPr>
          <a:xfrm>
            <a:off x="7582500" y="2763800"/>
            <a:ext cx="260300" cy="264650"/>
          </a:xfrm>
          <a:custGeom>
            <a:avLst/>
            <a:gdLst/>
            <a:ahLst/>
            <a:cxnLst/>
            <a:rect l="l" t="t" r="r" b="b"/>
            <a:pathLst>
              <a:path w="10412" h="10586" fill="none" extrusionOk="0">
                <a:moveTo>
                  <a:pt x="9714" y="4188"/>
                </a:moveTo>
                <a:cubicBezTo>
                  <a:pt x="9132" y="1629"/>
                  <a:pt x="6573" y="0"/>
                  <a:pt x="4014" y="582"/>
                </a:cubicBezTo>
                <a:cubicBezTo>
                  <a:pt x="1455" y="1222"/>
                  <a:pt x="1" y="3839"/>
                  <a:pt x="640" y="6398"/>
                </a:cubicBezTo>
                <a:cubicBezTo>
                  <a:pt x="1222" y="8957"/>
                  <a:pt x="3781" y="10586"/>
                  <a:pt x="6340" y="10062"/>
                </a:cubicBezTo>
                <a:cubicBezTo>
                  <a:pt x="8899" y="9364"/>
                  <a:pt x="10412" y="6747"/>
                  <a:pt x="9714" y="4188"/>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56"/>
        <p:cNvGrpSpPr/>
        <p:nvPr/>
      </p:nvGrpSpPr>
      <p:grpSpPr>
        <a:xfrm>
          <a:off x="0" y="0"/>
          <a:ext cx="0" cy="0"/>
          <a:chOff x="0" y="0"/>
          <a:chExt cx="0" cy="0"/>
        </a:xfrm>
      </p:grpSpPr>
      <p:sp>
        <p:nvSpPr>
          <p:cNvPr id="57" name="Google Shape;57;p15"/>
          <p:cNvSpPr txBox="1">
            <a:spLocks noGrp="1"/>
          </p:cNvSpPr>
          <p:nvPr>
            <p:ph type="subTitle" idx="1"/>
          </p:nvPr>
        </p:nvSpPr>
        <p:spPr>
          <a:xfrm>
            <a:off x="4691100" y="2241613"/>
            <a:ext cx="38961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15"/>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6000">
                <a:solidFill>
                  <a:schemeClr val="accent1"/>
                </a:solidFill>
              </a:defRPr>
            </a:lvl1pPr>
            <a:lvl2pPr lvl="1" algn="r">
              <a:lnSpc>
                <a:spcPct val="100000"/>
              </a:lnSpc>
              <a:spcBef>
                <a:spcPts val="0"/>
              </a:spcBef>
              <a:spcAft>
                <a:spcPts val="0"/>
              </a:spcAft>
              <a:buSzPts val="2400"/>
              <a:buNone/>
              <a:defRPr sz="6000">
                <a:solidFill>
                  <a:schemeClr val="accent1"/>
                </a:solidFill>
              </a:defRPr>
            </a:lvl2pPr>
            <a:lvl3pPr lvl="2" algn="r">
              <a:lnSpc>
                <a:spcPct val="100000"/>
              </a:lnSpc>
              <a:spcBef>
                <a:spcPts val="0"/>
              </a:spcBef>
              <a:spcAft>
                <a:spcPts val="0"/>
              </a:spcAft>
              <a:buSzPts val="2400"/>
              <a:buNone/>
              <a:defRPr sz="6000">
                <a:solidFill>
                  <a:schemeClr val="accent1"/>
                </a:solidFill>
              </a:defRPr>
            </a:lvl3pPr>
            <a:lvl4pPr lvl="3" algn="r">
              <a:lnSpc>
                <a:spcPct val="100000"/>
              </a:lnSpc>
              <a:spcBef>
                <a:spcPts val="0"/>
              </a:spcBef>
              <a:spcAft>
                <a:spcPts val="0"/>
              </a:spcAft>
              <a:buSzPts val="2400"/>
              <a:buNone/>
              <a:defRPr sz="6000">
                <a:solidFill>
                  <a:schemeClr val="accent1"/>
                </a:solidFill>
              </a:defRPr>
            </a:lvl4pPr>
            <a:lvl5pPr lvl="4" algn="r">
              <a:lnSpc>
                <a:spcPct val="100000"/>
              </a:lnSpc>
              <a:spcBef>
                <a:spcPts val="0"/>
              </a:spcBef>
              <a:spcAft>
                <a:spcPts val="0"/>
              </a:spcAft>
              <a:buSzPts val="2400"/>
              <a:buNone/>
              <a:defRPr sz="6000">
                <a:solidFill>
                  <a:schemeClr val="accent1"/>
                </a:solidFill>
              </a:defRPr>
            </a:lvl5pPr>
            <a:lvl6pPr lvl="5" algn="r">
              <a:lnSpc>
                <a:spcPct val="100000"/>
              </a:lnSpc>
              <a:spcBef>
                <a:spcPts val="0"/>
              </a:spcBef>
              <a:spcAft>
                <a:spcPts val="0"/>
              </a:spcAft>
              <a:buSzPts val="2400"/>
              <a:buNone/>
              <a:defRPr sz="6000">
                <a:solidFill>
                  <a:schemeClr val="accent1"/>
                </a:solidFill>
              </a:defRPr>
            </a:lvl6pPr>
            <a:lvl7pPr lvl="6" algn="r">
              <a:lnSpc>
                <a:spcPct val="100000"/>
              </a:lnSpc>
              <a:spcBef>
                <a:spcPts val="0"/>
              </a:spcBef>
              <a:spcAft>
                <a:spcPts val="0"/>
              </a:spcAft>
              <a:buSzPts val="2400"/>
              <a:buNone/>
              <a:defRPr sz="6000">
                <a:solidFill>
                  <a:schemeClr val="accent1"/>
                </a:solidFill>
              </a:defRPr>
            </a:lvl7pPr>
            <a:lvl8pPr lvl="7" algn="r">
              <a:lnSpc>
                <a:spcPct val="100000"/>
              </a:lnSpc>
              <a:spcBef>
                <a:spcPts val="0"/>
              </a:spcBef>
              <a:spcAft>
                <a:spcPts val="0"/>
              </a:spcAft>
              <a:buSzPts val="2400"/>
              <a:buNone/>
              <a:defRPr sz="6000">
                <a:solidFill>
                  <a:schemeClr val="accent1"/>
                </a:solidFill>
              </a:defRPr>
            </a:lvl8pPr>
            <a:lvl9pPr lvl="8" algn="r">
              <a:lnSpc>
                <a:spcPct val="100000"/>
              </a:lnSpc>
              <a:spcBef>
                <a:spcPts val="0"/>
              </a:spcBef>
              <a:spcAft>
                <a:spcPts val="0"/>
              </a:spcAft>
              <a:buSzPts val="2400"/>
              <a:buNone/>
              <a:defRPr sz="6000">
                <a:solidFill>
                  <a:schemeClr val="accent1"/>
                </a:solidFill>
              </a:defRPr>
            </a:lvl9pPr>
          </a:lstStyle>
          <a:p>
            <a:endParaRPr/>
          </a:p>
        </p:txBody>
      </p:sp>
      <p:sp>
        <p:nvSpPr>
          <p:cNvPr id="59" name="Google Shape;59;p15"/>
          <p:cNvSpPr/>
          <p:nvPr/>
        </p:nvSpPr>
        <p:spPr>
          <a:xfrm flipH="1">
            <a:off x="-334475" y="-113880"/>
            <a:ext cx="7194389" cy="5426531"/>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6010300" y="2131575"/>
            <a:ext cx="25059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2" name="Google Shape;62;p16"/>
          <p:cNvSpPr txBox="1">
            <a:spLocks noGrp="1"/>
          </p:cNvSpPr>
          <p:nvPr>
            <p:ph type="title"/>
          </p:nvPr>
        </p:nvSpPr>
        <p:spPr>
          <a:xfrm>
            <a:off x="5427350" y="356124"/>
            <a:ext cx="3097800" cy="937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6000"/>
            </a:lvl1pPr>
            <a:lvl2pPr lvl="1" algn="r">
              <a:lnSpc>
                <a:spcPct val="100000"/>
              </a:lnSpc>
              <a:spcBef>
                <a:spcPts val="0"/>
              </a:spcBef>
              <a:spcAft>
                <a:spcPts val="0"/>
              </a:spcAft>
              <a:buSzPts val="2400"/>
              <a:buNone/>
              <a:defRPr sz="6000"/>
            </a:lvl2pPr>
            <a:lvl3pPr lvl="2" algn="r">
              <a:lnSpc>
                <a:spcPct val="100000"/>
              </a:lnSpc>
              <a:spcBef>
                <a:spcPts val="0"/>
              </a:spcBef>
              <a:spcAft>
                <a:spcPts val="0"/>
              </a:spcAft>
              <a:buSzPts val="2400"/>
              <a:buNone/>
              <a:defRPr sz="6000"/>
            </a:lvl3pPr>
            <a:lvl4pPr lvl="3" algn="r">
              <a:lnSpc>
                <a:spcPct val="100000"/>
              </a:lnSpc>
              <a:spcBef>
                <a:spcPts val="0"/>
              </a:spcBef>
              <a:spcAft>
                <a:spcPts val="0"/>
              </a:spcAft>
              <a:buSzPts val="2400"/>
              <a:buNone/>
              <a:defRPr sz="6000"/>
            </a:lvl4pPr>
            <a:lvl5pPr lvl="4" algn="r">
              <a:lnSpc>
                <a:spcPct val="100000"/>
              </a:lnSpc>
              <a:spcBef>
                <a:spcPts val="0"/>
              </a:spcBef>
              <a:spcAft>
                <a:spcPts val="0"/>
              </a:spcAft>
              <a:buSzPts val="2400"/>
              <a:buNone/>
              <a:defRPr sz="6000"/>
            </a:lvl5pPr>
            <a:lvl6pPr lvl="5" algn="r">
              <a:lnSpc>
                <a:spcPct val="100000"/>
              </a:lnSpc>
              <a:spcBef>
                <a:spcPts val="0"/>
              </a:spcBef>
              <a:spcAft>
                <a:spcPts val="0"/>
              </a:spcAft>
              <a:buSzPts val="2400"/>
              <a:buNone/>
              <a:defRPr sz="6000"/>
            </a:lvl6pPr>
            <a:lvl7pPr lvl="6" algn="r">
              <a:lnSpc>
                <a:spcPct val="100000"/>
              </a:lnSpc>
              <a:spcBef>
                <a:spcPts val="0"/>
              </a:spcBef>
              <a:spcAft>
                <a:spcPts val="0"/>
              </a:spcAft>
              <a:buSzPts val="2400"/>
              <a:buNone/>
              <a:defRPr sz="6000"/>
            </a:lvl7pPr>
            <a:lvl8pPr lvl="7" algn="r">
              <a:lnSpc>
                <a:spcPct val="100000"/>
              </a:lnSpc>
              <a:spcBef>
                <a:spcPts val="0"/>
              </a:spcBef>
              <a:spcAft>
                <a:spcPts val="0"/>
              </a:spcAft>
              <a:buSzPts val="2400"/>
              <a:buNone/>
              <a:defRPr sz="6000"/>
            </a:lvl8pPr>
            <a:lvl9pPr lvl="8" algn="r">
              <a:lnSpc>
                <a:spcPct val="100000"/>
              </a:lnSpc>
              <a:spcBef>
                <a:spcPts val="0"/>
              </a:spcBef>
              <a:spcAft>
                <a:spcPts val="0"/>
              </a:spcAft>
              <a:buSzPts val="24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1pPr>
            <a:lvl2pPr marR="0" lvl="1"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2pPr>
            <a:lvl3pPr marR="0" lvl="2"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3pPr>
            <a:lvl4pPr marR="0" lvl="3"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4pPr>
            <a:lvl5pPr marR="0" lvl="4"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5pPr>
            <a:lvl6pPr marR="0" lvl="5"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6pPr>
            <a:lvl7pPr marR="0" lvl="6"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7pPr>
            <a:lvl8pPr marR="0" lvl="7"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8pPr>
            <a:lvl9pPr marR="0" lvl="8"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Barlow"/>
              <a:buChar char="●"/>
              <a:defRPr sz="18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3pPr>
            <a:lvl4pPr marL="1828800" marR="0" lvl="3"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4pPr>
            <a:lvl5pPr marL="2286000" marR="0" lvl="4"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5pPr>
            <a:lvl6pPr marL="2743200" marR="0" lvl="5"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6pPr>
            <a:lvl7pPr marL="3200400" marR="0" lvl="6"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7pPr>
            <a:lvl8pPr marL="3657600" marR="0" lvl="7"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8pPr>
            <a:lvl9pPr marL="4114800" marR="0" lvl="8" indent="-304800" algn="l" rtl="0">
              <a:lnSpc>
                <a:spcPct val="115000"/>
              </a:lnSpc>
              <a:spcBef>
                <a:spcPts val="1600"/>
              </a:spcBef>
              <a:spcAft>
                <a:spcPts val="1600"/>
              </a:spcAft>
              <a:buClr>
                <a:schemeClr val="dk1"/>
              </a:buClr>
              <a:buSzPts val="1200"/>
              <a:buFont typeface="Barlow"/>
              <a:buChar char="■"/>
              <a:defRPr sz="12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rot="828">
            <a:off x="1086787" y="742439"/>
            <a:ext cx="7123754" cy="78244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000">
                <a:solidFill>
                  <a:srgbClr val="6634C3"/>
                </a:solidFill>
              </a:rPr>
              <a:t>ARDUINO MASTER CLASS</a:t>
            </a:r>
            <a:endParaRPr sz="4000">
              <a:solidFill>
                <a:srgbClr val="6634C3"/>
              </a:solidFill>
            </a:endParaRPr>
          </a:p>
        </p:txBody>
      </p:sp>
      <p:pic>
        <p:nvPicPr>
          <p:cNvPr id="70" name="Google Shape;70;p1" descr="Arduino uno technology drawing free image"/>
          <p:cNvPicPr preferRelativeResize="0"/>
          <p:nvPr/>
        </p:nvPicPr>
        <p:blipFill rotWithShape="1">
          <a:blip r:embed="rId3">
            <a:alphaModFix/>
          </a:blip>
          <a:srcRect/>
          <a:stretch/>
        </p:blipFill>
        <p:spPr>
          <a:xfrm rot="-1664116">
            <a:off x="5910007" y="3178137"/>
            <a:ext cx="2394244" cy="1697365"/>
          </a:xfrm>
          <a:prstGeom prst="rect">
            <a:avLst/>
          </a:prstGeom>
          <a:noFill/>
          <a:ln>
            <a:noFill/>
          </a:ln>
        </p:spPr>
      </p:pic>
      <p:sp>
        <p:nvSpPr>
          <p:cNvPr id="71" name="Google Shape;71;p1"/>
          <p:cNvSpPr txBox="1">
            <a:spLocks noGrp="1"/>
          </p:cNvSpPr>
          <p:nvPr>
            <p:ph type="subTitle" idx="1"/>
          </p:nvPr>
        </p:nvSpPr>
        <p:spPr>
          <a:xfrm rot="1265">
            <a:off x="3425567" y="1304445"/>
            <a:ext cx="2446200" cy="63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PT Serif"/>
              <a:buNone/>
            </a:pPr>
            <a:r>
              <a:rPr lang="en-US" sz="3600">
                <a:solidFill>
                  <a:srgbClr val="FF59D6"/>
                </a:solidFill>
                <a:latin typeface="Kodchasan Medium"/>
                <a:ea typeface="Kodchasan Medium"/>
                <a:cs typeface="Kodchasan Medium"/>
                <a:sym typeface="Kodchasan Medium"/>
              </a:rPr>
              <a:t>19</a:t>
            </a:r>
            <a:endParaRPr sz="3600">
              <a:solidFill>
                <a:srgbClr val="CF008D"/>
              </a:solidFill>
              <a:latin typeface="Kodchasan Medium"/>
              <a:ea typeface="Kodchasan Medium"/>
              <a:cs typeface="Kodchasan Medium"/>
              <a:sym typeface="Kodchasan Medium"/>
            </a:endParaRPr>
          </a:p>
        </p:txBody>
      </p:sp>
      <p:pic>
        <p:nvPicPr>
          <p:cNvPr id="72" name="Google Shape;72;p1"/>
          <p:cNvPicPr preferRelativeResize="0"/>
          <p:nvPr/>
        </p:nvPicPr>
        <p:blipFill rotWithShape="1">
          <a:blip r:embed="rId4">
            <a:alphaModFix/>
          </a:blip>
          <a:srcRect l="24651" t="16548" r="24646"/>
          <a:stretch/>
        </p:blipFill>
        <p:spPr>
          <a:xfrm>
            <a:off x="-91997" y="2214212"/>
            <a:ext cx="3517446" cy="2996748"/>
          </a:xfrm>
          <a:prstGeom prst="rect">
            <a:avLst/>
          </a:prstGeom>
          <a:noFill/>
          <a:ln>
            <a:noFill/>
          </a:ln>
        </p:spPr>
      </p:pic>
      <p:sp>
        <p:nvSpPr>
          <p:cNvPr id="73" name="Google Shape;73;p1"/>
          <p:cNvSpPr txBox="1"/>
          <p:nvPr/>
        </p:nvSpPr>
        <p:spPr>
          <a:xfrm rot="828">
            <a:off x="2609202" y="2167369"/>
            <a:ext cx="4078924" cy="674279"/>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5200"/>
              <a:buFont typeface="Kodchasan Medium"/>
              <a:buNone/>
            </a:pPr>
            <a:r>
              <a:rPr lang="en-US" sz="2000" b="0" i="0" u="none" strike="noStrike" cap="none">
                <a:solidFill>
                  <a:srgbClr val="6634C3"/>
                </a:solidFill>
                <a:latin typeface="Kodchasan Medium"/>
                <a:ea typeface="Kodchasan Medium"/>
                <a:cs typeface="Kodchasan Medium"/>
                <a:sym typeface="Kodchasan Medium"/>
              </a:rPr>
              <a:t>Water quality detection using PH Sensor</a:t>
            </a:r>
            <a:endParaRPr sz="2000" b="0" i="0" u="none" strike="noStrike" cap="none">
              <a:solidFill>
                <a:srgbClr val="6634C3"/>
              </a:solidFill>
              <a:latin typeface="Kodchasan Medium"/>
              <a:ea typeface="Kodchasan Medium"/>
              <a:cs typeface="Kodchasan Medium"/>
              <a:sym typeface="Kodchasan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cxnSp>
        <p:nvCxnSpPr>
          <p:cNvPr id="78" name="Google Shape;78;p2"/>
          <p:cNvCxnSpPr/>
          <p:nvPr/>
        </p:nvCxnSpPr>
        <p:spPr>
          <a:xfrm>
            <a:off x="4760649" y="1637468"/>
            <a:ext cx="2000700" cy="724800"/>
          </a:xfrm>
          <a:prstGeom prst="straightConnector1">
            <a:avLst/>
          </a:prstGeom>
          <a:noFill/>
          <a:ln w="9525" cap="flat" cmpd="sng">
            <a:solidFill>
              <a:schemeClr val="accent3"/>
            </a:solidFill>
            <a:prstDash val="dash"/>
            <a:round/>
            <a:headEnd type="none" w="sm" len="sm"/>
            <a:tailEnd type="none" w="sm" len="sm"/>
          </a:ln>
        </p:spPr>
      </p:cxnSp>
      <p:cxnSp>
        <p:nvCxnSpPr>
          <p:cNvPr id="79" name="Google Shape;79;p2"/>
          <p:cNvCxnSpPr/>
          <p:nvPr/>
        </p:nvCxnSpPr>
        <p:spPr>
          <a:xfrm rot="10800000" flipH="1">
            <a:off x="2670974" y="1736993"/>
            <a:ext cx="2120100" cy="754200"/>
          </a:xfrm>
          <a:prstGeom prst="straightConnector1">
            <a:avLst/>
          </a:prstGeom>
          <a:noFill/>
          <a:ln w="9525" cap="flat" cmpd="sng">
            <a:solidFill>
              <a:schemeClr val="accent3"/>
            </a:solidFill>
            <a:prstDash val="dash"/>
            <a:round/>
            <a:headEnd type="none" w="sm" len="sm"/>
            <a:tailEnd type="none" w="sm" len="sm"/>
          </a:ln>
        </p:spPr>
      </p:cxnSp>
      <p:sp>
        <p:nvSpPr>
          <p:cNvPr id="80" name="Google Shape;80;p2"/>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rgbClr val="6634C3"/>
                </a:solidFill>
              </a:rPr>
              <a:t>19 AGENDA</a:t>
            </a:r>
            <a:endParaRPr>
              <a:solidFill>
                <a:srgbClr val="6634C3"/>
              </a:solidFill>
            </a:endParaRPr>
          </a:p>
        </p:txBody>
      </p:sp>
      <p:sp>
        <p:nvSpPr>
          <p:cNvPr id="81" name="Google Shape;81;p2"/>
          <p:cNvSpPr txBox="1">
            <a:spLocks noGrp="1"/>
          </p:cNvSpPr>
          <p:nvPr>
            <p:ph type="subTitle" idx="5"/>
          </p:nvPr>
        </p:nvSpPr>
        <p:spPr>
          <a:xfrm flipH="1">
            <a:off x="1416894" y="2935874"/>
            <a:ext cx="2568452" cy="85051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PH Sensor</a:t>
            </a:r>
            <a:endParaRPr>
              <a:solidFill>
                <a:srgbClr val="5E4C72"/>
              </a:solidFill>
            </a:endParaRPr>
          </a:p>
        </p:txBody>
      </p:sp>
      <p:sp>
        <p:nvSpPr>
          <p:cNvPr id="82" name="Google Shape;82;p2"/>
          <p:cNvSpPr txBox="1">
            <a:spLocks noGrp="1"/>
          </p:cNvSpPr>
          <p:nvPr>
            <p:ph type="subTitle" idx="6"/>
          </p:nvPr>
        </p:nvSpPr>
        <p:spPr>
          <a:xfrm>
            <a:off x="5579466" y="3223851"/>
            <a:ext cx="2830531" cy="87405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Water quality measurement </a:t>
            </a:r>
            <a:endParaRPr>
              <a:solidFill>
                <a:srgbClr val="5E4C72"/>
              </a:solidFill>
            </a:endParaRPr>
          </a:p>
        </p:txBody>
      </p:sp>
      <p:sp>
        <p:nvSpPr>
          <p:cNvPr id="83" name="Google Shape;83;p2"/>
          <p:cNvSpPr txBox="1">
            <a:spLocks noGrp="1"/>
          </p:cNvSpPr>
          <p:nvPr>
            <p:ph type="subTitle" idx="7"/>
          </p:nvPr>
        </p:nvSpPr>
        <p:spPr>
          <a:xfrm flipH="1">
            <a:off x="3427846" y="2686524"/>
            <a:ext cx="2774447" cy="65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Split </a:t>
            </a:r>
            <a:endParaRPr/>
          </a:p>
          <a:p>
            <a:pPr marL="0" lvl="0" indent="0" algn="ctr" rtl="0">
              <a:lnSpc>
                <a:spcPct val="100000"/>
              </a:lnSpc>
              <a:spcBef>
                <a:spcPts val="0"/>
              </a:spcBef>
              <a:spcAft>
                <a:spcPts val="0"/>
              </a:spcAft>
              <a:buSzPts val="1800"/>
              <a:buNone/>
            </a:pPr>
            <a:r>
              <a:rPr lang="en-US">
                <a:solidFill>
                  <a:srgbClr val="5E4C72"/>
                </a:solidFill>
              </a:rPr>
              <a:t>Functions</a:t>
            </a:r>
            <a:endParaRPr>
              <a:solidFill>
                <a:srgbClr val="5E4C72"/>
              </a:solidFill>
            </a:endParaRPr>
          </a:p>
        </p:txBody>
      </p:sp>
      <p:sp>
        <p:nvSpPr>
          <p:cNvPr id="84" name="Google Shape;84;p2"/>
          <p:cNvSpPr/>
          <p:nvPr/>
        </p:nvSpPr>
        <p:spPr>
          <a:xfrm>
            <a:off x="2278935" y="1964331"/>
            <a:ext cx="844522" cy="842617"/>
          </a:xfrm>
          <a:custGeom>
            <a:avLst/>
            <a:gdLst/>
            <a:ahLst/>
            <a:cxnLst/>
            <a:rect l="l" t="t" r="r" b="b"/>
            <a:pathLst>
              <a:path w="8868" h="8848" extrusionOk="0">
                <a:moveTo>
                  <a:pt x="4424" y="0"/>
                </a:moveTo>
                <a:cubicBezTo>
                  <a:pt x="1978" y="0"/>
                  <a:pt x="1" y="1977"/>
                  <a:pt x="1" y="4424"/>
                </a:cubicBezTo>
                <a:cubicBezTo>
                  <a:pt x="1" y="6871"/>
                  <a:pt x="1978" y="8848"/>
                  <a:pt x="4424" y="8848"/>
                </a:cubicBezTo>
                <a:cubicBezTo>
                  <a:pt x="6871" y="8848"/>
                  <a:pt x="8868" y="6871"/>
                  <a:pt x="8868" y="4424"/>
                </a:cubicBezTo>
                <a:cubicBezTo>
                  <a:pt x="8868" y="1977"/>
                  <a:pt x="6871" y="0"/>
                  <a:pt x="442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4147243" y="1194279"/>
            <a:ext cx="1105493" cy="1087927"/>
          </a:xfrm>
          <a:custGeom>
            <a:avLst/>
            <a:gdLst/>
            <a:ahLst/>
            <a:cxnLst/>
            <a:rect l="l" t="t" r="r" b="b"/>
            <a:pathLst>
              <a:path w="17369" h="17093" extrusionOk="0">
                <a:moveTo>
                  <a:pt x="9648" y="1"/>
                </a:moveTo>
                <a:cubicBezTo>
                  <a:pt x="7396" y="1"/>
                  <a:pt x="5220" y="1038"/>
                  <a:pt x="3803" y="2882"/>
                </a:cubicBezTo>
                <a:cubicBezTo>
                  <a:pt x="1" y="7815"/>
                  <a:pt x="3668" y="14770"/>
                  <a:pt x="9608" y="14770"/>
                </a:cubicBezTo>
                <a:cubicBezTo>
                  <a:pt x="9937" y="14770"/>
                  <a:pt x="10273" y="14749"/>
                  <a:pt x="10615" y="14705"/>
                </a:cubicBezTo>
                <a:cubicBezTo>
                  <a:pt x="10870" y="14665"/>
                  <a:pt x="11104" y="14626"/>
                  <a:pt x="11359" y="14568"/>
                </a:cubicBezTo>
                <a:lnTo>
                  <a:pt x="14784" y="17093"/>
                </a:lnTo>
                <a:lnTo>
                  <a:pt x="13473" y="13706"/>
                </a:lnTo>
                <a:cubicBezTo>
                  <a:pt x="15979" y="12199"/>
                  <a:pt x="17368" y="9341"/>
                  <a:pt x="16996" y="6425"/>
                </a:cubicBezTo>
                <a:lnTo>
                  <a:pt x="16977" y="6425"/>
                </a:lnTo>
                <a:cubicBezTo>
                  <a:pt x="16585" y="3469"/>
                  <a:pt x="14452" y="1022"/>
                  <a:pt x="11574" y="259"/>
                </a:cubicBezTo>
                <a:cubicBezTo>
                  <a:pt x="10936" y="85"/>
                  <a:pt x="10289" y="1"/>
                  <a:pt x="9648" y="1"/>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6140612" y="1585476"/>
            <a:ext cx="1344630" cy="1222824"/>
          </a:xfrm>
          <a:custGeom>
            <a:avLst/>
            <a:gdLst/>
            <a:ahLst/>
            <a:cxnLst/>
            <a:rect l="l" t="t" r="r" b="b"/>
            <a:pathLst>
              <a:path w="23823" h="21664" extrusionOk="0">
                <a:moveTo>
                  <a:pt x="11909" y="0"/>
                </a:moveTo>
                <a:cubicBezTo>
                  <a:pt x="6991" y="0"/>
                  <a:pt x="2544" y="3357"/>
                  <a:pt x="1370" y="8336"/>
                </a:cubicBezTo>
                <a:cubicBezTo>
                  <a:pt x="0" y="14170"/>
                  <a:pt x="3602" y="20003"/>
                  <a:pt x="9415" y="21373"/>
                </a:cubicBezTo>
                <a:cubicBezTo>
                  <a:pt x="10253" y="21570"/>
                  <a:pt x="11090" y="21664"/>
                  <a:pt x="11914" y="21664"/>
                </a:cubicBezTo>
                <a:cubicBezTo>
                  <a:pt x="16831" y="21664"/>
                  <a:pt x="21279" y="18307"/>
                  <a:pt x="22452" y="13328"/>
                </a:cubicBezTo>
                <a:cubicBezTo>
                  <a:pt x="23822" y="7495"/>
                  <a:pt x="20221" y="1662"/>
                  <a:pt x="14407" y="291"/>
                </a:cubicBezTo>
                <a:cubicBezTo>
                  <a:pt x="13570" y="95"/>
                  <a:pt x="12733" y="0"/>
                  <a:pt x="11909"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txBox="1">
            <a:spLocks noGrp="1"/>
          </p:cNvSpPr>
          <p:nvPr>
            <p:ph type="title" idx="9"/>
          </p:nvPr>
        </p:nvSpPr>
        <p:spPr>
          <a:xfrm>
            <a:off x="2338420" y="2108418"/>
            <a:ext cx="7254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01</a:t>
            </a:r>
            <a:endParaRPr/>
          </a:p>
        </p:txBody>
      </p:sp>
      <p:sp>
        <p:nvSpPr>
          <p:cNvPr id="88" name="Google Shape;88;p2"/>
          <p:cNvSpPr txBox="1">
            <a:spLocks noGrp="1"/>
          </p:cNvSpPr>
          <p:nvPr>
            <p:ph type="title" idx="8"/>
          </p:nvPr>
        </p:nvSpPr>
        <p:spPr>
          <a:xfrm>
            <a:off x="4093810" y="1367611"/>
            <a:ext cx="1323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02</a:t>
            </a:r>
            <a:endParaRPr/>
          </a:p>
        </p:txBody>
      </p:sp>
      <p:sp>
        <p:nvSpPr>
          <p:cNvPr id="89" name="Google Shape;89;p2"/>
          <p:cNvSpPr txBox="1">
            <a:spLocks noGrp="1"/>
          </p:cNvSpPr>
          <p:nvPr>
            <p:ph type="title"/>
          </p:nvPr>
        </p:nvSpPr>
        <p:spPr>
          <a:xfrm flipH="1">
            <a:off x="6202293" y="1910761"/>
            <a:ext cx="1209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fade">
                                      <p:cBhvr>
                                        <p:cTn id="16" dur="500"/>
                                        <p:tgtEl>
                                          <p:spTgt spid="83">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3">
                                            <p:txEl>
                                              <p:pRg st="1" end="1"/>
                                            </p:txEl>
                                          </p:spTgt>
                                        </p:tgtEl>
                                        <p:attrNameLst>
                                          <p:attrName>style.visibility</p:attrName>
                                        </p:attrNameLst>
                                      </p:cBhvr>
                                      <p:to>
                                        <p:strVal val="visible"/>
                                      </p:to>
                                    </p:set>
                                    <p:animEffect transition="in" filter="fade">
                                      <p:cBhvr>
                                        <p:cTn id="19" dur="500"/>
                                        <p:tgtEl>
                                          <p:spTgt spid="8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fade">
                                      <p:cBhvr>
                                        <p:cTn id="24" dur="500"/>
                                        <p:tgtEl>
                                          <p:spTgt spid="89"/>
                                        </p:tgtEl>
                                      </p:cBhvr>
                                    </p:animEffect>
                                  </p:childTnLst>
                                </p:cTn>
                              </p:par>
                              <p:par>
                                <p:cTn id="25" presetID="10" presetClass="entr" presetSubtype="0" fill="hold" nodeType="with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500"/>
                                        <p:tgtEl>
                                          <p:spTgt spid="86"/>
                                        </p:tgtEl>
                                      </p:cBhvr>
                                    </p:animEffect>
                                  </p:childTnLst>
                                </p:cTn>
                              </p:par>
                              <p:par>
                                <p:cTn id="28" presetID="10" presetClass="entr" presetSubtype="0" fill="hold" nodeType="withEffect">
                                  <p:stCondLst>
                                    <p:cond delay="0"/>
                                  </p:stCondLst>
                                  <p:childTnLst>
                                    <p:set>
                                      <p:cBhvr>
                                        <p:cTn id="29" dur="1" fill="hold">
                                          <p:stCondLst>
                                            <p:cond delay="0"/>
                                          </p:stCondLst>
                                        </p:cTn>
                                        <p:tgtEl>
                                          <p:spTgt spid="82">
                                            <p:txEl>
                                              <p:pRg st="0" end="0"/>
                                            </p:txEl>
                                          </p:spTgt>
                                        </p:tgtEl>
                                        <p:attrNameLst>
                                          <p:attrName>style.visibility</p:attrName>
                                        </p:attrNameLst>
                                      </p:cBhvr>
                                      <p:to>
                                        <p:strVal val="visible"/>
                                      </p:to>
                                    </p:set>
                                    <p:animEffect transition="in" filter="fade">
                                      <p:cBhvr>
                                        <p:cTn id="30" dur="500"/>
                                        <p:tgtEl>
                                          <p:spTgt spid="82">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fade">
                                      <p:cBhvr>
                                        <p:cTn id="3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PH Value</a:t>
            </a:r>
            <a:endParaRPr sz="2400">
              <a:solidFill>
                <a:schemeClr val="accent1"/>
              </a:solidFill>
              <a:latin typeface="Kodchasan Medium"/>
              <a:ea typeface="Kodchasan Medium"/>
              <a:cs typeface="Kodchasan Medium"/>
              <a:sym typeface="Kodchasan Medium"/>
            </a:endParaRPr>
          </a:p>
        </p:txBody>
      </p:sp>
      <p:sp>
        <p:nvSpPr>
          <p:cNvPr id="95" name="Google Shape;95;p3"/>
          <p:cNvSpPr txBox="1">
            <a:spLocks noGrp="1"/>
          </p:cNvSpPr>
          <p:nvPr>
            <p:ph type="body" idx="1"/>
          </p:nvPr>
        </p:nvSpPr>
        <p:spPr>
          <a:xfrm>
            <a:off x="489113" y="1384119"/>
            <a:ext cx="4463133" cy="278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US"/>
              <a:t>In chemistry, pH - 'potential of hydrogen' or 'power of hydrogen') is a scale used to specify the acidity or basicity of an aqueous solution. Acidic solutions (solutions with higher concentrations of H+ ions) are measured to have lower pH values than basic or alkaline solutions.</a:t>
            </a:r>
            <a:endParaRPr/>
          </a:p>
        </p:txBody>
      </p:sp>
      <p:sp>
        <p:nvSpPr>
          <p:cNvPr id="96" name="Google Shape;96;p3"/>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1" name="Google Shape;101;p3"/>
          <p:cNvPicPr preferRelativeResize="0"/>
          <p:nvPr/>
        </p:nvPicPr>
        <p:blipFill rotWithShape="1">
          <a:blip r:embed="rId3">
            <a:alphaModFix/>
          </a:blip>
          <a:srcRect/>
          <a:stretch/>
        </p:blipFill>
        <p:spPr>
          <a:xfrm>
            <a:off x="5358249" y="1496038"/>
            <a:ext cx="3439593" cy="19261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PH Sensor</a:t>
            </a:r>
            <a:endParaRPr sz="2400">
              <a:solidFill>
                <a:schemeClr val="accent1"/>
              </a:solidFill>
              <a:latin typeface="Kodchasan Medium"/>
              <a:ea typeface="Kodchasan Medium"/>
              <a:cs typeface="Kodchasan Medium"/>
              <a:sym typeface="Kodchasan Medium"/>
            </a:endParaRPr>
          </a:p>
        </p:txBody>
      </p:sp>
      <p:sp>
        <p:nvSpPr>
          <p:cNvPr id="107" name="Google Shape;107;p4"/>
          <p:cNvSpPr txBox="1">
            <a:spLocks noGrp="1"/>
          </p:cNvSpPr>
          <p:nvPr>
            <p:ph type="body" idx="1"/>
          </p:nvPr>
        </p:nvSpPr>
        <p:spPr>
          <a:xfrm>
            <a:off x="477853" y="1136608"/>
            <a:ext cx="4463133" cy="27885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Clr>
                <a:schemeClr val="dk1"/>
              </a:buClr>
              <a:buSzPts val="1100"/>
              <a:buChar char="●"/>
            </a:pPr>
            <a:r>
              <a:rPr lang="en-US"/>
              <a:t>This PH rod is designed on ATMEGA8.</a:t>
            </a:r>
            <a:endParaRPr/>
          </a:p>
          <a:p>
            <a:pPr marL="0" lvl="0" indent="0" algn="l" rtl="0">
              <a:lnSpc>
                <a:spcPct val="100000"/>
              </a:lnSpc>
              <a:spcBef>
                <a:spcPts val="0"/>
              </a:spcBef>
              <a:spcAft>
                <a:spcPts val="0"/>
              </a:spcAft>
              <a:buClr>
                <a:schemeClr val="dk1"/>
              </a:buClr>
              <a:buSzPts val="1100"/>
              <a:buNone/>
            </a:pPr>
            <a:endParaRPr/>
          </a:p>
          <a:p>
            <a:pPr marL="285750" lvl="0" indent="-285750" algn="l" rtl="0">
              <a:lnSpc>
                <a:spcPct val="100000"/>
              </a:lnSpc>
              <a:spcBef>
                <a:spcPts val="0"/>
              </a:spcBef>
              <a:spcAft>
                <a:spcPts val="0"/>
              </a:spcAft>
              <a:buClr>
                <a:schemeClr val="dk1"/>
              </a:buClr>
              <a:buSzPts val="1100"/>
              <a:buChar char="●"/>
            </a:pPr>
            <a:r>
              <a:rPr lang="en-US"/>
              <a:t>On board LDR for light value, Thermistor for temperature value.</a:t>
            </a:r>
            <a:endParaRPr/>
          </a:p>
          <a:p>
            <a:pPr marL="0" lvl="0" indent="0" algn="l" rtl="0">
              <a:lnSpc>
                <a:spcPct val="100000"/>
              </a:lnSpc>
              <a:spcBef>
                <a:spcPts val="0"/>
              </a:spcBef>
              <a:spcAft>
                <a:spcPts val="0"/>
              </a:spcAft>
              <a:buClr>
                <a:schemeClr val="dk1"/>
              </a:buClr>
              <a:buSzPts val="1100"/>
              <a:buNone/>
            </a:pPr>
            <a:endParaRPr/>
          </a:p>
          <a:p>
            <a:pPr marL="285750" lvl="0" indent="-285750" algn="l" rtl="0">
              <a:lnSpc>
                <a:spcPct val="100000"/>
              </a:lnSpc>
              <a:spcBef>
                <a:spcPts val="0"/>
              </a:spcBef>
              <a:spcAft>
                <a:spcPts val="0"/>
              </a:spcAft>
              <a:buClr>
                <a:schemeClr val="dk1"/>
              </a:buClr>
              <a:buSzPts val="1100"/>
              <a:buChar char="●"/>
            </a:pPr>
            <a:r>
              <a:rPr lang="en-US"/>
              <a:t>It gives Serial data at its Tx pin</a:t>
            </a:r>
            <a:endParaRPr/>
          </a:p>
          <a:p>
            <a:pPr marL="0" lvl="0" indent="0" algn="l" rtl="0">
              <a:lnSpc>
                <a:spcPct val="100000"/>
              </a:lnSpc>
              <a:spcBef>
                <a:spcPts val="0"/>
              </a:spcBef>
              <a:spcAft>
                <a:spcPts val="0"/>
              </a:spcAft>
              <a:buClr>
                <a:schemeClr val="dk1"/>
              </a:buClr>
              <a:buSzPts val="1100"/>
              <a:buNone/>
            </a:pPr>
            <a:endParaRPr/>
          </a:p>
          <a:p>
            <a:pPr marL="285750" lvl="0" indent="-285750" algn="l" rtl="0">
              <a:lnSpc>
                <a:spcPct val="100000"/>
              </a:lnSpc>
              <a:spcBef>
                <a:spcPts val="0"/>
              </a:spcBef>
              <a:spcAft>
                <a:spcPts val="0"/>
              </a:spcAft>
              <a:buClr>
                <a:schemeClr val="dk1"/>
              </a:buClr>
              <a:buSzPts val="1100"/>
              <a:buChar char="●"/>
            </a:pPr>
            <a:r>
              <a:rPr lang="en-US"/>
              <a:t>PH value  W: depth of rod immersed  L : light value  T temperature value</a:t>
            </a:r>
            <a:endParaRPr/>
          </a:p>
          <a:p>
            <a:pPr marL="0" lvl="0" indent="0" algn="l" rtl="0">
              <a:lnSpc>
                <a:spcPct val="100000"/>
              </a:lnSpc>
              <a:spcBef>
                <a:spcPts val="0"/>
              </a:spcBef>
              <a:spcAft>
                <a:spcPts val="0"/>
              </a:spcAft>
              <a:buClr>
                <a:schemeClr val="dk1"/>
              </a:buClr>
              <a:buSzPts val="1100"/>
              <a:buNone/>
            </a:pPr>
            <a:endParaRPr/>
          </a:p>
          <a:p>
            <a:pPr marL="285750" lvl="0" indent="-285750" algn="l" rtl="0">
              <a:lnSpc>
                <a:spcPct val="100000"/>
              </a:lnSpc>
              <a:spcBef>
                <a:spcPts val="0"/>
              </a:spcBef>
              <a:spcAft>
                <a:spcPts val="0"/>
              </a:spcAft>
              <a:buClr>
                <a:schemeClr val="dk1"/>
              </a:buClr>
              <a:buSzPts val="1100"/>
              <a:buChar char="●"/>
            </a:pPr>
            <a:r>
              <a:rPr lang="en-US"/>
              <a:t>PH  W  L  T</a:t>
            </a:r>
            <a:endParaRPr/>
          </a:p>
        </p:txBody>
      </p:sp>
      <p:sp>
        <p:nvSpPr>
          <p:cNvPr id="108" name="Google Shape;108;p4"/>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3" name="Google Shape;113;p4"/>
          <p:cNvPicPr preferRelativeResize="0"/>
          <p:nvPr/>
        </p:nvPicPr>
        <p:blipFill rotWithShape="1">
          <a:blip r:embed="rId3">
            <a:alphaModFix/>
          </a:blip>
          <a:srcRect/>
          <a:stretch/>
        </p:blipFill>
        <p:spPr>
          <a:xfrm>
            <a:off x="5500675" y="1119562"/>
            <a:ext cx="3083844" cy="30838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PH sensor with Arduino</a:t>
            </a:r>
            <a:endParaRPr sz="2400">
              <a:solidFill>
                <a:schemeClr val="accent1"/>
              </a:solidFill>
              <a:latin typeface="Kodchasan Medium"/>
              <a:ea typeface="Kodchasan Medium"/>
              <a:cs typeface="Kodchasan Medium"/>
              <a:sym typeface="Kodchasan Medium"/>
            </a:endParaRPr>
          </a:p>
        </p:txBody>
      </p:sp>
      <p:sp>
        <p:nvSpPr>
          <p:cNvPr id="119" name="Google Shape;119;p5"/>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5"/>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5"/>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5"/>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4" name="Google Shape;124;p5"/>
          <p:cNvPicPr preferRelativeResize="0"/>
          <p:nvPr/>
        </p:nvPicPr>
        <p:blipFill rotWithShape="1">
          <a:blip r:embed="rId3">
            <a:alphaModFix/>
          </a:blip>
          <a:srcRect/>
          <a:stretch/>
        </p:blipFill>
        <p:spPr>
          <a:xfrm>
            <a:off x="1907869" y="1517949"/>
            <a:ext cx="5494231" cy="27298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idx="6"/>
          </p:nvPr>
        </p:nvSpPr>
        <p:spPr>
          <a:xfrm>
            <a:off x="369724" y="93694"/>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chemeClr val="accent1"/>
                </a:solidFill>
              </a:rPr>
              <a:t>INTERVIEW QUESTIONS</a:t>
            </a:r>
            <a:endParaRPr>
              <a:solidFill>
                <a:schemeClr val="accent1"/>
              </a:solidFill>
            </a:endParaRPr>
          </a:p>
        </p:txBody>
      </p:sp>
      <p:sp>
        <p:nvSpPr>
          <p:cNvPr id="130" name="Google Shape;130;p6"/>
          <p:cNvSpPr/>
          <p:nvPr/>
        </p:nvSpPr>
        <p:spPr>
          <a:xfrm rot="-322676" flipH="1">
            <a:off x="2010034" y="3880981"/>
            <a:ext cx="4885146" cy="3421109"/>
          </a:xfrm>
          <a:custGeom>
            <a:avLst/>
            <a:gdLst/>
            <a:ahLst/>
            <a:cxnLst/>
            <a:rect l="l" t="t" r="r" b="b"/>
            <a:pathLst>
              <a:path w="37285" h="26111" extrusionOk="0">
                <a:moveTo>
                  <a:pt x="22504" y="0"/>
                </a:moveTo>
                <a:cubicBezTo>
                  <a:pt x="17024" y="0"/>
                  <a:pt x="12253" y="2627"/>
                  <a:pt x="9698" y="6531"/>
                </a:cubicBezTo>
                <a:cubicBezTo>
                  <a:pt x="4260" y="7000"/>
                  <a:pt x="0" y="11046"/>
                  <a:pt x="0" y="15973"/>
                </a:cubicBezTo>
                <a:cubicBezTo>
                  <a:pt x="0" y="21212"/>
                  <a:pt x="4814" y="25471"/>
                  <a:pt x="10748" y="25471"/>
                </a:cubicBezTo>
                <a:cubicBezTo>
                  <a:pt x="12353" y="25471"/>
                  <a:pt x="13943" y="25145"/>
                  <a:pt x="15434" y="24520"/>
                </a:cubicBezTo>
                <a:cubicBezTo>
                  <a:pt x="17607" y="25558"/>
                  <a:pt x="19988" y="26111"/>
                  <a:pt x="22412" y="26111"/>
                </a:cubicBezTo>
                <a:cubicBezTo>
                  <a:pt x="22443" y="26111"/>
                  <a:pt x="22474" y="26111"/>
                  <a:pt x="22504" y="26110"/>
                </a:cubicBezTo>
                <a:cubicBezTo>
                  <a:pt x="30668" y="26110"/>
                  <a:pt x="37285" y="20275"/>
                  <a:pt x="37285" y="13062"/>
                </a:cubicBezTo>
                <a:cubicBezTo>
                  <a:pt x="37285" y="5850"/>
                  <a:pt x="30668" y="0"/>
                  <a:pt x="2250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1" name="Google Shape;131;p6"/>
          <p:cNvPicPr preferRelativeResize="0"/>
          <p:nvPr/>
        </p:nvPicPr>
        <p:blipFill rotWithShape="1">
          <a:blip r:embed="rId3">
            <a:alphaModFix/>
          </a:blip>
          <a:srcRect/>
          <a:stretch/>
        </p:blipFill>
        <p:spPr>
          <a:xfrm>
            <a:off x="2353732" y="2774775"/>
            <a:ext cx="4197750" cy="3646599"/>
          </a:xfrm>
          <a:prstGeom prst="rect">
            <a:avLst/>
          </a:prstGeom>
          <a:noFill/>
          <a:ln>
            <a:noFill/>
          </a:ln>
        </p:spPr>
      </p:pic>
      <p:sp>
        <p:nvSpPr>
          <p:cNvPr id="132" name="Google Shape;132;p6"/>
          <p:cNvSpPr txBox="1">
            <a:spLocks noGrp="1"/>
          </p:cNvSpPr>
          <p:nvPr>
            <p:ph type="ctrTitle"/>
          </p:nvPr>
        </p:nvSpPr>
        <p:spPr>
          <a:xfrm flipH="1">
            <a:off x="189649" y="3528653"/>
            <a:ext cx="2164083" cy="72707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Latches vs Flipflop</a:t>
            </a:r>
            <a:endParaRPr sz="2400"/>
          </a:p>
        </p:txBody>
      </p:sp>
      <p:sp>
        <p:nvSpPr>
          <p:cNvPr id="133" name="Google Shape;133;p6"/>
          <p:cNvSpPr txBox="1">
            <a:spLocks noGrp="1"/>
          </p:cNvSpPr>
          <p:nvPr>
            <p:ph type="ctrTitle" idx="2"/>
          </p:nvPr>
        </p:nvSpPr>
        <p:spPr>
          <a:xfrm flipH="1">
            <a:off x="2481250" y="2392496"/>
            <a:ext cx="3942714" cy="74356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Universal gate?</a:t>
            </a:r>
            <a:endParaRPr sz="2400"/>
          </a:p>
        </p:txBody>
      </p:sp>
      <p:sp>
        <p:nvSpPr>
          <p:cNvPr id="134" name="Google Shape;134;p6"/>
          <p:cNvSpPr txBox="1">
            <a:spLocks noGrp="1"/>
          </p:cNvSpPr>
          <p:nvPr>
            <p:ph type="ctrTitle" idx="4"/>
          </p:nvPr>
        </p:nvSpPr>
        <p:spPr>
          <a:xfrm flipH="1">
            <a:off x="6281353" y="3892189"/>
            <a:ext cx="2862647" cy="4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Karnaugh Map</a:t>
            </a:r>
            <a:endParaRPr sz="2400"/>
          </a:p>
        </p:txBody>
      </p:sp>
      <p:sp>
        <p:nvSpPr>
          <p:cNvPr id="135" name="Google Shape;135;p6"/>
          <p:cNvSpPr/>
          <p:nvPr/>
        </p:nvSpPr>
        <p:spPr>
          <a:xfrm>
            <a:off x="2761675" y="1430066"/>
            <a:ext cx="3519678"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The Universal gates are NAND and NOR. The advantages of these gates are that they can be used for any logic calculation.</a:t>
            </a:r>
            <a:endParaRPr/>
          </a:p>
          <a:p>
            <a:pPr marL="0" marR="0" lvl="0" indent="0" algn="l" rtl="0">
              <a:lnSpc>
                <a:spcPct val="100000"/>
              </a:lnSpc>
              <a:spcBef>
                <a:spcPts val="0"/>
              </a:spcBef>
              <a:spcAft>
                <a:spcPts val="0"/>
              </a:spcAft>
              <a:buNone/>
            </a:pPr>
            <a:endParaRPr sz="1400" b="0" i="0" u="none" strike="noStrike" cap="none">
              <a:solidFill>
                <a:srgbClr val="CF008D"/>
              </a:solidFill>
              <a:latin typeface="Kodchasan Medium"/>
              <a:ea typeface="Kodchasan Medium"/>
              <a:cs typeface="Kodchasan Medium"/>
              <a:sym typeface="Kodchasan Medium"/>
            </a:endParaRPr>
          </a:p>
        </p:txBody>
      </p:sp>
      <p:sp>
        <p:nvSpPr>
          <p:cNvPr id="136" name="Google Shape;136;p6"/>
          <p:cNvSpPr/>
          <p:nvPr/>
        </p:nvSpPr>
        <p:spPr>
          <a:xfrm>
            <a:off x="-7186" y="743797"/>
            <a:ext cx="2667593" cy="289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 latches are level triggered and flip-flops are edge triggered. In latches level triggered means that the output of the latches changes as we change the input and edge triggered means that control signal only changes its state when goes from low to high or high to low.</a:t>
            </a:r>
            <a:endParaRPr/>
          </a:p>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Latches are fast whereas flip-flop is slow.</a:t>
            </a:r>
            <a:endParaRPr sz="1400" b="0" i="0" u="none" strike="noStrike" cap="none">
              <a:solidFill>
                <a:srgbClr val="CF008D"/>
              </a:solidFill>
              <a:latin typeface="Kodchasan Medium"/>
              <a:ea typeface="Kodchasan Medium"/>
              <a:cs typeface="Kodchasan Medium"/>
              <a:sym typeface="Kodchasan Medium"/>
            </a:endParaRPr>
          </a:p>
        </p:txBody>
      </p:sp>
      <p:sp>
        <p:nvSpPr>
          <p:cNvPr id="137" name="Google Shape;137;p6"/>
          <p:cNvSpPr/>
          <p:nvPr/>
        </p:nvSpPr>
        <p:spPr>
          <a:xfrm>
            <a:off x="6248936" y="2012824"/>
            <a:ext cx="2927480"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Karnaugh maps reduce logic functions more quickly and easily compared to Boolean algebra. By reduce we mean simplify, reducing the number of gates and inputs.</a:t>
            </a:r>
            <a:endParaRPr sz="1400" b="0" i="0" u="none" strike="noStrike" cap="none">
              <a:solidFill>
                <a:srgbClr val="CF008D"/>
              </a:solidFill>
              <a:latin typeface="Kodchasan Medium"/>
              <a:ea typeface="Kodchasan Medium"/>
              <a:cs typeface="Kodchasan Medium"/>
              <a:sym typeface="Kodchasan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fade">
                                      <p:cBhvr>
                                        <p:cTn id="12" dur="5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fade">
                                      <p:cBhvr>
                                        <p:cTn id="22" dur="5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fade">
                                      <p:cBhvr>
                                        <p:cTn id="2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US"/>
              <a:t>THANKS!</a:t>
            </a:r>
            <a:endParaRPr/>
          </a:p>
        </p:txBody>
      </p:sp>
      <p:grpSp>
        <p:nvGrpSpPr>
          <p:cNvPr id="143" name="Google Shape;143;p8"/>
          <p:cNvGrpSpPr/>
          <p:nvPr/>
        </p:nvGrpSpPr>
        <p:grpSpPr>
          <a:xfrm>
            <a:off x="6742434" y="1764723"/>
            <a:ext cx="420494" cy="420530"/>
            <a:chOff x="7163817" y="1644982"/>
            <a:chExt cx="356865" cy="356866"/>
          </a:xfrm>
        </p:grpSpPr>
        <p:sp>
          <p:nvSpPr>
            <p:cNvPr id="144" name="Google Shape;144;p8"/>
            <p:cNvSpPr/>
            <p:nvPr/>
          </p:nvSpPr>
          <p:spPr>
            <a:xfrm>
              <a:off x="7163817" y="1644982"/>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8"/>
            <p:cNvSpPr/>
            <p:nvPr/>
          </p:nvSpPr>
          <p:spPr>
            <a:xfrm>
              <a:off x="7225867" y="1722186"/>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6" name="Google Shape;146;p8"/>
          <p:cNvGrpSpPr/>
          <p:nvPr/>
        </p:nvGrpSpPr>
        <p:grpSpPr>
          <a:xfrm>
            <a:off x="8003503" y="1764939"/>
            <a:ext cx="420494" cy="420097"/>
            <a:chOff x="8060684" y="1644982"/>
            <a:chExt cx="356865" cy="356498"/>
          </a:xfrm>
        </p:grpSpPr>
        <p:sp>
          <p:nvSpPr>
            <p:cNvPr id="147" name="Google Shape;147;p8"/>
            <p:cNvSpPr/>
            <p:nvPr/>
          </p:nvSpPr>
          <p:spPr>
            <a:xfrm>
              <a:off x="8060684"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8"/>
            <p:cNvSpPr/>
            <p:nvPr/>
          </p:nvSpPr>
          <p:spPr>
            <a:xfrm>
              <a:off x="8145830" y="179181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8"/>
            <p:cNvSpPr/>
            <p:nvPr/>
          </p:nvSpPr>
          <p:spPr>
            <a:xfrm>
              <a:off x="8129918" y="1722028"/>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8"/>
            <p:cNvSpPr/>
            <p:nvPr/>
          </p:nvSpPr>
          <p:spPr>
            <a:xfrm>
              <a:off x="8223401" y="1791786"/>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1" name="Google Shape;151;p8"/>
          <p:cNvGrpSpPr/>
          <p:nvPr/>
        </p:nvGrpSpPr>
        <p:grpSpPr>
          <a:xfrm>
            <a:off x="7389228" y="1764939"/>
            <a:ext cx="420494" cy="420097"/>
            <a:chOff x="7612250" y="1644982"/>
            <a:chExt cx="356865" cy="356498"/>
          </a:xfrm>
        </p:grpSpPr>
        <p:sp>
          <p:nvSpPr>
            <p:cNvPr id="152" name="Google Shape;152;p8"/>
            <p:cNvSpPr/>
            <p:nvPr/>
          </p:nvSpPr>
          <p:spPr>
            <a:xfrm>
              <a:off x="7612250"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8"/>
            <p:cNvSpPr/>
            <p:nvPr/>
          </p:nvSpPr>
          <p:spPr>
            <a:xfrm>
              <a:off x="7710268" y="1763055"/>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8"/>
            <p:cNvSpPr/>
            <p:nvPr/>
          </p:nvSpPr>
          <p:spPr>
            <a:xfrm>
              <a:off x="7837018" y="1738072"/>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8"/>
            <p:cNvSpPr/>
            <p:nvPr/>
          </p:nvSpPr>
          <p:spPr>
            <a:xfrm>
              <a:off x="7676582" y="1708921"/>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56" name="Google Shape;156;p8"/>
          <p:cNvPicPr preferRelativeResize="0"/>
          <p:nvPr/>
        </p:nvPicPr>
        <p:blipFill rotWithShape="1">
          <a:blip r:embed="rId3">
            <a:alphaModFix/>
          </a:blip>
          <a:srcRect/>
          <a:stretch/>
        </p:blipFill>
        <p:spPr>
          <a:xfrm>
            <a:off x="276044" y="0"/>
            <a:ext cx="5215549" cy="4736323"/>
          </a:xfrm>
          <a:prstGeom prst="rect">
            <a:avLst/>
          </a:prstGeom>
          <a:noFill/>
          <a:ln>
            <a:noFill/>
          </a:ln>
        </p:spPr>
      </p:pic>
    </p:spTree>
  </p:cSld>
  <p:clrMapOvr>
    <a:masterClrMapping/>
  </p:clrMapOvr>
</p:sld>
</file>

<file path=ppt/theme/theme1.xml><?xml version="1.0" encoding="utf-8"?>
<a:theme xmlns:a="http://schemas.openxmlformats.org/drawingml/2006/main" name="World Creativity Day by Slidesgo">
  <a:themeElements>
    <a:clrScheme name="Simple Light">
      <a:dk1>
        <a:srgbClr val="300D59"/>
      </a:dk1>
      <a:lt1>
        <a:srgbClr val="F3F3F3"/>
      </a:lt1>
      <a:dk2>
        <a:srgbClr val="CCDBDE"/>
      </a:dk2>
      <a:lt2>
        <a:srgbClr val="F9E8D0"/>
      </a:lt2>
      <a:accent1>
        <a:srgbClr val="6634C3"/>
      </a:accent1>
      <a:accent2>
        <a:srgbClr val="FF59D6"/>
      </a:accent2>
      <a:accent3>
        <a:srgbClr val="C08CFF"/>
      </a:accent3>
      <a:accent4>
        <a:srgbClr val="FFBDF2"/>
      </a:accent4>
      <a:accent5>
        <a:srgbClr val="EDB636"/>
      </a:accent5>
      <a:accent6>
        <a:srgbClr val="9E641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253</Words>
  <Application>Microsoft Office PowerPoint</Application>
  <PresentationFormat>On-screen Show (16:9)</PresentationFormat>
  <Paragraphs>33</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PT Serif</vt:lpstr>
      <vt:lpstr>Barlow</vt:lpstr>
      <vt:lpstr>Fira Sans Extra Condensed Medium</vt:lpstr>
      <vt:lpstr>Arial</vt:lpstr>
      <vt:lpstr>Nunito Light</vt:lpstr>
      <vt:lpstr>Kodchasan Medium</vt:lpstr>
      <vt:lpstr>Raleway Thin</vt:lpstr>
      <vt:lpstr>World Creativity Day by Slidesgo</vt:lpstr>
      <vt:lpstr>ARDUINO MASTER CLASS</vt:lpstr>
      <vt:lpstr>19 AGENDA</vt:lpstr>
      <vt:lpstr>PH Value</vt:lpstr>
      <vt:lpstr>PH Sensor</vt:lpstr>
      <vt:lpstr>PH sensor with Arduino</vt:lpstr>
      <vt:lpstr>INTERVIEW 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MASTER CLASS</dc:title>
  <dc:creator>Abeeb Akorede Bello</dc:creator>
  <cp:lastModifiedBy>Abeeb Akorede Bello</cp:lastModifiedBy>
  <cp:revision>1</cp:revision>
  <dcterms:modified xsi:type="dcterms:W3CDTF">2023-01-06T05:20:00Z</dcterms:modified>
</cp:coreProperties>
</file>