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arlow" panose="020B060402020202020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Kodchasan Medium" panose="020B0604020202020204" charset="-34"/>
      <p:regular r:id="rId18"/>
      <p:bold r:id="rId19"/>
      <p:italic r:id="rId20"/>
      <p:boldItalic r:id="rId21"/>
    </p:embeddedFont>
    <p:embeddedFont>
      <p:font typeface="PT Serif" panose="020B0604020202020204" charset="0"/>
      <p:regular r:id="rId22"/>
      <p:bold r:id="rId23"/>
      <p:italic r:id="rId24"/>
      <p:boldItalic r:id="rId25"/>
    </p:embeddedFont>
    <p:embeddedFont>
      <p:font typeface="Raleway Thin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felF/or/v8c9hulA9wbaItrTJ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3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3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4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4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20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2609202" y="2167369"/>
            <a:ext cx="4078924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Water flow detection using Flow sensor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20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416894" y="2935874"/>
            <a:ext cx="2568452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Water Flow sensor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579466" y="3223851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Interview questions &amp;Tech News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368386" y="2406483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Measuring water flow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YF-S201 Hall-Effect Water flow sensor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251176" y="1007625"/>
            <a:ext cx="5477461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This sensor sits in line with the water line and contains a pinwheel sensor to measure how much water has moved through it. There is an integrated magnetic Hall-Effect sensor that outputs an electrical pulse with every revolution.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The “YFS201 Hall Effect Water Flow Sensor” comes with three wires: Red/VCC (5-24V DC Input), Black/GND (0V) and Yellow/OUT (Pulse Output). By counting the pulses from the output of the sensor, we can easily calculate the water flow rate (in litre/hour – L/hr) using a suitable conversion formula.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 descr="yf-s201"/>
          <p:cNvPicPr preferRelativeResize="0"/>
          <p:nvPr/>
        </p:nvPicPr>
        <p:blipFill rotWithShape="1">
          <a:blip r:embed="rId3">
            <a:alphaModFix/>
          </a:blip>
          <a:srcRect l="66974"/>
          <a:stretch/>
        </p:blipFill>
        <p:spPr>
          <a:xfrm>
            <a:off x="6384330" y="654370"/>
            <a:ext cx="1730139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l="1149" r="32027"/>
          <a:stretch/>
        </p:blipFill>
        <p:spPr>
          <a:xfrm>
            <a:off x="6216639" y="2551415"/>
            <a:ext cx="2065520" cy="174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Flow rate determination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412538" y="1007625"/>
            <a:ext cx="8283592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The basis relationship for determining the liquid’s flow rate in such cases is Q=VxA,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Q - flow rate/total flow of water through the pipe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V - average velocity of the flow and A is the cross-sectional area of the pipe</a:t>
            </a:r>
            <a:endParaRPr/>
          </a:p>
          <a:p>
            <a:pPr marL="28575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Pulse frequency (Hz) = 7.5Q, Q is flow rate in Litres/minute – in Minute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Flow Rate (Litres/hour) = (Pulse frequency x 60 min) / 7.5Q – Q in hour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Pulses=7.5×Q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Q=Pulses/7.5 (This is flow rate in Litres/min)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Q=Pulses/(7.5×60) (This is flow rate in Litres/hour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Water flow detection with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1900" y="1344856"/>
            <a:ext cx="47625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 idx="6"/>
          </p:nvPr>
        </p:nvSpPr>
        <p:spPr>
          <a:xfrm>
            <a:off x="395924" y="256444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INTERVIEW 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6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>
            <a:spLocks noGrp="1"/>
          </p:cNvSpPr>
          <p:nvPr>
            <p:ph type="ctrTitle"/>
          </p:nvPr>
        </p:nvSpPr>
        <p:spPr>
          <a:xfrm flipH="1">
            <a:off x="189649" y="2670747"/>
            <a:ext cx="2164083" cy="72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Examples of negative feedback and positive feedback</a:t>
            </a:r>
            <a:endParaRPr sz="2400"/>
          </a:p>
        </p:txBody>
      </p:sp>
      <p:sp>
        <p:nvSpPr>
          <p:cNvPr id="132" name="Google Shape;132;p6"/>
          <p:cNvSpPr txBox="1">
            <a:spLocks noGrp="1"/>
          </p:cNvSpPr>
          <p:nvPr>
            <p:ph type="ctrTitle" idx="2"/>
          </p:nvPr>
        </p:nvSpPr>
        <p:spPr>
          <a:xfrm flipH="1">
            <a:off x="2481250" y="2392496"/>
            <a:ext cx="3942714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CDMA, TDMA, FDMA</a:t>
            </a:r>
            <a:endParaRPr sz="2400"/>
          </a:p>
        </p:txBody>
      </p:sp>
      <p:sp>
        <p:nvSpPr>
          <p:cNvPr id="133" name="Google Shape;133;p6"/>
          <p:cNvSpPr txBox="1">
            <a:spLocks noGrp="1"/>
          </p:cNvSpPr>
          <p:nvPr>
            <p:ph type="ctrTitle" idx="4"/>
          </p:nvPr>
        </p:nvSpPr>
        <p:spPr>
          <a:xfrm flipH="1">
            <a:off x="6313769" y="3790324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Instrumentation Amplifier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2761675" y="1378250"/>
            <a:ext cx="351967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Code division multiple access (CDMA)  | time division multiple access (TDMA) | frequency-division multiple access (FDMA) 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94082" y="1859013"/>
            <a:ext cx="266759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 -ve feedback is Amplifiers And for +ve feedback is Oscillators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6248936" y="2222571"/>
            <a:ext cx="292748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An instrumentation amplifier is a differential op-amp circuit providing high input impedances with ease of gain adjustment by varying a single resistor.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42" name="Google Shape;142;p8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43" name="Google Shape;143;p8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46" name="Google Shape;146;p8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8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51" name="Google Shape;151;p8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PT Serif</vt:lpstr>
      <vt:lpstr>Arial</vt:lpstr>
      <vt:lpstr>Nunito Light</vt:lpstr>
      <vt:lpstr>Barlow</vt:lpstr>
      <vt:lpstr>Raleway Thin</vt:lpstr>
      <vt:lpstr>Kodchasan Medium</vt:lpstr>
      <vt:lpstr>Fira Sans Extra Condensed Medium</vt:lpstr>
      <vt:lpstr>World Creativity Day by Slidesgo</vt:lpstr>
      <vt:lpstr>ARDUINO MASTER CLASS</vt:lpstr>
      <vt:lpstr>20 AGENDA</vt:lpstr>
      <vt:lpstr>YF-S201 Hall-Effect Water flow sensor</vt:lpstr>
      <vt:lpstr>Flow rate determination</vt:lpstr>
      <vt:lpstr>Water flow detection with Arduino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2023-01-06T05:20:36Z</dcterms:modified>
</cp:coreProperties>
</file>