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Kodchasan Medium" panose="020B0604020202020204" charset="-34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B21TmI9uH9XUfclrWhILD1xXi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4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21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609202" y="2167369"/>
            <a:ext cx="4078924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Keypad with Arduino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21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Keypad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79466" y="3223851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Interview questions &amp;Tech News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66165" y="2736051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Interface Keypad witch Arduino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Keypad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251176" y="1007625"/>
            <a:ext cx="5477461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Each switch in a row is connected to the other switches in the row by a conductive trace underneath the pad.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Each switch in a column is connected the same way – one side of the switch is connected to all of the other switches in that column by a conductive trace.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 Each row and column is brought out to a single pin, for a total of 8 pins on a 4X4 keypad: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9419" y="1007625"/>
            <a:ext cx="2805362" cy="323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Keypad Working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284941" y="966953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7352341" y="739841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747341" y="720353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927691" y="4558166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040" y="1966439"/>
            <a:ext cx="1445914" cy="146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7610" y="1966439"/>
            <a:ext cx="1448555" cy="146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4821" y="1966439"/>
            <a:ext cx="1472859" cy="149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66336" y="1966439"/>
            <a:ext cx="1482128" cy="150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Keypad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473" y="1218721"/>
            <a:ext cx="3502654" cy="333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4674" y="579422"/>
            <a:ext cx="4186873" cy="42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16x2 LCD with Arduino using I2C 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853" y="1361400"/>
            <a:ext cx="7620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 idx="6"/>
          </p:nvPr>
        </p:nvSpPr>
        <p:spPr>
          <a:xfrm>
            <a:off x="395924" y="256444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7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ctrTitle"/>
          </p:nvPr>
        </p:nvSpPr>
        <p:spPr>
          <a:xfrm flipH="1">
            <a:off x="189649" y="3580790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a Filter</a:t>
            </a:r>
            <a:endParaRPr sz="2400"/>
          </a:p>
        </p:txBody>
      </p:sp>
      <p:sp>
        <p:nvSpPr>
          <p:cNvPr id="146" name="Google Shape;146;p7"/>
          <p:cNvSpPr txBox="1">
            <a:spLocks noGrp="1"/>
          </p:cNvSpPr>
          <p:nvPr>
            <p:ph type="ctrTitle" idx="2"/>
          </p:nvPr>
        </p:nvSpPr>
        <p:spPr>
          <a:xfrm flipH="1">
            <a:off x="2481250" y="1744981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Ripple Carry Adder and Carry Look Ahead Adder</a:t>
            </a:r>
            <a:endParaRPr sz="2400"/>
          </a:p>
        </p:txBody>
      </p:sp>
      <p:sp>
        <p:nvSpPr>
          <p:cNvPr id="147" name="Google Shape;147;p7"/>
          <p:cNvSpPr txBox="1">
            <a:spLocks noGrp="1"/>
          </p:cNvSpPr>
          <p:nvPr>
            <p:ph type="ctrTitle" idx="4"/>
          </p:nvPr>
        </p:nvSpPr>
        <p:spPr>
          <a:xfrm flipH="1">
            <a:off x="6313769" y="3790324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SCR</a:t>
            </a:r>
            <a:endParaRPr sz="2400"/>
          </a:p>
        </p:txBody>
      </p:sp>
      <p:sp>
        <p:nvSpPr>
          <p:cNvPr id="148" name="Google Shape;148;p7"/>
          <p:cNvSpPr/>
          <p:nvPr/>
        </p:nvSpPr>
        <p:spPr>
          <a:xfrm>
            <a:off x="2481250" y="943730"/>
            <a:ext cx="551197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In ripple carry adder, the carry bits ripple through each individual adder while in a carry-look-ahead adder, the carry bit is determined separately using a CLA (Carry look ahead) block.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89649" y="904839"/>
            <a:ext cx="266759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 Filter is an electronic circuit that removes specific or unwanted frequency components from a signal. 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Low pass filter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Bandpass filter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Band stop or band reject filter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High pass filter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Notch filter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248936" y="2222571"/>
            <a:ext cx="292748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Silicon controlled rectifier is unidirectional semiconductor machine, but unlike diode, it has three terminals Anode, Cathode &amp; Gate. The SCR can be switched on &amp; off using the entrance input.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57" name="Google Shape;157;p9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60" name="Google Shape;160;p9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65" name="Google Shape;165;p9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Raleway Thin</vt:lpstr>
      <vt:lpstr>Barlow</vt:lpstr>
      <vt:lpstr>Nunito Light</vt:lpstr>
      <vt:lpstr>Fira Sans Extra Condensed Medium</vt:lpstr>
      <vt:lpstr>Arial</vt:lpstr>
      <vt:lpstr>Kodchasan Medium</vt:lpstr>
      <vt:lpstr>PT Serif</vt:lpstr>
      <vt:lpstr>World Creativity Day by Slidesgo</vt:lpstr>
      <vt:lpstr>ARDUINO MASTER CLASS</vt:lpstr>
      <vt:lpstr>21 AGENDA</vt:lpstr>
      <vt:lpstr>Keypad</vt:lpstr>
      <vt:lpstr>Keypad Working</vt:lpstr>
      <vt:lpstr>Keypad with Arduino</vt:lpstr>
      <vt:lpstr>16x2 LCD with Arduino using I2C 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2023-01-06T05:21:09Z</dcterms:modified>
</cp:coreProperties>
</file>