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Barlow" panose="020B0604020202020204" charset="0"/>
      <p:regular r:id="rId11"/>
      <p:bold r:id="rId12"/>
      <p:italic r:id="rId13"/>
      <p:boldItalic r:id="rId14"/>
    </p:embeddedFont>
    <p:embeddedFont>
      <p:font typeface="Fira Sans Extra Condensed Medium" panose="020B0604020202020204" charset="0"/>
      <p:regular r:id="rId15"/>
      <p:bold r:id="rId16"/>
      <p:italic r:id="rId17"/>
      <p:boldItalic r:id="rId18"/>
    </p:embeddedFont>
    <p:embeddedFont>
      <p:font typeface="Kodchasan Medium" panose="020B0604020202020204" charset="-34"/>
      <p:regular r:id="rId19"/>
      <p:bold r:id="rId20"/>
      <p:italic r:id="rId21"/>
      <p:boldItalic r:id="rId22"/>
    </p:embeddedFont>
    <p:embeddedFont>
      <p:font typeface="PT Serif" panose="020B0604020202020204" charset="0"/>
      <p:regular r:id="rId23"/>
      <p:bold r:id="rId24"/>
      <p:italic r:id="rId25"/>
      <p:boldItalic r:id="rId26"/>
    </p:embeddedFont>
    <p:embeddedFont>
      <p:font typeface="Raleway Thin" pitchFamily="2" charset="0"/>
      <p:regular r:id="rId27"/>
      <p: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iPahWNgqc+v3ZR0eYm5qdINLb4k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8" d="100"/>
          <a:sy n="128" d="100"/>
        </p:scale>
        <p:origin x="32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font" Target="fonts/font18.fntdata"/><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11"/>
          <p:cNvSpPr/>
          <p:nvPr/>
        </p:nvSpPr>
        <p:spPr>
          <a:xfrm flipH="1">
            <a:off x="-32" y="-2151110"/>
            <a:ext cx="9960582" cy="7817048"/>
          </a:xfrm>
          <a:custGeom>
            <a:avLst/>
            <a:gdLst/>
            <a:ahLst/>
            <a:cxnLst/>
            <a:rect l="l" t="t" r="r" b="b"/>
            <a:pathLst>
              <a:path w="123684" h="97067" extrusionOk="0">
                <a:moveTo>
                  <a:pt x="123683" y="0"/>
                </a:moveTo>
                <a:cubicBezTo>
                  <a:pt x="116809" y="659"/>
                  <a:pt x="110002" y="2789"/>
                  <a:pt x="104533" y="6962"/>
                </a:cubicBezTo>
                <a:cubicBezTo>
                  <a:pt x="96584" y="13023"/>
                  <a:pt x="91796" y="20424"/>
                  <a:pt x="82836" y="24838"/>
                </a:cubicBezTo>
                <a:cubicBezTo>
                  <a:pt x="72141" y="30108"/>
                  <a:pt x="57625" y="26331"/>
                  <a:pt x="48973" y="34544"/>
                </a:cubicBezTo>
                <a:cubicBezTo>
                  <a:pt x="44866" y="38409"/>
                  <a:pt x="43153" y="44185"/>
                  <a:pt x="42494" y="49785"/>
                </a:cubicBezTo>
                <a:cubicBezTo>
                  <a:pt x="41835" y="55363"/>
                  <a:pt x="42055" y="61051"/>
                  <a:pt x="41045" y="66607"/>
                </a:cubicBezTo>
                <a:cubicBezTo>
                  <a:pt x="40606" y="69067"/>
                  <a:pt x="39881" y="71548"/>
                  <a:pt x="38519" y="73657"/>
                </a:cubicBezTo>
                <a:cubicBezTo>
                  <a:pt x="37114" y="75875"/>
                  <a:pt x="35049" y="77631"/>
                  <a:pt x="32853" y="79059"/>
                </a:cubicBezTo>
                <a:cubicBezTo>
                  <a:pt x="29823" y="81013"/>
                  <a:pt x="26507" y="82463"/>
                  <a:pt x="23015" y="83297"/>
                </a:cubicBezTo>
                <a:cubicBezTo>
                  <a:pt x="17898" y="84549"/>
                  <a:pt x="12430" y="84549"/>
                  <a:pt x="7620" y="86701"/>
                </a:cubicBezTo>
                <a:cubicBezTo>
                  <a:pt x="3514" y="88546"/>
                  <a:pt x="0" y="92806"/>
                  <a:pt x="264" y="97067"/>
                </a:cubicBezTo>
                <a:lnTo>
                  <a:pt x="123683" y="97067"/>
                </a:lnTo>
                <a:lnTo>
                  <a:pt x="123683" y="0"/>
                </a:lnTo>
                <a:close/>
              </a:path>
            </a:pathLst>
          </a:custGeom>
          <a:solidFill>
            <a:srgbClr val="F0E8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0;p11"/>
          <p:cNvSpPr txBox="1">
            <a:spLocks noGrp="1"/>
          </p:cNvSpPr>
          <p:nvPr>
            <p:ph type="ctrTitle"/>
          </p:nvPr>
        </p:nvSpPr>
        <p:spPr>
          <a:xfrm rot="828">
            <a:off x="607800" y="2789375"/>
            <a:ext cx="74736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52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1"/>
          <p:cNvSpPr txBox="1">
            <a:spLocks noGrp="1"/>
          </p:cNvSpPr>
          <p:nvPr>
            <p:ph type="subTitle" idx="1"/>
          </p:nvPr>
        </p:nvSpPr>
        <p:spPr>
          <a:xfrm rot="1265">
            <a:off x="632184" y="433075"/>
            <a:ext cx="2446200" cy="63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Font typeface="PT Serif"/>
              <a:buNone/>
              <a:defRPr/>
            </a:lvl1pPr>
            <a:lvl2pPr lvl="1" algn="ctr">
              <a:lnSpc>
                <a:spcPct val="100000"/>
              </a:lnSpc>
              <a:spcBef>
                <a:spcPts val="0"/>
              </a:spcBef>
              <a:spcAft>
                <a:spcPts val="0"/>
              </a:spcAft>
              <a:buSzPts val="2800"/>
              <a:buFont typeface="PT Serif"/>
              <a:buNone/>
              <a:defRPr sz="2800">
                <a:latin typeface="PT Serif"/>
                <a:ea typeface="PT Serif"/>
                <a:cs typeface="PT Serif"/>
                <a:sym typeface="PT Serif"/>
              </a:defRPr>
            </a:lvl2pPr>
            <a:lvl3pPr lvl="2" algn="ctr">
              <a:lnSpc>
                <a:spcPct val="100000"/>
              </a:lnSpc>
              <a:spcBef>
                <a:spcPts val="0"/>
              </a:spcBef>
              <a:spcAft>
                <a:spcPts val="0"/>
              </a:spcAft>
              <a:buSzPts val="2800"/>
              <a:buFont typeface="PT Serif"/>
              <a:buNone/>
              <a:defRPr sz="2800">
                <a:latin typeface="PT Serif"/>
                <a:ea typeface="PT Serif"/>
                <a:cs typeface="PT Serif"/>
                <a:sym typeface="PT Serif"/>
              </a:defRPr>
            </a:lvl3pPr>
            <a:lvl4pPr lvl="3" algn="ctr">
              <a:lnSpc>
                <a:spcPct val="100000"/>
              </a:lnSpc>
              <a:spcBef>
                <a:spcPts val="0"/>
              </a:spcBef>
              <a:spcAft>
                <a:spcPts val="0"/>
              </a:spcAft>
              <a:buSzPts val="2800"/>
              <a:buFont typeface="PT Serif"/>
              <a:buNone/>
              <a:defRPr sz="2800">
                <a:latin typeface="PT Serif"/>
                <a:ea typeface="PT Serif"/>
                <a:cs typeface="PT Serif"/>
                <a:sym typeface="PT Serif"/>
              </a:defRPr>
            </a:lvl4pPr>
            <a:lvl5pPr lvl="4" algn="ctr">
              <a:lnSpc>
                <a:spcPct val="100000"/>
              </a:lnSpc>
              <a:spcBef>
                <a:spcPts val="0"/>
              </a:spcBef>
              <a:spcAft>
                <a:spcPts val="0"/>
              </a:spcAft>
              <a:buSzPts val="2800"/>
              <a:buFont typeface="PT Serif"/>
              <a:buNone/>
              <a:defRPr sz="2800">
                <a:latin typeface="PT Serif"/>
                <a:ea typeface="PT Serif"/>
                <a:cs typeface="PT Serif"/>
                <a:sym typeface="PT Serif"/>
              </a:defRPr>
            </a:lvl5pPr>
            <a:lvl6pPr lvl="5" algn="ctr">
              <a:lnSpc>
                <a:spcPct val="100000"/>
              </a:lnSpc>
              <a:spcBef>
                <a:spcPts val="0"/>
              </a:spcBef>
              <a:spcAft>
                <a:spcPts val="0"/>
              </a:spcAft>
              <a:buSzPts val="2800"/>
              <a:buFont typeface="PT Serif"/>
              <a:buNone/>
              <a:defRPr sz="2800">
                <a:latin typeface="PT Serif"/>
                <a:ea typeface="PT Serif"/>
                <a:cs typeface="PT Serif"/>
                <a:sym typeface="PT Serif"/>
              </a:defRPr>
            </a:lvl6pPr>
            <a:lvl7pPr lvl="6" algn="ctr">
              <a:lnSpc>
                <a:spcPct val="100000"/>
              </a:lnSpc>
              <a:spcBef>
                <a:spcPts val="0"/>
              </a:spcBef>
              <a:spcAft>
                <a:spcPts val="0"/>
              </a:spcAft>
              <a:buSzPts val="2800"/>
              <a:buFont typeface="PT Serif"/>
              <a:buNone/>
              <a:defRPr sz="2800">
                <a:latin typeface="PT Serif"/>
                <a:ea typeface="PT Serif"/>
                <a:cs typeface="PT Serif"/>
                <a:sym typeface="PT Serif"/>
              </a:defRPr>
            </a:lvl7pPr>
            <a:lvl8pPr lvl="7" algn="ctr">
              <a:lnSpc>
                <a:spcPct val="100000"/>
              </a:lnSpc>
              <a:spcBef>
                <a:spcPts val="0"/>
              </a:spcBef>
              <a:spcAft>
                <a:spcPts val="0"/>
              </a:spcAft>
              <a:buSzPts val="2800"/>
              <a:buFont typeface="PT Serif"/>
              <a:buNone/>
              <a:defRPr sz="2800">
                <a:latin typeface="PT Serif"/>
                <a:ea typeface="PT Serif"/>
                <a:cs typeface="PT Serif"/>
                <a:sym typeface="PT Serif"/>
              </a:defRPr>
            </a:lvl8pPr>
            <a:lvl9pPr lvl="8" algn="ctr">
              <a:lnSpc>
                <a:spcPct val="100000"/>
              </a:lnSpc>
              <a:spcBef>
                <a:spcPts val="0"/>
              </a:spcBef>
              <a:spcAft>
                <a:spcPts val="0"/>
              </a:spcAft>
              <a:buSzPts val="2800"/>
              <a:buFont typeface="PT Serif"/>
              <a:buNone/>
              <a:defRPr sz="2800">
                <a:latin typeface="PT Serif"/>
                <a:ea typeface="PT Serif"/>
                <a:cs typeface="PT Serif"/>
                <a:sym typeface="PT Seri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9">
    <p:spTree>
      <p:nvGrpSpPr>
        <p:cNvPr id="1" name="Shape 12"/>
        <p:cNvGrpSpPr/>
        <p:nvPr/>
      </p:nvGrpSpPr>
      <p:grpSpPr>
        <a:xfrm>
          <a:off x="0" y="0"/>
          <a:ext cx="0" cy="0"/>
          <a:chOff x="0" y="0"/>
          <a:chExt cx="0" cy="0"/>
        </a:xfrm>
      </p:grpSpPr>
      <p:sp>
        <p:nvSpPr>
          <p:cNvPr id="13" name="Google Shape;13;p12"/>
          <p:cNvSpPr txBox="1">
            <a:spLocks noGrp="1"/>
          </p:cNvSpPr>
          <p:nvPr>
            <p:ph type="title"/>
          </p:nvPr>
        </p:nvSpPr>
        <p:spPr>
          <a:xfrm flipH="1">
            <a:off x="4989719" y="1880943"/>
            <a:ext cx="12096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500"/>
              <a:buNone/>
              <a:defRPr sz="3600">
                <a:solidFill>
                  <a:schemeClr val="accent2"/>
                </a:solidFill>
              </a:defRPr>
            </a:lvl1pPr>
            <a:lvl2pPr lvl="1"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endParaRPr/>
          </a:p>
        </p:txBody>
      </p:sp>
      <p:sp>
        <p:nvSpPr>
          <p:cNvPr id="14" name="Google Shape;14;p12"/>
          <p:cNvSpPr txBox="1">
            <a:spLocks noGrp="1"/>
          </p:cNvSpPr>
          <p:nvPr>
            <p:ph type="subTitle" idx="1"/>
          </p:nvPr>
        </p:nvSpPr>
        <p:spPr>
          <a:xfrm flipH="1">
            <a:off x="645399" y="3932250"/>
            <a:ext cx="1686300" cy="74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solidFill>
                  <a:srgbClr val="31575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5" name="Google Shape;15;p12"/>
          <p:cNvSpPr txBox="1">
            <a:spLocks noGrp="1"/>
          </p:cNvSpPr>
          <p:nvPr>
            <p:ph type="subTitle" idx="2"/>
          </p:nvPr>
        </p:nvSpPr>
        <p:spPr>
          <a:xfrm>
            <a:off x="4751369" y="3932250"/>
            <a:ext cx="1686300" cy="74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solidFill>
                  <a:srgbClr val="31575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6" name="Google Shape;16;p12"/>
          <p:cNvSpPr txBox="1">
            <a:spLocks noGrp="1"/>
          </p:cNvSpPr>
          <p:nvPr>
            <p:ph type="title" idx="3"/>
          </p:nvPr>
        </p:nvSpPr>
        <p:spPr>
          <a:xfrm>
            <a:off x="595100" y="357525"/>
            <a:ext cx="6729900" cy="650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3000"/>
            </a:lvl1pPr>
            <a:lvl2pPr lvl="1" algn="l">
              <a:lnSpc>
                <a:spcPct val="100000"/>
              </a:lnSpc>
              <a:spcBef>
                <a:spcPts val="0"/>
              </a:spcBef>
              <a:spcAft>
                <a:spcPts val="0"/>
              </a:spcAft>
              <a:buSzPts val="2400"/>
              <a:buNone/>
              <a:defRPr sz="3000"/>
            </a:lvl2pPr>
            <a:lvl3pPr lvl="2" algn="l">
              <a:lnSpc>
                <a:spcPct val="100000"/>
              </a:lnSpc>
              <a:spcBef>
                <a:spcPts val="0"/>
              </a:spcBef>
              <a:spcAft>
                <a:spcPts val="0"/>
              </a:spcAft>
              <a:buSzPts val="2400"/>
              <a:buNone/>
              <a:defRPr sz="3000"/>
            </a:lvl3pPr>
            <a:lvl4pPr lvl="3" algn="l">
              <a:lnSpc>
                <a:spcPct val="100000"/>
              </a:lnSpc>
              <a:spcBef>
                <a:spcPts val="0"/>
              </a:spcBef>
              <a:spcAft>
                <a:spcPts val="0"/>
              </a:spcAft>
              <a:buSzPts val="2400"/>
              <a:buNone/>
              <a:defRPr sz="3000"/>
            </a:lvl4pPr>
            <a:lvl5pPr lvl="4" algn="l">
              <a:lnSpc>
                <a:spcPct val="100000"/>
              </a:lnSpc>
              <a:spcBef>
                <a:spcPts val="0"/>
              </a:spcBef>
              <a:spcAft>
                <a:spcPts val="0"/>
              </a:spcAft>
              <a:buSzPts val="2400"/>
              <a:buNone/>
              <a:defRPr sz="3000"/>
            </a:lvl5pPr>
            <a:lvl6pPr lvl="5" algn="l">
              <a:lnSpc>
                <a:spcPct val="100000"/>
              </a:lnSpc>
              <a:spcBef>
                <a:spcPts val="0"/>
              </a:spcBef>
              <a:spcAft>
                <a:spcPts val="0"/>
              </a:spcAft>
              <a:buSzPts val="2400"/>
              <a:buNone/>
              <a:defRPr sz="3000"/>
            </a:lvl6pPr>
            <a:lvl7pPr lvl="6" algn="l">
              <a:lnSpc>
                <a:spcPct val="100000"/>
              </a:lnSpc>
              <a:spcBef>
                <a:spcPts val="0"/>
              </a:spcBef>
              <a:spcAft>
                <a:spcPts val="0"/>
              </a:spcAft>
              <a:buSzPts val="2400"/>
              <a:buNone/>
              <a:defRPr sz="3000"/>
            </a:lvl7pPr>
            <a:lvl8pPr lvl="7" algn="l">
              <a:lnSpc>
                <a:spcPct val="100000"/>
              </a:lnSpc>
              <a:spcBef>
                <a:spcPts val="0"/>
              </a:spcBef>
              <a:spcAft>
                <a:spcPts val="0"/>
              </a:spcAft>
              <a:buSzPts val="2400"/>
              <a:buNone/>
              <a:defRPr sz="3000"/>
            </a:lvl8pPr>
            <a:lvl9pPr lvl="8" algn="l">
              <a:lnSpc>
                <a:spcPct val="100000"/>
              </a:lnSpc>
              <a:spcBef>
                <a:spcPts val="0"/>
              </a:spcBef>
              <a:spcAft>
                <a:spcPts val="0"/>
              </a:spcAft>
              <a:buSzPts val="2400"/>
              <a:buNone/>
              <a:defRPr sz="3000"/>
            </a:lvl9pPr>
          </a:lstStyle>
          <a:p>
            <a:endParaRPr/>
          </a:p>
        </p:txBody>
      </p:sp>
      <p:sp>
        <p:nvSpPr>
          <p:cNvPr id="17" name="Google Shape;17;p12"/>
          <p:cNvSpPr txBox="1">
            <a:spLocks noGrp="1"/>
          </p:cNvSpPr>
          <p:nvPr>
            <p:ph type="subTitle" idx="4"/>
          </p:nvPr>
        </p:nvSpPr>
        <p:spPr>
          <a:xfrm flipH="1">
            <a:off x="2699886" y="3262775"/>
            <a:ext cx="1686300" cy="74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solidFill>
                  <a:srgbClr val="31575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8" name="Google Shape;18;p12"/>
          <p:cNvSpPr txBox="1">
            <a:spLocks noGrp="1"/>
          </p:cNvSpPr>
          <p:nvPr>
            <p:ph type="subTitle" idx="5"/>
          </p:nvPr>
        </p:nvSpPr>
        <p:spPr>
          <a:xfrm flipH="1">
            <a:off x="614525" y="3284900"/>
            <a:ext cx="1748100" cy="74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atin typeface="Kodchasan Medium"/>
                <a:ea typeface="Kodchasan Medium"/>
                <a:cs typeface="Kodchasan Medium"/>
                <a:sym typeface="Kodchasan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9" name="Google Shape;19;p12"/>
          <p:cNvSpPr txBox="1">
            <a:spLocks noGrp="1"/>
          </p:cNvSpPr>
          <p:nvPr>
            <p:ph type="subTitle" idx="6"/>
          </p:nvPr>
        </p:nvSpPr>
        <p:spPr>
          <a:xfrm>
            <a:off x="4751369" y="3284900"/>
            <a:ext cx="1686300" cy="74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atin typeface="Kodchasan Medium"/>
                <a:ea typeface="Kodchasan Medium"/>
                <a:cs typeface="Kodchasan Medium"/>
                <a:sym typeface="Kodchasan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0" name="Google Shape;20;p12"/>
          <p:cNvSpPr txBox="1">
            <a:spLocks noGrp="1"/>
          </p:cNvSpPr>
          <p:nvPr>
            <p:ph type="subTitle" idx="7"/>
          </p:nvPr>
        </p:nvSpPr>
        <p:spPr>
          <a:xfrm flipH="1">
            <a:off x="2699886" y="2709475"/>
            <a:ext cx="1686300" cy="650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atin typeface="Kodchasan Medium"/>
                <a:ea typeface="Kodchasan Medium"/>
                <a:cs typeface="Kodchasan Medium"/>
                <a:sym typeface="Kodchasan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1" name="Google Shape;21;p12"/>
          <p:cNvSpPr txBox="1">
            <a:spLocks noGrp="1"/>
          </p:cNvSpPr>
          <p:nvPr>
            <p:ph type="title" idx="8"/>
          </p:nvPr>
        </p:nvSpPr>
        <p:spPr>
          <a:xfrm>
            <a:off x="2881236" y="1337793"/>
            <a:ext cx="13236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5500"/>
              <a:buNone/>
              <a:defRPr sz="3600">
                <a:solidFill>
                  <a:schemeClr val="accent2"/>
                </a:solidFill>
              </a:defRPr>
            </a:lvl1pPr>
            <a:lvl2pPr lvl="1"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9pPr>
          </a:lstStyle>
          <a:p>
            <a:endParaRPr/>
          </a:p>
        </p:txBody>
      </p:sp>
      <p:sp>
        <p:nvSpPr>
          <p:cNvPr id="22" name="Google Shape;22;p12"/>
          <p:cNvSpPr txBox="1">
            <a:spLocks noGrp="1"/>
          </p:cNvSpPr>
          <p:nvPr>
            <p:ph type="title" idx="9"/>
          </p:nvPr>
        </p:nvSpPr>
        <p:spPr>
          <a:xfrm>
            <a:off x="1125846" y="2078600"/>
            <a:ext cx="7254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5500"/>
              <a:buNone/>
              <a:defRPr sz="3600">
                <a:solidFill>
                  <a:schemeClr val="accent2"/>
                </a:solidFill>
              </a:defRPr>
            </a:lvl1pPr>
            <a:lvl2pPr lvl="1"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9pPr>
          </a:lstStyle>
          <a:p>
            <a:endParaRPr/>
          </a:p>
        </p:txBody>
      </p:sp>
      <p:sp>
        <p:nvSpPr>
          <p:cNvPr id="23" name="Google Shape;23;p12"/>
          <p:cNvSpPr txBox="1">
            <a:spLocks noGrp="1"/>
          </p:cNvSpPr>
          <p:nvPr>
            <p:ph type="title" idx="13"/>
          </p:nvPr>
        </p:nvSpPr>
        <p:spPr>
          <a:xfrm flipH="1">
            <a:off x="7045551" y="1236593"/>
            <a:ext cx="12096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500"/>
              <a:buNone/>
              <a:defRPr sz="3600">
                <a:solidFill>
                  <a:schemeClr val="accent2"/>
                </a:solidFill>
              </a:defRPr>
            </a:lvl1pPr>
            <a:lvl2pPr lvl="1"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endParaRPr/>
          </a:p>
        </p:txBody>
      </p:sp>
      <p:sp>
        <p:nvSpPr>
          <p:cNvPr id="24" name="Google Shape;24;p12"/>
          <p:cNvSpPr txBox="1">
            <a:spLocks noGrp="1"/>
          </p:cNvSpPr>
          <p:nvPr>
            <p:ph type="subTitle" idx="14"/>
          </p:nvPr>
        </p:nvSpPr>
        <p:spPr>
          <a:xfrm>
            <a:off x="6807200" y="3262775"/>
            <a:ext cx="1686300" cy="74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solidFill>
                  <a:srgbClr val="31575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5" name="Google Shape;25;p12"/>
          <p:cNvSpPr txBox="1">
            <a:spLocks noGrp="1"/>
          </p:cNvSpPr>
          <p:nvPr>
            <p:ph type="subTitle" idx="15"/>
          </p:nvPr>
        </p:nvSpPr>
        <p:spPr>
          <a:xfrm>
            <a:off x="6776300" y="2613775"/>
            <a:ext cx="1748100" cy="74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atin typeface="Kodchasan Medium"/>
                <a:ea typeface="Kodchasan Medium"/>
                <a:cs typeface="Kodchasan Medium"/>
                <a:sym typeface="Kodchasan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6" name="Google Shape;26;p12"/>
          <p:cNvSpPr/>
          <p:nvPr/>
        </p:nvSpPr>
        <p:spPr>
          <a:xfrm>
            <a:off x="7931814" y="570588"/>
            <a:ext cx="313190" cy="223975"/>
          </a:xfrm>
          <a:custGeom>
            <a:avLst/>
            <a:gdLst/>
            <a:ahLst/>
            <a:cxnLst/>
            <a:rect l="l" t="t" r="r" b="b"/>
            <a:pathLst>
              <a:path w="6670" h="4770" extrusionOk="0">
                <a:moveTo>
                  <a:pt x="3339" y="308"/>
                </a:moveTo>
                <a:cubicBezTo>
                  <a:pt x="3646" y="308"/>
                  <a:pt x="3932" y="374"/>
                  <a:pt x="4195" y="506"/>
                </a:cubicBezTo>
                <a:cubicBezTo>
                  <a:pt x="5162" y="945"/>
                  <a:pt x="5645" y="2043"/>
                  <a:pt x="5315" y="3031"/>
                </a:cubicBezTo>
                <a:cubicBezTo>
                  <a:pt x="5032" y="3900"/>
                  <a:pt x="4213" y="4460"/>
                  <a:pt x="3332" y="4460"/>
                </a:cubicBezTo>
                <a:cubicBezTo>
                  <a:pt x="3189" y="4460"/>
                  <a:pt x="3044" y="4446"/>
                  <a:pt x="2900" y="4415"/>
                </a:cubicBezTo>
                <a:cubicBezTo>
                  <a:pt x="462" y="3888"/>
                  <a:pt x="857" y="308"/>
                  <a:pt x="3339" y="308"/>
                </a:cubicBezTo>
                <a:close/>
                <a:moveTo>
                  <a:pt x="3339" y="1"/>
                </a:moveTo>
                <a:cubicBezTo>
                  <a:pt x="770" y="1"/>
                  <a:pt x="1" y="3514"/>
                  <a:pt x="2351" y="4569"/>
                </a:cubicBezTo>
                <a:cubicBezTo>
                  <a:pt x="2626" y="4687"/>
                  <a:pt x="2920" y="4770"/>
                  <a:pt x="3231" y="4770"/>
                </a:cubicBezTo>
                <a:cubicBezTo>
                  <a:pt x="3267" y="4770"/>
                  <a:pt x="3303" y="4768"/>
                  <a:pt x="3339" y="4766"/>
                </a:cubicBezTo>
                <a:cubicBezTo>
                  <a:pt x="3347" y="4766"/>
                  <a:pt x="3355" y="4766"/>
                  <a:pt x="3363" y="4766"/>
                </a:cubicBezTo>
                <a:cubicBezTo>
                  <a:pt x="5913" y="4766"/>
                  <a:pt x="6670" y="1271"/>
                  <a:pt x="4327" y="220"/>
                </a:cubicBezTo>
                <a:lnTo>
                  <a:pt x="4327" y="220"/>
                </a:lnTo>
                <a:lnTo>
                  <a:pt x="4261" y="352"/>
                </a:lnTo>
                <a:lnTo>
                  <a:pt x="4305" y="220"/>
                </a:lnTo>
                <a:cubicBezTo>
                  <a:pt x="3998" y="89"/>
                  <a:pt x="3668" y="1"/>
                  <a:pt x="3339" y="1"/>
                </a:cubicBezTo>
                <a:close/>
              </a:path>
            </a:pathLst>
          </a:custGeom>
          <a:solidFill>
            <a:srgbClr val="FF59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12"/>
          <p:cNvSpPr/>
          <p:nvPr/>
        </p:nvSpPr>
        <p:spPr>
          <a:xfrm>
            <a:off x="8193455" y="929480"/>
            <a:ext cx="104193" cy="104193"/>
          </a:xfrm>
          <a:custGeom>
            <a:avLst/>
            <a:gdLst/>
            <a:ahLst/>
            <a:cxnLst/>
            <a:rect l="l" t="t" r="r" b="b"/>
            <a:pathLst>
              <a:path w="2219" h="2219" extrusionOk="0">
                <a:moveTo>
                  <a:pt x="1186" y="308"/>
                </a:moveTo>
                <a:cubicBezTo>
                  <a:pt x="1604" y="352"/>
                  <a:pt x="1911" y="703"/>
                  <a:pt x="1911" y="1120"/>
                </a:cubicBezTo>
                <a:lnTo>
                  <a:pt x="1911" y="1208"/>
                </a:lnTo>
                <a:cubicBezTo>
                  <a:pt x="1867" y="1625"/>
                  <a:pt x="1516" y="1955"/>
                  <a:pt x="1077" y="1955"/>
                </a:cubicBezTo>
                <a:lnTo>
                  <a:pt x="1011" y="1955"/>
                </a:lnTo>
                <a:cubicBezTo>
                  <a:pt x="571" y="1911"/>
                  <a:pt x="264" y="1537"/>
                  <a:pt x="264" y="1120"/>
                </a:cubicBezTo>
                <a:cubicBezTo>
                  <a:pt x="264" y="1098"/>
                  <a:pt x="264" y="1076"/>
                  <a:pt x="264" y="1032"/>
                </a:cubicBezTo>
                <a:cubicBezTo>
                  <a:pt x="308" y="615"/>
                  <a:pt x="659" y="308"/>
                  <a:pt x="1099" y="308"/>
                </a:cubicBezTo>
                <a:close/>
                <a:moveTo>
                  <a:pt x="1099" y="0"/>
                </a:moveTo>
                <a:cubicBezTo>
                  <a:pt x="528" y="22"/>
                  <a:pt x="44" y="439"/>
                  <a:pt x="0" y="1010"/>
                </a:cubicBezTo>
                <a:lnTo>
                  <a:pt x="0" y="1120"/>
                </a:lnTo>
                <a:cubicBezTo>
                  <a:pt x="0" y="1691"/>
                  <a:pt x="440" y="2174"/>
                  <a:pt x="989" y="2218"/>
                </a:cubicBezTo>
                <a:lnTo>
                  <a:pt x="1120" y="2218"/>
                </a:lnTo>
                <a:cubicBezTo>
                  <a:pt x="1670" y="2218"/>
                  <a:pt x="2153" y="1779"/>
                  <a:pt x="2219" y="1230"/>
                </a:cubicBezTo>
                <a:cubicBezTo>
                  <a:pt x="2219" y="1186"/>
                  <a:pt x="2219" y="1142"/>
                  <a:pt x="2219" y="1098"/>
                </a:cubicBezTo>
                <a:cubicBezTo>
                  <a:pt x="2197" y="527"/>
                  <a:pt x="1779" y="66"/>
                  <a:pt x="1208" y="0"/>
                </a:cubicBezTo>
                <a:close/>
              </a:path>
            </a:pathLst>
          </a:custGeom>
          <a:solidFill>
            <a:srgbClr val="300D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12"/>
          <p:cNvSpPr/>
          <p:nvPr/>
        </p:nvSpPr>
        <p:spPr>
          <a:xfrm>
            <a:off x="802999" y="1867830"/>
            <a:ext cx="241865" cy="204442"/>
          </a:xfrm>
          <a:custGeom>
            <a:avLst/>
            <a:gdLst/>
            <a:ahLst/>
            <a:cxnLst/>
            <a:rect l="l" t="t" r="r" b="b"/>
            <a:pathLst>
              <a:path w="5151" h="4354" extrusionOk="0">
                <a:moveTo>
                  <a:pt x="2740" y="0"/>
                </a:moveTo>
                <a:cubicBezTo>
                  <a:pt x="2039" y="0"/>
                  <a:pt x="1336" y="331"/>
                  <a:pt x="912" y="1037"/>
                </a:cubicBezTo>
                <a:cubicBezTo>
                  <a:pt x="1" y="2543"/>
                  <a:pt x="1128" y="4354"/>
                  <a:pt x="2744" y="4354"/>
                </a:cubicBezTo>
                <a:cubicBezTo>
                  <a:pt x="2919" y="4354"/>
                  <a:pt x="3100" y="4332"/>
                  <a:pt x="3284" y="4287"/>
                </a:cubicBezTo>
                <a:cubicBezTo>
                  <a:pt x="4448" y="4002"/>
                  <a:pt x="5151" y="2816"/>
                  <a:pt x="4865" y="1652"/>
                </a:cubicBezTo>
                <a:cubicBezTo>
                  <a:pt x="4602" y="586"/>
                  <a:pt x="3672" y="0"/>
                  <a:pt x="2740"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12"/>
          <p:cNvSpPr/>
          <p:nvPr/>
        </p:nvSpPr>
        <p:spPr>
          <a:xfrm>
            <a:off x="531700" y="2017362"/>
            <a:ext cx="181528" cy="187679"/>
          </a:xfrm>
          <a:custGeom>
            <a:avLst/>
            <a:gdLst/>
            <a:ahLst/>
            <a:cxnLst/>
            <a:rect l="l" t="t" r="r" b="b"/>
            <a:pathLst>
              <a:path w="3866" h="3997" extrusionOk="0">
                <a:moveTo>
                  <a:pt x="1889" y="308"/>
                </a:moveTo>
                <a:cubicBezTo>
                  <a:pt x="2658" y="330"/>
                  <a:pt x="3317" y="857"/>
                  <a:pt x="3492" y="1625"/>
                </a:cubicBezTo>
                <a:cubicBezTo>
                  <a:pt x="3536" y="1757"/>
                  <a:pt x="3536" y="1889"/>
                  <a:pt x="3536" y="2042"/>
                </a:cubicBezTo>
                <a:cubicBezTo>
                  <a:pt x="3558" y="2789"/>
                  <a:pt x="3053" y="3448"/>
                  <a:pt x="2328" y="3646"/>
                </a:cubicBezTo>
                <a:cubicBezTo>
                  <a:pt x="2218" y="3668"/>
                  <a:pt x="2087" y="3690"/>
                  <a:pt x="1977" y="3690"/>
                </a:cubicBezTo>
                <a:cubicBezTo>
                  <a:pt x="1208" y="3668"/>
                  <a:pt x="549" y="3119"/>
                  <a:pt x="374" y="2372"/>
                </a:cubicBezTo>
                <a:cubicBezTo>
                  <a:pt x="330" y="2240"/>
                  <a:pt x="330" y="2086"/>
                  <a:pt x="330" y="1955"/>
                </a:cubicBezTo>
                <a:cubicBezTo>
                  <a:pt x="308" y="1208"/>
                  <a:pt x="813" y="549"/>
                  <a:pt x="1538" y="352"/>
                </a:cubicBezTo>
                <a:cubicBezTo>
                  <a:pt x="1647" y="330"/>
                  <a:pt x="1779" y="308"/>
                  <a:pt x="1889" y="308"/>
                </a:cubicBezTo>
                <a:close/>
                <a:moveTo>
                  <a:pt x="1889" y="0"/>
                </a:moveTo>
                <a:cubicBezTo>
                  <a:pt x="1757" y="0"/>
                  <a:pt x="1604" y="22"/>
                  <a:pt x="1472" y="66"/>
                </a:cubicBezTo>
                <a:cubicBezTo>
                  <a:pt x="593" y="286"/>
                  <a:pt x="0" y="1054"/>
                  <a:pt x="22" y="1955"/>
                </a:cubicBezTo>
                <a:cubicBezTo>
                  <a:pt x="22" y="2130"/>
                  <a:pt x="44" y="2284"/>
                  <a:pt x="88" y="2460"/>
                </a:cubicBezTo>
                <a:cubicBezTo>
                  <a:pt x="286" y="3338"/>
                  <a:pt x="1055" y="3975"/>
                  <a:pt x="1977" y="3997"/>
                </a:cubicBezTo>
                <a:cubicBezTo>
                  <a:pt x="2109" y="3997"/>
                  <a:pt x="2262" y="3975"/>
                  <a:pt x="2416" y="3931"/>
                </a:cubicBezTo>
                <a:cubicBezTo>
                  <a:pt x="3273" y="3712"/>
                  <a:pt x="3866" y="2921"/>
                  <a:pt x="3844" y="2042"/>
                </a:cubicBezTo>
                <a:cubicBezTo>
                  <a:pt x="3844" y="1867"/>
                  <a:pt x="3822" y="1713"/>
                  <a:pt x="3778" y="1537"/>
                </a:cubicBezTo>
                <a:cubicBezTo>
                  <a:pt x="3580" y="659"/>
                  <a:pt x="2811" y="22"/>
                  <a:pt x="1889" y="0"/>
                </a:cubicBezTo>
                <a:close/>
              </a:path>
            </a:pathLst>
          </a:custGeom>
          <a:solidFill>
            <a:srgbClr val="FF59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0"/>
        <p:cNvGrpSpPr/>
        <p:nvPr/>
      </p:nvGrpSpPr>
      <p:grpSpPr>
        <a:xfrm>
          <a:off x="0" y="0"/>
          <a:ext cx="0" cy="0"/>
          <a:chOff x="0" y="0"/>
          <a:chExt cx="0" cy="0"/>
        </a:xfrm>
      </p:grpSpPr>
      <p:sp>
        <p:nvSpPr>
          <p:cNvPr id="31" name="Google Shape;31;p13"/>
          <p:cNvSpPr txBox="1">
            <a:spLocks noGrp="1"/>
          </p:cNvSpPr>
          <p:nvPr>
            <p:ph type="body" idx="1"/>
          </p:nvPr>
        </p:nvSpPr>
        <p:spPr>
          <a:xfrm>
            <a:off x="601601" y="1521725"/>
            <a:ext cx="4926000" cy="27885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0"/>
              </a:spcBef>
              <a:spcAft>
                <a:spcPts val="0"/>
              </a:spcAft>
              <a:buClr>
                <a:schemeClr val="accent2"/>
              </a:buClr>
              <a:buSzPts val="1600"/>
              <a:buFont typeface="Raleway Thin"/>
              <a:buChar char="●"/>
              <a:defRPr/>
            </a:lvl1pPr>
            <a:lvl2pPr marL="914400" lvl="1" indent="-330200" algn="l">
              <a:lnSpc>
                <a:spcPct val="115000"/>
              </a:lnSpc>
              <a:spcBef>
                <a:spcPts val="0"/>
              </a:spcBef>
              <a:spcAft>
                <a:spcPts val="0"/>
              </a:spcAft>
              <a:buSzPts val="1600"/>
              <a:buFont typeface="Nunito Light"/>
              <a:buChar char="○"/>
              <a:defRPr/>
            </a:lvl2pPr>
            <a:lvl3pPr marL="1371600" lvl="2" indent="-323850" algn="l">
              <a:lnSpc>
                <a:spcPct val="115000"/>
              </a:lnSpc>
              <a:spcBef>
                <a:spcPts val="1600"/>
              </a:spcBef>
              <a:spcAft>
                <a:spcPts val="0"/>
              </a:spcAft>
              <a:buSzPts val="1500"/>
              <a:buFont typeface="Nunito Light"/>
              <a:buChar char="■"/>
              <a:defRPr/>
            </a:lvl3pPr>
            <a:lvl4pPr marL="1828800" lvl="3" indent="-323850" algn="l">
              <a:lnSpc>
                <a:spcPct val="115000"/>
              </a:lnSpc>
              <a:spcBef>
                <a:spcPts val="1600"/>
              </a:spcBef>
              <a:spcAft>
                <a:spcPts val="0"/>
              </a:spcAft>
              <a:buSzPts val="1500"/>
              <a:buFont typeface="Nunito Light"/>
              <a:buChar char="●"/>
              <a:defRPr/>
            </a:lvl4pPr>
            <a:lvl5pPr marL="2286000" lvl="4" indent="-304800" algn="l">
              <a:lnSpc>
                <a:spcPct val="115000"/>
              </a:lnSpc>
              <a:spcBef>
                <a:spcPts val="1600"/>
              </a:spcBef>
              <a:spcAft>
                <a:spcPts val="0"/>
              </a:spcAft>
              <a:buSzPts val="1200"/>
              <a:buFont typeface="Nunito Light"/>
              <a:buChar char="○"/>
              <a:defRPr/>
            </a:lvl5pPr>
            <a:lvl6pPr marL="2743200" lvl="5" indent="-304800" algn="l">
              <a:lnSpc>
                <a:spcPct val="115000"/>
              </a:lnSpc>
              <a:spcBef>
                <a:spcPts val="1600"/>
              </a:spcBef>
              <a:spcAft>
                <a:spcPts val="0"/>
              </a:spcAft>
              <a:buSzPts val="1200"/>
              <a:buFont typeface="Nunito Light"/>
              <a:buChar char="■"/>
              <a:defRPr/>
            </a:lvl6pPr>
            <a:lvl7pPr marL="3200400" lvl="6" indent="-311150" algn="l">
              <a:lnSpc>
                <a:spcPct val="115000"/>
              </a:lnSpc>
              <a:spcBef>
                <a:spcPts val="1600"/>
              </a:spcBef>
              <a:spcAft>
                <a:spcPts val="0"/>
              </a:spcAft>
              <a:buSzPts val="1300"/>
              <a:buFont typeface="Nunito Light"/>
              <a:buChar char="●"/>
              <a:defRPr/>
            </a:lvl7pPr>
            <a:lvl8pPr marL="3657600" lvl="7" indent="-311150" algn="l">
              <a:lnSpc>
                <a:spcPct val="115000"/>
              </a:lnSpc>
              <a:spcBef>
                <a:spcPts val="1600"/>
              </a:spcBef>
              <a:spcAft>
                <a:spcPts val="0"/>
              </a:spcAft>
              <a:buSzPts val="1300"/>
              <a:buFont typeface="Nunito Light"/>
              <a:buChar char="○"/>
              <a:defRPr/>
            </a:lvl8pPr>
            <a:lvl9pPr marL="4114800" lvl="8" indent="-304800" algn="l">
              <a:lnSpc>
                <a:spcPct val="115000"/>
              </a:lnSpc>
              <a:spcBef>
                <a:spcPts val="1600"/>
              </a:spcBef>
              <a:spcAft>
                <a:spcPts val="1600"/>
              </a:spcAft>
              <a:buSzPts val="1200"/>
              <a:buFont typeface="Nunito Light"/>
              <a:buChar char="■"/>
              <a:defRPr/>
            </a:lvl9pPr>
          </a:lstStyle>
          <a:p>
            <a:endParaRPr/>
          </a:p>
        </p:txBody>
      </p:sp>
      <p:sp>
        <p:nvSpPr>
          <p:cNvPr id="32" name="Google Shape;32;p13"/>
          <p:cNvSpPr txBox="1">
            <a:spLocks noGrp="1"/>
          </p:cNvSpPr>
          <p:nvPr>
            <p:ph type="title"/>
          </p:nvPr>
        </p:nvSpPr>
        <p:spPr>
          <a:xfrm>
            <a:off x="595100" y="357525"/>
            <a:ext cx="6729900" cy="650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3000"/>
            </a:lvl1pPr>
            <a:lvl2pPr lvl="1" algn="l">
              <a:lnSpc>
                <a:spcPct val="100000"/>
              </a:lnSpc>
              <a:spcBef>
                <a:spcPts val="0"/>
              </a:spcBef>
              <a:spcAft>
                <a:spcPts val="0"/>
              </a:spcAft>
              <a:buSzPts val="2400"/>
              <a:buNone/>
              <a:defRPr sz="3000"/>
            </a:lvl2pPr>
            <a:lvl3pPr lvl="2" algn="l">
              <a:lnSpc>
                <a:spcPct val="100000"/>
              </a:lnSpc>
              <a:spcBef>
                <a:spcPts val="0"/>
              </a:spcBef>
              <a:spcAft>
                <a:spcPts val="0"/>
              </a:spcAft>
              <a:buSzPts val="2400"/>
              <a:buNone/>
              <a:defRPr sz="3000"/>
            </a:lvl3pPr>
            <a:lvl4pPr lvl="3" algn="l">
              <a:lnSpc>
                <a:spcPct val="100000"/>
              </a:lnSpc>
              <a:spcBef>
                <a:spcPts val="0"/>
              </a:spcBef>
              <a:spcAft>
                <a:spcPts val="0"/>
              </a:spcAft>
              <a:buSzPts val="2400"/>
              <a:buNone/>
              <a:defRPr sz="3000"/>
            </a:lvl4pPr>
            <a:lvl5pPr lvl="4" algn="l">
              <a:lnSpc>
                <a:spcPct val="100000"/>
              </a:lnSpc>
              <a:spcBef>
                <a:spcPts val="0"/>
              </a:spcBef>
              <a:spcAft>
                <a:spcPts val="0"/>
              </a:spcAft>
              <a:buSzPts val="2400"/>
              <a:buNone/>
              <a:defRPr sz="3000"/>
            </a:lvl5pPr>
            <a:lvl6pPr lvl="5" algn="l">
              <a:lnSpc>
                <a:spcPct val="100000"/>
              </a:lnSpc>
              <a:spcBef>
                <a:spcPts val="0"/>
              </a:spcBef>
              <a:spcAft>
                <a:spcPts val="0"/>
              </a:spcAft>
              <a:buSzPts val="2400"/>
              <a:buNone/>
              <a:defRPr sz="3000"/>
            </a:lvl6pPr>
            <a:lvl7pPr lvl="6" algn="l">
              <a:lnSpc>
                <a:spcPct val="100000"/>
              </a:lnSpc>
              <a:spcBef>
                <a:spcPts val="0"/>
              </a:spcBef>
              <a:spcAft>
                <a:spcPts val="0"/>
              </a:spcAft>
              <a:buSzPts val="2400"/>
              <a:buNone/>
              <a:defRPr sz="3000"/>
            </a:lvl7pPr>
            <a:lvl8pPr lvl="7" algn="l">
              <a:lnSpc>
                <a:spcPct val="100000"/>
              </a:lnSpc>
              <a:spcBef>
                <a:spcPts val="0"/>
              </a:spcBef>
              <a:spcAft>
                <a:spcPts val="0"/>
              </a:spcAft>
              <a:buSzPts val="2400"/>
              <a:buNone/>
              <a:defRPr sz="3000"/>
            </a:lvl8pPr>
            <a:lvl9pPr lvl="8" algn="l">
              <a:lnSpc>
                <a:spcPct val="100000"/>
              </a:lnSpc>
              <a:spcBef>
                <a:spcPts val="0"/>
              </a:spcBef>
              <a:spcAft>
                <a:spcPts val="0"/>
              </a:spcAft>
              <a:buSzPts val="24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33"/>
        <p:cNvGrpSpPr/>
        <p:nvPr/>
      </p:nvGrpSpPr>
      <p:grpSpPr>
        <a:xfrm>
          <a:off x="0" y="0"/>
          <a:ext cx="0" cy="0"/>
          <a:chOff x="0" y="0"/>
          <a:chExt cx="0" cy="0"/>
        </a:xfrm>
      </p:grpSpPr>
      <p:sp>
        <p:nvSpPr>
          <p:cNvPr id="34" name="Google Shape;34;p14"/>
          <p:cNvSpPr txBox="1">
            <a:spLocks noGrp="1"/>
          </p:cNvSpPr>
          <p:nvPr>
            <p:ph type="ctrTitle"/>
          </p:nvPr>
        </p:nvSpPr>
        <p:spPr>
          <a:xfrm flipH="1">
            <a:off x="1216946" y="2236287"/>
            <a:ext cx="15606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35" name="Google Shape;35;p14"/>
          <p:cNvSpPr txBox="1">
            <a:spLocks noGrp="1"/>
          </p:cNvSpPr>
          <p:nvPr>
            <p:ph type="subTitle" idx="1"/>
          </p:nvPr>
        </p:nvSpPr>
        <p:spPr>
          <a:xfrm flipH="1">
            <a:off x="880050" y="1453500"/>
            <a:ext cx="2234400" cy="875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36" name="Google Shape;36;p14"/>
          <p:cNvSpPr txBox="1">
            <a:spLocks noGrp="1"/>
          </p:cNvSpPr>
          <p:nvPr>
            <p:ph type="ctrTitle" idx="2"/>
          </p:nvPr>
        </p:nvSpPr>
        <p:spPr>
          <a:xfrm flipH="1">
            <a:off x="3796970" y="2236287"/>
            <a:ext cx="15606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37" name="Google Shape;37;p14"/>
          <p:cNvSpPr txBox="1">
            <a:spLocks noGrp="1"/>
          </p:cNvSpPr>
          <p:nvPr>
            <p:ph type="subTitle" idx="3"/>
          </p:nvPr>
        </p:nvSpPr>
        <p:spPr>
          <a:xfrm flipH="1">
            <a:off x="3506700" y="1463102"/>
            <a:ext cx="2131200" cy="875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38" name="Google Shape;38;p14"/>
          <p:cNvSpPr txBox="1">
            <a:spLocks noGrp="1"/>
          </p:cNvSpPr>
          <p:nvPr>
            <p:ph type="ctrTitle" idx="4"/>
          </p:nvPr>
        </p:nvSpPr>
        <p:spPr>
          <a:xfrm flipH="1">
            <a:off x="6367078" y="2236287"/>
            <a:ext cx="15606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39" name="Google Shape;39;p14"/>
          <p:cNvSpPr txBox="1">
            <a:spLocks noGrp="1"/>
          </p:cNvSpPr>
          <p:nvPr>
            <p:ph type="subTitle" idx="5"/>
          </p:nvPr>
        </p:nvSpPr>
        <p:spPr>
          <a:xfrm flipH="1">
            <a:off x="6030225" y="1453500"/>
            <a:ext cx="2234400" cy="875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40" name="Google Shape;40;p14"/>
          <p:cNvSpPr txBox="1">
            <a:spLocks noGrp="1"/>
          </p:cNvSpPr>
          <p:nvPr>
            <p:ph type="title" idx="6"/>
          </p:nvPr>
        </p:nvSpPr>
        <p:spPr>
          <a:xfrm>
            <a:off x="595100" y="357525"/>
            <a:ext cx="6729900" cy="650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3000"/>
            </a:lvl1pPr>
            <a:lvl2pPr lvl="1" algn="l">
              <a:lnSpc>
                <a:spcPct val="100000"/>
              </a:lnSpc>
              <a:spcBef>
                <a:spcPts val="0"/>
              </a:spcBef>
              <a:spcAft>
                <a:spcPts val="0"/>
              </a:spcAft>
              <a:buSzPts val="2400"/>
              <a:buNone/>
              <a:defRPr sz="3000"/>
            </a:lvl2pPr>
            <a:lvl3pPr lvl="2" algn="l">
              <a:lnSpc>
                <a:spcPct val="100000"/>
              </a:lnSpc>
              <a:spcBef>
                <a:spcPts val="0"/>
              </a:spcBef>
              <a:spcAft>
                <a:spcPts val="0"/>
              </a:spcAft>
              <a:buSzPts val="2400"/>
              <a:buNone/>
              <a:defRPr sz="3000"/>
            </a:lvl3pPr>
            <a:lvl4pPr lvl="3" algn="l">
              <a:lnSpc>
                <a:spcPct val="100000"/>
              </a:lnSpc>
              <a:spcBef>
                <a:spcPts val="0"/>
              </a:spcBef>
              <a:spcAft>
                <a:spcPts val="0"/>
              </a:spcAft>
              <a:buSzPts val="2400"/>
              <a:buNone/>
              <a:defRPr sz="3000"/>
            </a:lvl4pPr>
            <a:lvl5pPr lvl="4" algn="l">
              <a:lnSpc>
                <a:spcPct val="100000"/>
              </a:lnSpc>
              <a:spcBef>
                <a:spcPts val="0"/>
              </a:spcBef>
              <a:spcAft>
                <a:spcPts val="0"/>
              </a:spcAft>
              <a:buSzPts val="2400"/>
              <a:buNone/>
              <a:defRPr sz="3000"/>
            </a:lvl5pPr>
            <a:lvl6pPr lvl="5" algn="l">
              <a:lnSpc>
                <a:spcPct val="100000"/>
              </a:lnSpc>
              <a:spcBef>
                <a:spcPts val="0"/>
              </a:spcBef>
              <a:spcAft>
                <a:spcPts val="0"/>
              </a:spcAft>
              <a:buSzPts val="2400"/>
              <a:buNone/>
              <a:defRPr sz="3000"/>
            </a:lvl6pPr>
            <a:lvl7pPr lvl="6" algn="l">
              <a:lnSpc>
                <a:spcPct val="100000"/>
              </a:lnSpc>
              <a:spcBef>
                <a:spcPts val="0"/>
              </a:spcBef>
              <a:spcAft>
                <a:spcPts val="0"/>
              </a:spcAft>
              <a:buSzPts val="2400"/>
              <a:buNone/>
              <a:defRPr sz="3000"/>
            </a:lvl7pPr>
            <a:lvl8pPr lvl="7" algn="l">
              <a:lnSpc>
                <a:spcPct val="100000"/>
              </a:lnSpc>
              <a:spcBef>
                <a:spcPts val="0"/>
              </a:spcBef>
              <a:spcAft>
                <a:spcPts val="0"/>
              </a:spcAft>
              <a:buSzPts val="2400"/>
              <a:buNone/>
              <a:defRPr sz="3000"/>
            </a:lvl8pPr>
            <a:lvl9pPr lvl="8" algn="l">
              <a:lnSpc>
                <a:spcPct val="100000"/>
              </a:lnSpc>
              <a:spcBef>
                <a:spcPts val="0"/>
              </a:spcBef>
              <a:spcAft>
                <a:spcPts val="0"/>
              </a:spcAft>
              <a:buSzPts val="2400"/>
              <a:buNone/>
              <a:defRPr sz="3000"/>
            </a:lvl9pPr>
          </a:lstStyle>
          <a:p>
            <a:endParaRPr/>
          </a:p>
        </p:txBody>
      </p:sp>
      <p:sp>
        <p:nvSpPr>
          <p:cNvPr id="41" name="Google Shape;41;p14"/>
          <p:cNvSpPr/>
          <p:nvPr/>
        </p:nvSpPr>
        <p:spPr>
          <a:xfrm rot="10800000">
            <a:off x="318274" y="4583374"/>
            <a:ext cx="312345" cy="273419"/>
          </a:xfrm>
          <a:custGeom>
            <a:avLst/>
            <a:gdLst/>
            <a:ahLst/>
            <a:cxnLst/>
            <a:rect l="l" t="t" r="r" b="b"/>
            <a:pathLst>
              <a:path w="6652" h="5823" extrusionOk="0">
                <a:moveTo>
                  <a:pt x="3735" y="311"/>
                </a:moveTo>
                <a:cubicBezTo>
                  <a:pt x="4092" y="311"/>
                  <a:pt x="4462" y="387"/>
                  <a:pt x="4829" y="555"/>
                </a:cubicBezTo>
                <a:cubicBezTo>
                  <a:pt x="5751" y="973"/>
                  <a:pt x="6344" y="1895"/>
                  <a:pt x="6344" y="2927"/>
                </a:cubicBezTo>
                <a:cubicBezTo>
                  <a:pt x="6344" y="3278"/>
                  <a:pt x="6278" y="3652"/>
                  <a:pt x="6103" y="3981"/>
                </a:cubicBezTo>
                <a:cubicBezTo>
                  <a:pt x="5644" y="5006"/>
                  <a:pt x="4692" y="5512"/>
                  <a:pt x="3742" y="5512"/>
                </a:cubicBezTo>
                <a:cubicBezTo>
                  <a:pt x="2737" y="5512"/>
                  <a:pt x="1733" y="4945"/>
                  <a:pt x="1315" y="3827"/>
                </a:cubicBezTo>
                <a:cubicBezTo>
                  <a:pt x="644" y="2032"/>
                  <a:pt x="2041" y="311"/>
                  <a:pt x="3735" y="311"/>
                </a:cubicBezTo>
                <a:close/>
                <a:moveTo>
                  <a:pt x="3722" y="0"/>
                </a:moveTo>
                <a:cubicBezTo>
                  <a:pt x="1606" y="0"/>
                  <a:pt x="0" y="2431"/>
                  <a:pt x="1315" y="4486"/>
                </a:cubicBezTo>
                <a:cubicBezTo>
                  <a:pt x="1906" y="5410"/>
                  <a:pt x="2815" y="5823"/>
                  <a:pt x="3717" y="5823"/>
                </a:cubicBezTo>
                <a:cubicBezTo>
                  <a:pt x="5195" y="5823"/>
                  <a:pt x="6652" y="4714"/>
                  <a:pt x="6652" y="2927"/>
                </a:cubicBezTo>
                <a:cubicBezTo>
                  <a:pt x="6652" y="1785"/>
                  <a:pt x="5993" y="731"/>
                  <a:pt x="4939" y="270"/>
                </a:cubicBezTo>
                <a:cubicBezTo>
                  <a:pt x="4526" y="84"/>
                  <a:pt x="4115" y="0"/>
                  <a:pt x="3722" y="0"/>
                </a:cubicBezTo>
                <a:close/>
              </a:path>
            </a:pathLst>
          </a:custGeom>
          <a:solidFill>
            <a:srgbClr val="300D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14"/>
          <p:cNvSpPr/>
          <p:nvPr/>
        </p:nvSpPr>
        <p:spPr>
          <a:xfrm rot="10800000">
            <a:off x="8449787" y="513049"/>
            <a:ext cx="241865" cy="204442"/>
          </a:xfrm>
          <a:custGeom>
            <a:avLst/>
            <a:gdLst/>
            <a:ahLst/>
            <a:cxnLst/>
            <a:rect l="l" t="t" r="r" b="b"/>
            <a:pathLst>
              <a:path w="5151" h="4354" extrusionOk="0">
                <a:moveTo>
                  <a:pt x="2740" y="0"/>
                </a:moveTo>
                <a:cubicBezTo>
                  <a:pt x="2039" y="0"/>
                  <a:pt x="1336" y="331"/>
                  <a:pt x="912" y="1037"/>
                </a:cubicBezTo>
                <a:cubicBezTo>
                  <a:pt x="1" y="2543"/>
                  <a:pt x="1128" y="4354"/>
                  <a:pt x="2744" y="4354"/>
                </a:cubicBezTo>
                <a:cubicBezTo>
                  <a:pt x="2919" y="4354"/>
                  <a:pt x="3100" y="4332"/>
                  <a:pt x="3284" y="4287"/>
                </a:cubicBezTo>
                <a:cubicBezTo>
                  <a:pt x="4448" y="4002"/>
                  <a:pt x="5151" y="2816"/>
                  <a:pt x="4865" y="1652"/>
                </a:cubicBezTo>
                <a:cubicBezTo>
                  <a:pt x="4602" y="586"/>
                  <a:pt x="3672" y="0"/>
                  <a:pt x="2740"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4"/>
          <p:cNvSpPr/>
          <p:nvPr/>
        </p:nvSpPr>
        <p:spPr>
          <a:xfrm rot="10800000">
            <a:off x="474553" y="4290837"/>
            <a:ext cx="222755" cy="188008"/>
          </a:xfrm>
          <a:custGeom>
            <a:avLst/>
            <a:gdLst/>
            <a:ahLst/>
            <a:cxnLst/>
            <a:rect l="l" t="t" r="r" b="b"/>
            <a:pathLst>
              <a:path w="4744" h="4004" extrusionOk="0">
                <a:moveTo>
                  <a:pt x="2523" y="1"/>
                </a:moveTo>
                <a:cubicBezTo>
                  <a:pt x="1879" y="1"/>
                  <a:pt x="1231" y="307"/>
                  <a:pt x="834" y="959"/>
                </a:cubicBezTo>
                <a:cubicBezTo>
                  <a:pt x="0" y="2329"/>
                  <a:pt x="1033" y="4004"/>
                  <a:pt x="2522" y="4004"/>
                </a:cubicBezTo>
                <a:cubicBezTo>
                  <a:pt x="2679" y="4004"/>
                  <a:pt x="2842" y="3985"/>
                  <a:pt x="3008" y="3945"/>
                </a:cubicBezTo>
                <a:cubicBezTo>
                  <a:pt x="4084" y="3682"/>
                  <a:pt x="4743" y="2584"/>
                  <a:pt x="4480" y="1529"/>
                </a:cubicBezTo>
                <a:cubicBezTo>
                  <a:pt x="4229" y="540"/>
                  <a:pt x="3379" y="1"/>
                  <a:pt x="252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4"/>
          <p:cNvSpPr/>
          <p:nvPr/>
        </p:nvSpPr>
        <p:spPr>
          <a:xfrm rot="10800000">
            <a:off x="8289926" y="383915"/>
            <a:ext cx="124901" cy="129143"/>
          </a:xfrm>
          <a:custGeom>
            <a:avLst/>
            <a:gdLst/>
            <a:ahLst/>
            <a:cxnLst/>
            <a:rect l="l" t="t" r="r" b="b"/>
            <a:pathLst>
              <a:path w="3866" h="3997" extrusionOk="0">
                <a:moveTo>
                  <a:pt x="1889" y="308"/>
                </a:moveTo>
                <a:cubicBezTo>
                  <a:pt x="2658" y="330"/>
                  <a:pt x="3317" y="857"/>
                  <a:pt x="3492" y="1625"/>
                </a:cubicBezTo>
                <a:cubicBezTo>
                  <a:pt x="3536" y="1757"/>
                  <a:pt x="3536" y="1889"/>
                  <a:pt x="3536" y="2042"/>
                </a:cubicBezTo>
                <a:cubicBezTo>
                  <a:pt x="3558" y="2789"/>
                  <a:pt x="3053" y="3448"/>
                  <a:pt x="2328" y="3646"/>
                </a:cubicBezTo>
                <a:cubicBezTo>
                  <a:pt x="2218" y="3668"/>
                  <a:pt x="2087" y="3690"/>
                  <a:pt x="1977" y="3690"/>
                </a:cubicBezTo>
                <a:cubicBezTo>
                  <a:pt x="1208" y="3668"/>
                  <a:pt x="549" y="3119"/>
                  <a:pt x="374" y="2372"/>
                </a:cubicBezTo>
                <a:cubicBezTo>
                  <a:pt x="330" y="2240"/>
                  <a:pt x="330" y="2086"/>
                  <a:pt x="330" y="1955"/>
                </a:cubicBezTo>
                <a:cubicBezTo>
                  <a:pt x="308" y="1208"/>
                  <a:pt x="813" y="549"/>
                  <a:pt x="1538" y="352"/>
                </a:cubicBezTo>
                <a:cubicBezTo>
                  <a:pt x="1647" y="330"/>
                  <a:pt x="1779" y="308"/>
                  <a:pt x="1889" y="308"/>
                </a:cubicBezTo>
                <a:close/>
                <a:moveTo>
                  <a:pt x="1889" y="0"/>
                </a:moveTo>
                <a:cubicBezTo>
                  <a:pt x="1757" y="0"/>
                  <a:pt x="1604" y="22"/>
                  <a:pt x="1472" y="66"/>
                </a:cubicBezTo>
                <a:cubicBezTo>
                  <a:pt x="593" y="286"/>
                  <a:pt x="0" y="1054"/>
                  <a:pt x="22" y="1955"/>
                </a:cubicBezTo>
                <a:cubicBezTo>
                  <a:pt x="22" y="2130"/>
                  <a:pt x="44" y="2284"/>
                  <a:pt x="88" y="2460"/>
                </a:cubicBezTo>
                <a:cubicBezTo>
                  <a:pt x="286" y="3338"/>
                  <a:pt x="1055" y="3975"/>
                  <a:pt x="1977" y="3997"/>
                </a:cubicBezTo>
                <a:cubicBezTo>
                  <a:pt x="2109" y="3997"/>
                  <a:pt x="2262" y="3975"/>
                  <a:pt x="2416" y="3931"/>
                </a:cubicBezTo>
                <a:cubicBezTo>
                  <a:pt x="3273" y="3712"/>
                  <a:pt x="3866" y="2921"/>
                  <a:pt x="3844" y="2042"/>
                </a:cubicBezTo>
                <a:cubicBezTo>
                  <a:pt x="3844" y="1867"/>
                  <a:pt x="3822" y="1713"/>
                  <a:pt x="3778" y="1537"/>
                </a:cubicBezTo>
                <a:cubicBezTo>
                  <a:pt x="3580" y="659"/>
                  <a:pt x="2811" y="22"/>
                  <a:pt x="1889" y="0"/>
                </a:cubicBezTo>
                <a:close/>
              </a:path>
            </a:pathLst>
          </a:custGeom>
          <a:solidFill>
            <a:srgbClr val="FF59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4"/>
          <p:cNvSpPr/>
          <p:nvPr/>
        </p:nvSpPr>
        <p:spPr>
          <a:xfrm rot="10800000">
            <a:off x="725819" y="4647926"/>
            <a:ext cx="124899" cy="105563"/>
          </a:xfrm>
          <a:custGeom>
            <a:avLst/>
            <a:gdLst/>
            <a:ahLst/>
            <a:cxnLst/>
            <a:rect l="l" t="t" r="r" b="b"/>
            <a:pathLst>
              <a:path w="5151" h="4354" extrusionOk="0">
                <a:moveTo>
                  <a:pt x="2740" y="0"/>
                </a:moveTo>
                <a:cubicBezTo>
                  <a:pt x="2039" y="0"/>
                  <a:pt x="1336" y="331"/>
                  <a:pt x="912" y="1037"/>
                </a:cubicBezTo>
                <a:cubicBezTo>
                  <a:pt x="1" y="2543"/>
                  <a:pt x="1128" y="4354"/>
                  <a:pt x="2744" y="4354"/>
                </a:cubicBezTo>
                <a:cubicBezTo>
                  <a:pt x="2919" y="4354"/>
                  <a:pt x="3100" y="4332"/>
                  <a:pt x="3284" y="4287"/>
                </a:cubicBezTo>
                <a:cubicBezTo>
                  <a:pt x="4448" y="4002"/>
                  <a:pt x="5151" y="2816"/>
                  <a:pt x="4865" y="1652"/>
                </a:cubicBezTo>
                <a:cubicBezTo>
                  <a:pt x="4602" y="586"/>
                  <a:pt x="3672" y="0"/>
                  <a:pt x="2740"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
        <p:cNvGrpSpPr/>
        <p:nvPr/>
      </p:nvGrpSpPr>
      <p:grpSpPr>
        <a:xfrm>
          <a:off x="0" y="0"/>
          <a:ext cx="0" cy="0"/>
          <a:chOff x="0" y="0"/>
          <a:chExt cx="0" cy="0"/>
        </a:xfrm>
      </p:grpSpPr>
      <p:sp>
        <p:nvSpPr>
          <p:cNvPr id="47" name="Google Shape;47;p15"/>
          <p:cNvSpPr/>
          <p:nvPr/>
        </p:nvSpPr>
        <p:spPr>
          <a:xfrm flipH="1">
            <a:off x="-2746932" y="-1336785"/>
            <a:ext cx="9960582" cy="7817048"/>
          </a:xfrm>
          <a:custGeom>
            <a:avLst/>
            <a:gdLst/>
            <a:ahLst/>
            <a:cxnLst/>
            <a:rect l="l" t="t" r="r" b="b"/>
            <a:pathLst>
              <a:path w="123684" h="97067" extrusionOk="0">
                <a:moveTo>
                  <a:pt x="123683" y="0"/>
                </a:moveTo>
                <a:cubicBezTo>
                  <a:pt x="116809" y="659"/>
                  <a:pt x="110002" y="2789"/>
                  <a:pt x="104533" y="6962"/>
                </a:cubicBezTo>
                <a:cubicBezTo>
                  <a:pt x="96584" y="13023"/>
                  <a:pt x="91796" y="20424"/>
                  <a:pt x="82836" y="24838"/>
                </a:cubicBezTo>
                <a:cubicBezTo>
                  <a:pt x="72141" y="30108"/>
                  <a:pt x="57625" y="26331"/>
                  <a:pt x="48973" y="34544"/>
                </a:cubicBezTo>
                <a:cubicBezTo>
                  <a:pt x="44866" y="38409"/>
                  <a:pt x="43153" y="44185"/>
                  <a:pt x="42494" y="49785"/>
                </a:cubicBezTo>
                <a:cubicBezTo>
                  <a:pt x="41835" y="55363"/>
                  <a:pt x="42055" y="61051"/>
                  <a:pt x="41045" y="66607"/>
                </a:cubicBezTo>
                <a:cubicBezTo>
                  <a:pt x="40606" y="69067"/>
                  <a:pt x="39881" y="71548"/>
                  <a:pt x="38519" y="73657"/>
                </a:cubicBezTo>
                <a:cubicBezTo>
                  <a:pt x="37114" y="75875"/>
                  <a:pt x="35049" y="77631"/>
                  <a:pt x="32853" y="79059"/>
                </a:cubicBezTo>
                <a:cubicBezTo>
                  <a:pt x="29823" y="81013"/>
                  <a:pt x="26507" y="82463"/>
                  <a:pt x="23015" y="83297"/>
                </a:cubicBezTo>
                <a:cubicBezTo>
                  <a:pt x="17898" y="84549"/>
                  <a:pt x="12430" y="84549"/>
                  <a:pt x="7620" y="86701"/>
                </a:cubicBezTo>
                <a:cubicBezTo>
                  <a:pt x="3514" y="88546"/>
                  <a:pt x="0" y="92806"/>
                  <a:pt x="264" y="97067"/>
                </a:cubicBezTo>
                <a:lnTo>
                  <a:pt x="123683" y="97067"/>
                </a:lnTo>
                <a:lnTo>
                  <a:pt x="123683" y="0"/>
                </a:lnTo>
                <a:close/>
              </a:path>
            </a:pathLst>
          </a:custGeom>
          <a:solidFill>
            <a:srgbClr val="F0E8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15"/>
          <p:cNvSpPr txBox="1">
            <a:spLocks noGrp="1"/>
          </p:cNvSpPr>
          <p:nvPr>
            <p:ph type="title"/>
          </p:nvPr>
        </p:nvSpPr>
        <p:spPr>
          <a:xfrm>
            <a:off x="3785450" y="727300"/>
            <a:ext cx="4598700" cy="2271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solidFill>
                  <a:schemeClr val="accent1"/>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9" name="Google Shape;49;p15"/>
          <p:cNvSpPr/>
          <p:nvPr/>
        </p:nvSpPr>
        <p:spPr>
          <a:xfrm>
            <a:off x="6647438" y="252288"/>
            <a:ext cx="351900" cy="369350"/>
          </a:xfrm>
          <a:custGeom>
            <a:avLst/>
            <a:gdLst/>
            <a:ahLst/>
            <a:cxnLst/>
            <a:rect l="l" t="t" r="r" b="b"/>
            <a:pathLst>
              <a:path w="14076" h="14774" fill="none" extrusionOk="0">
                <a:moveTo>
                  <a:pt x="9830" y="2153"/>
                </a:moveTo>
                <a:cubicBezTo>
                  <a:pt x="5003" y="1"/>
                  <a:pt x="1" y="4712"/>
                  <a:pt x="1862" y="9656"/>
                </a:cubicBezTo>
                <a:cubicBezTo>
                  <a:pt x="3665" y="14541"/>
                  <a:pt x="10586" y="14774"/>
                  <a:pt x="12738" y="10005"/>
                </a:cubicBezTo>
                <a:cubicBezTo>
                  <a:pt x="14076" y="7038"/>
                  <a:pt x="12796" y="3549"/>
                  <a:pt x="9830" y="2153"/>
                </a:cubicBezTo>
                <a:close/>
              </a:path>
            </a:pathLst>
          </a:custGeom>
          <a:noFill/>
          <a:ln w="20350" cap="flat" cmpd="sng">
            <a:solidFill>
              <a:schemeClr val="accent3"/>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15"/>
          <p:cNvSpPr/>
          <p:nvPr/>
        </p:nvSpPr>
        <p:spPr>
          <a:xfrm>
            <a:off x="7253900" y="595100"/>
            <a:ext cx="133675" cy="115175"/>
          </a:xfrm>
          <a:custGeom>
            <a:avLst/>
            <a:gdLst/>
            <a:ahLst/>
            <a:cxnLst/>
            <a:rect l="l" t="t" r="r" b="b"/>
            <a:pathLst>
              <a:path w="5347" h="4607" extrusionOk="0">
                <a:moveTo>
                  <a:pt x="2727" y="1"/>
                </a:moveTo>
                <a:cubicBezTo>
                  <a:pt x="1208" y="1"/>
                  <a:pt x="1" y="1546"/>
                  <a:pt x="577" y="3130"/>
                </a:cubicBezTo>
                <a:cubicBezTo>
                  <a:pt x="964" y="4112"/>
                  <a:pt x="1853" y="4607"/>
                  <a:pt x="2738" y="4607"/>
                </a:cubicBezTo>
                <a:cubicBezTo>
                  <a:pt x="3583" y="4607"/>
                  <a:pt x="4425" y="4156"/>
                  <a:pt x="4823" y="3246"/>
                </a:cubicBezTo>
                <a:cubicBezTo>
                  <a:pt x="5346" y="2083"/>
                  <a:pt x="4823" y="746"/>
                  <a:pt x="3718" y="222"/>
                </a:cubicBezTo>
                <a:cubicBezTo>
                  <a:pt x="3383" y="70"/>
                  <a:pt x="3048" y="1"/>
                  <a:pt x="272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15"/>
          <p:cNvSpPr/>
          <p:nvPr/>
        </p:nvSpPr>
        <p:spPr>
          <a:xfrm>
            <a:off x="7505600" y="775775"/>
            <a:ext cx="152700" cy="154150"/>
          </a:xfrm>
          <a:custGeom>
            <a:avLst/>
            <a:gdLst/>
            <a:ahLst/>
            <a:cxnLst/>
            <a:rect l="l" t="t" r="r" b="b"/>
            <a:pathLst>
              <a:path w="6108" h="6166" fill="none" extrusionOk="0">
                <a:moveTo>
                  <a:pt x="3665" y="233"/>
                </a:moveTo>
                <a:cubicBezTo>
                  <a:pt x="1396" y="1"/>
                  <a:pt x="0" y="2618"/>
                  <a:pt x="1454" y="4421"/>
                </a:cubicBezTo>
                <a:cubicBezTo>
                  <a:pt x="2850" y="6166"/>
                  <a:pt x="5758" y="5351"/>
                  <a:pt x="5991" y="3083"/>
                </a:cubicBezTo>
                <a:cubicBezTo>
                  <a:pt x="6107" y="1629"/>
                  <a:pt x="5119" y="408"/>
                  <a:pt x="3665" y="233"/>
                </a:cubicBezTo>
                <a:close/>
              </a:path>
            </a:pathLst>
          </a:custGeom>
          <a:noFill/>
          <a:ln w="20350" cap="flat" cmpd="sng">
            <a:solidFill>
              <a:schemeClr val="dk1"/>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5"/>
          <p:cNvSpPr/>
          <p:nvPr/>
        </p:nvSpPr>
        <p:spPr>
          <a:xfrm>
            <a:off x="8010375" y="382575"/>
            <a:ext cx="141850" cy="108775"/>
          </a:xfrm>
          <a:custGeom>
            <a:avLst/>
            <a:gdLst/>
            <a:ahLst/>
            <a:cxnLst/>
            <a:rect l="l" t="t" r="r" b="b"/>
            <a:pathLst>
              <a:path w="5674" h="4351" extrusionOk="0">
                <a:moveTo>
                  <a:pt x="2837" y="0"/>
                </a:moveTo>
                <a:cubicBezTo>
                  <a:pt x="2148" y="0"/>
                  <a:pt x="1478" y="323"/>
                  <a:pt x="1078" y="940"/>
                </a:cubicBezTo>
                <a:cubicBezTo>
                  <a:pt x="0" y="2395"/>
                  <a:pt x="1121" y="4351"/>
                  <a:pt x="2819" y="4351"/>
                </a:cubicBezTo>
                <a:cubicBezTo>
                  <a:pt x="2953" y="4351"/>
                  <a:pt x="3090" y="4338"/>
                  <a:pt x="3230" y="4313"/>
                </a:cubicBezTo>
                <a:cubicBezTo>
                  <a:pt x="5150" y="3964"/>
                  <a:pt x="5673" y="1463"/>
                  <a:pt x="4045" y="358"/>
                </a:cubicBezTo>
                <a:cubicBezTo>
                  <a:pt x="3673" y="117"/>
                  <a:pt x="3252" y="0"/>
                  <a:pt x="2837"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15"/>
          <p:cNvSpPr/>
          <p:nvPr/>
        </p:nvSpPr>
        <p:spPr>
          <a:xfrm>
            <a:off x="7799050" y="3358000"/>
            <a:ext cx="141975" cy="108450"/>
          </a:xfrm>
          <a:custGeom>
            <a:avLst/>
            <a:gdLst/>
            <a:ahLst/>
            <a:cxnLst/>
            <a:rect l="l" t="t" r="r" b="b"/>
            <a:pathLst>
              <a:path w="5679" h="4338" extrusionOk="0">
                <a:moveTo>
                  <a:pt x="2795" y="1"/>
                </a:moveTo>
                <a:cubicBezTo>
                  <a:pt x="2116" y="1"/>
                  <a:pt x="1451" y="323"/>
                  <a:pt x="1025" y="927"/>
                </a:cubicBezTo>
                <a:cubicBezTo>
                  <a:pt x="1" y="2382"/>
                  <a:pt x="1075" y="4338"/>
                  <a:pt x="2766" y="4338"/>
                </a:cubicBezTo>
                <a:cubicBezTo>
                  <a:pt x="2900" y="4338"/>
                  <a:pt x="3037" y="4325"/>
                  <a:pt x="3177" y="4300"/>
                </a:cubicBezTo>
                <a:cubicBezTo>
                  <a:pt x="5096" y="3951"/>
                  <a:pt x="5678" y="1450"/>
                  <a:pt x="4049" y="403"/>
                </a:cubicBezTo>
                <a:cubicBezTo>
                  <a:pt x="3665" y="131"/>
                  <a:pt x="3227" y="1"/>
                  <a:pt x="279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5"/>
          <p:cNvSpPr/>
          <p:nvPr/>
        </p:nvSpPr>
        <p:spPr>
          <a:xfrm>
            <a:off x="8070075" y="3028450"/>
            <a:ext cx="314075" cy="265075"/>
          </a:xfrm>
          <a:custGeom>
            <a:avLst/>
            <a:gdLst/>
            <a:ahLst/>
            <a:cxnLst/>
            <a:rect l="l" t="t" r="r" b="b"/>
            <a:pathLst>
              <a:path w="12563" h="10603" extrusionOk="0">
                <a:moveTo>
                  <a:pt x="6702" y="0"/>
                </a:moveTo>
                <a:cubicBezTo>
                  <a:pt x="4986" y="0"/>
                  <a:pt x="3259" y="812"/>
                  <a:pt x="2209" y="2537"/>
                </a:cubicBezTo>
                <a:cubicBezTo>
                  <a:pt x="1" y="6166"/>
                  <a:pt x="2737" y="10603"/>
                  <a:pt x="6679" y="10603"/>
                </a:cubicBezTo>
                <a:cubicBezTo>
                  <a:pt x="7096" y="10603"/>
                  <a:pt x="7527" y="10553"/>
                  <a:pt x="7968" y="10447"/>
                </a:cubicBezTo>
                <a:cubicBezTo>
                  <a:pt x="10817" y="9749"/>
                  <a:pt x="12562" y="6899"/>
                  <a:pt x="11864" y="4049"/>
                </a:cubicBezTo>
                <a:cubicBezTo>
                  <a:pt x="11234" y="1429"/>
                  <a:pt x="8978" y="0"/>
                  <a:pt x="6702" y="0"/>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5"/>
          <p:cNvSpPr/>
          <p:nvPr/>
        </p:nvSpPr>
        <p:spPr>
          <a:xfrm>
            <a:off x="7582500" y="2763800"/>
            <a:ext cx="260300" cy="264650"/>
          </a:xfrm>
          <a:custGeom>
            <a:avLst/>
            <a:gdLst/>
            <a:ahLst/>
            <a:cxnLst/>
            <a:rect l="l" t="t" r="r" b="b"/>
            <a:pathLst>
              <a:path w="10412" h="10586" fill="none" extrusionOk="0">
                <a:moveTo>
                  <a:pt x="9714" y="4188"/>
                </a:moveTo>
                <a:cubicBezTo>
                  <a:pt x="9132" y="1629"/>
                  <a:pt x="6573" y="0"/>
                  <a:pt x="4014" y="582"/>
                </a:cubicBezTo>
                <a:cubicBezTo>
                  <a:pt x="1455" y="1222"/>
                  <a:pt x="1" y="3839"/>
                  <a:pt x="640" y="6398"/>
                </a:cubicBezTo>
                <a:cubicBezTo>
                  <a:pt x="1222" y="8957"/>
                  <a:pt x="3781" y="10586"/>
                  <a:pt x="6340" y="10062"/>
                </a:cubicBezTo>
                <a:cubicBezTo>
                  <a:pt x="8899" y="9364"/>
                  <a:pt x="10412" y="6747"/>
                  <a:pt x="9714" y="4188"/>
                </a:cubicBezTo>
                <a:close/>
              </a:path>
            </a:pathLst>
          </a:custGeom>
          <a:noFill/>
          <a:ln w="20350" cap="flat" cmpd="sng">
            <a:solidFill>
              <a:srgbClr val="FF59D6"/>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SECTION_TITLE_AND_DESCRIPTION_1">
    <p:spTree>
      <p:nvGrpSpPr>
        <p:cNvPr id="1" name="Shape 56"/>
        <p:cNvGrpSpPr/>
        <p:nvPr/>
      </p:nvGrpSpPr>
      <p:grpSpPr>
        <a:xfrm>
          <a:off x="0" y="0"/>
          <a:ext cx="0" cy="0"/>
          <a:chOff x="0" y="0"/>
          <a:chExt cx="0" cy="0"/>
        </a:xfrm>
      </p:grpSpPr>
      <p:sp>
        <p:nvSpPr>
          <p:cNvPr id="57" name="Google Shape;57;p16"/>
          <p:cNvSpPr txBox="1">
            <a:spLocks noGrp="1"/>
          </p:cNvSpPr>
          <p:nvPr>
            <p:ph type="subTitle" idx="1"/>
          </p:nvPr>
        </p:nvSpPr>
        <p:spPr>
          <a:xfrm>
            <a:off x="4691100" y="2241613"/>
            <a:ext cx="3896100" cy="14316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8" name="Google Shape;58;p16"/>
          <p:cNvSpPr txBox="1">
            <a:spLocks noGrp="1"/>
          </p:cNvSpPr>
          <p:nvPr>
            <p:ph type="title"/>
          </p:nvPr>
        </p:nvSpPr>
        <p:spPr>
          <a:xfrm>
            <a:off x="3917100" y="675988"/>
            <a:ext cx="4670100" cy="9372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400"/>
              <a:buNone/>
              <a:defRPr sz="6000">
                <a:solidFill>
                  <a:schemeClr val="accent1"/>
                </a:solidFill>
              </a:defRPr>
            </a:lvl1pPr>
            <a:lvl2pPr lvl="1" algn="r">
              <a:lnSpc>
                <a:spcPct val="100000"/>
              </a:lnSpc>
              <a:spcBef>
                <a:spcPts val="0"/>
              </a:spcBef>
              <a:spcAft>
                <a:spcPts val="0"/>
              </a:spcAft>
              <a:buSzPts val="2400"/>
              <a:buNone/>
              <a:defRPr sz="6000">
                <a:solidFill>
                  <a:schemeClr val="accent1"/>
                </a:solidFill>
              </a:defRPr>
            </a:lvl2pPr>
            <a:lvl3pPr lvl="2" algn="r">
              <a:lnSpc>
                <a:spcPct val="100000"/>
              </a:lnSpc>
              <a:spcBef>
                <a:spcPts val="0"/>
              </a:spcBef>
              <a:spcAft>
                <a:spcPts val="0"/>
              </a:spcAft>
              <a:buSzPts val="2400"/>
              <a:buNone/>
              <a:defRPr sz="6000">
                <a:solidFill>
                  <a:schemeClr val="accent1"/>
                </a:solidFill>
              </a:defRPr>
            </a:lvl3pPr>
            <a:lvl4pPr lvl="3" algn="r">
              <a:lnSpc>
                <a:spcPct val="100000"/>
              </a:lnSpc>
              <a:spcBef>
                <a:spcPts val="0"/>
              </a:spcBef>
              <a:spcAft>
                <a:spcPts val="0"/>
              </a:spcAft>
              <a:buSzPts val="2400"/>
              <a:buNone/>
              <a:defRPr sz="6000">
                <a:solidFill>
                  <a:schemeClr val="accent1"/>
                </a:solidFill>
              </a:defRPr>
            </a:lvl4pPr>
            <a:lvl5pPr lvl="4" algn="r">
              <a:lnSpc>
                <a:spcPct val="100000"/>
              </a:lnSpc>
              <a:spcBef>
                <a:spcPts val="0"/>
              </a:spcBef>
              <a:spcAft>
                <a:spcPts val="0"/>
              </a:spcAft>
              <a:buSzPts val="2400"/>
              <a:buNone/>
              <a:defRPr sz="6000">
                <a:solidFill>
                  <a:schemeClr val="accent1"/>
                </a:solidFill>
              </a:defRPr>
            </a:lvl5pPr>
            <a:lvl6pPr lvl="5" algn="r">
              <a:lnSpc>
                <a:spcPct val="100000"/>
              </a:lnSpc>
              <a:spcBef>
                <a:spcPts val="0"/>
              </a:spcBef>
              <a:spcAft>
                <a:spcPts val="0"/>
              </a:spcAft>
              <a:buSzPts val="2400"/>
              <a:buNone/>
              <a:defRPr sz="6000">
                <a:solidFill>
                  <a:schemeClr val="accent1"/>
                </a:solidFill>
              </a:defRPr>
            </a:lvl6pPr>
            <a:lvl7pPr lvl="6" algn="r">
              <a:lnSpc>
                <a:spcPct val="100000"/>
              </a:lnSpc>
              <a:spcBef>
                <a:spcPts val="0"/>
              </a:spcBef>
              <a:spcAft>
                <a:spcPts val="0"/>
              </a:spcAft>
              <a:buSzPts val="2400"/>
              <a:buNone/>
              <a:defRPr sz="6000">
                <a:solidFill>
                  <a:schemeClr val="accent1"/>
                </a:solidFill>
              </a:defRPr>
            </a:lvl7pPr>
            <a:lvl8pPr lvl="7" algn="r">
              <a:lnSpc>
                <a:spcPct val="100000"/>
              </a:lnSpc>
              <a:spcBef>
                <a:spcPts val="0"/>
              </a:spcBef>
              <a:spcAft>
                <a:spcPts val="0"/>
              </a:spcAft>
              <a:buSzPts val="2400"/>
              <a:buNone/>
              <a:defRPr sz="6000">
                <a:solidFill>
                  <a:schemeClr val="accent1"/>
                </a:solidFill>
              </a:defRPr>
            </a:lvl8pPr>
            <a:lvl9pPr lvl="8" algn="r">
              <a:lnSpc>
                <a:spcPct val="100000"/>
              </a:lnSpc>
              <a:spcBef>
                <a:spcPts val="0"/>
              </a:spcBef>
              <a:spcAft>
                <a:spcPts val="0"/>
              </a:spcAft>
              <a:buSzPts val="2400"/>
              <a:buNone/>
              <a:defRPr sz="6000">
                <a:solidFill>
                  <a:schemeClr val="accent1"/>
                </a:solidFill>
              </a:defRPr>
            </a:lvl9pPr>
          </a:lstStyle>
          <a:p>
            <a:endParaRPr/>
          </a:p>
        </p:txBody>
      </p:sp>
      <p:sp>
        <p:nvSpPr>
          <p:cNvPr id="59" name="Google Shape;59;p16"/>
          <p:cNvSpPr/>
          <p:nvPr/>
        </p:nvSpPr>
        <p:spPr>
          <a:xfrm flipH="1">
            <a:off x="-334475" y="-113880"/>
            <a:ext cx="7194389" cy="5426531"/>
          </a:xfrm>
          <a:custGeom>
            <a:avLst/>
            <a:gdLst/>
            <a:ahLst/>
            <a:cxnLst/>
            <a:rect l="l" t="t" r="r" b="b"/>
            <a:pathLst>
              <a:path w="123684" h="97067" extrusionOk="0">
                <a:moveTo>
                  <a:pt x="123683" y="0"/>
                </a:moveTo>
                <a:cubicBezTo>
                  <a:pt x="116809" y="659"/>
                  <a:pt x="110002" y="2789"/>
                  <a:pt x="104533" y="6962"/>
                </a:cubicBezTo>
                <a:cubicBezTo>
                  <a:pt x="96584" y="13023"/>
                  <a:pt x="91796" y="20424"/>
                  <a:pt x="82836" y="24838"/>
                </a:cubicBezTo>
                <a:cubicBezTo>
                  <a:pt x="72141" y="30108"/>
                  <a:pt x="57625" y="26331"/>
                  <a:pt x="48973" y="34544"/>
                </a:cubicBezTo>
                <a:cubicBezTo>
                  <a:pt x="44866" y="38409"/>
                  <a:pt x="43153" y="44185"/>
                  <a:pt x="42494" y="49785"/>
                </a:cubicBezTo>
                <a:cubicBezTo>
                  <a:pt x="41835" y="55363"/>
                  <a:pt x="42055" y="61051"/>
                  <a:pt x="41045" y="66607"/>
                </a:cubicBezTo>
                <a:cubicBezTo>
                  <a:pt x="40606" y="69067"/>
                  <a:pt x="39881" y="71548"/>
                  <a:pt x="38519" y="73657"/>
                </a:cubicBezTo>
                <a:cubicBezTo>
                  <a:pt x="37114" y="75875"/>
                  <a:pt x="35049" y="77631"/>
                  <a:pt x="32853" y="79059"/>
                </a:cubicBezTo>
                <a:cubicBezTo>
                  <a:pt x="29823" y="81013"/>
                  <a:pt x="26507" y="82463"/>
                  <a:pt x="23015" y="83297"/>
                </a:cubicBezTo>
                <a:cubicBezTo>
                  <a:pt x="17898" y="84549"/>
                  <a:pt x="12430" y="84549"/>
                  <a:pt x="7620" y="86701"/>
                </a:cubicBezTo>
                <a:cubicBezTo>
                  <a:pt x="3514" y="88546"/>
                  <a:pt x="0" y="92806"/>
                  <a:pt x="264" y="97067"/>
                </a:cubicBezTo>
                <a:lnTo>
                  <a:pt x="123683" y="97067"/>
                </a:lnTo>
                <a:lnTo>
                  <a:pt x="123683" y="0"/>
                </a:lnTo>
                <a:close/>
              </a:path>
            </a:pathLst>
          </a:custGeom>
          <a:solidFill>
            <a:srgbClr val="F0E8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0"/>
        <p:cNvGrpSpPr/>
        <p:nvPr/>
      </p:nvGrpSpPr>
      <p:grpSpPr>
        <a:xfrm>
          <a:off x="0" y="0"/>
          <a:ext cx="0" cy="0"/>
          <a:chOff x="0" y="0"/>
          <a:chExt cx="0" cy="0"/>
        </a:xfrm>
      </p:grpSpPr>
      <p:sp>
        <p:nvSpPr>
          <p:cNvPr id="61" name="Google Shape;61;p17"/>
          <p:cNvSpPr txBox="1">
            <a:spLocks noGrp="1"/>
          </p:cNvSpPr>
          <p:nvPr>
            <p:ph type="subTitle" idx="1"/>
          </p:nvPr>
        </p:nvSpPr>
        <p:spPr>
          <a:xfrm>
            <a:off x="6010300" y="2131575"/>
            <a:ext cx="2505900" cy="14316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2" name="Google Shape;62;p17"/>
          <p:cNvSpPr txBox="1">
            <a:spLocks noGrp="1"/>
          </p:cNvSpPr>
          <p:nvPr>
            <p:ph type="title"/>
          </p:nvPr>
        </p:nvSpPr>
        <p:spPr>
          <a:xfrm>
            <a:off x="5427350" y="356124"/>
            <a:ext cx="3097800" cy="9372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400"/>
              <a:buNone/>
              <a:defRPr sz="6000"/>
            </a:lvl1pPr>
            <a:lvl2pPr lvl="1" algn="r">
              <a:lnSpc>
                <a:spcPct val="100000"/>
              </a:lnSpc>
              <a:spcBef>
                <a:spcPts val="0"/>
              </a:spcBef>
              <a:spcAft>
                <a:spcPts val="0"/>
              </a:spcAft>
              <a:buSzPts val="2400"/>
              <a:buNone/>
              <a:defRPr sz="6000"/>
            </a:lvl2pPr>
            <a:lvl3pPr lvl="2" algn="r">
              <a:lnSpc>
                <a:spcPct val="100000"/>
              </a:lnSpc>
              <a:spcBef>
                <a:spcPts val="0"/>
              </a:spcBef>
              <a:spcAft>
                <a:spcPts val="0"/>
              </a:spcAft>
              <a:buSzPts val="2400"/>
              <a:buNone/>
              <a:defRPr sz="6000"/>
            </a:lvl3pPr>
            <a:lvl4pPr lvl="3" algn="r">
              <a:lnSpc>
                <a:spcPct val="100000"/>
              </a:lnSpc>
              <a:spcBef>
                <a:spcPts val="0"/>
              </a:spcBef>
              <a:spcAft>
                <a:spcPts val="0"/>
              </a:spcAft>
              <a:buSzPts val="2400"/>
              <a:buNone/>
              <a:defRPr sz="6000"/>
            </a:lvl4pPr>
            <a:lvl5pPr lvl="4" algn="r">
              <a:lnSpc>
                <a:spcPct val="100000"/>
              </a:lnSpc>
              <a:spcBef>
                <a:spcPts val="0"/>
              </a:spcBef>
              <a:spcAft>
                <a:spcPts val="0"/>
              </a:spcAft>
              <a:buSzPts val="2400"/>
              <a:buNone/>
              <a:defRPr sz="6000"/>
            </a:lvl5pPr>
            <a:lvl6pPr lvl="5" algn="r">
              <a:lnSpc>
                <a:spcPct val="100000"/>
              </a:lnSpc>
              <a:spcBef>
                <a:spcPts val="0"/>
              </a:spcBef>
              <a:spcAft>
                <a:spcPts val="0"/>
              </a:spcAft>
              <a:buSzPts val="2400"/>
              <a:buNone/>
              <a:defRPr sz="6000"/>
            </a:lvl6pPr>
            <a:lvl7pPr lvl="6" algn="r">
              <a:lnSpc>
                <a:spcPct val="100000"/>
              </a:lnSpc>
              <a:spcBef>
                <a:spcPts val="0"/>
              </a:spcBef>
              <a:spcAft>
                <a:spcPts val="0"/>
              </a:spcAft>
              <a:buSzPts val="2400"/>
              <a:buNone/>
              <a:defRPr sz="6000"/>
            </a:lvl7pPr>
            <a:lvl8pPr lvl="7" algn="r">
              <a:lnSpc>
                <a:spcPct val="100000"/>
              </a:lnSpc>
              <a:spcBef>
                <a:spcPts val="0"/>
              </a:spcBef>
              <a:spcAft>
                <a:spcPts val="0"/>
              </a:spcAft>
              <a:buSzPts val="2400"/>
              <a:buNone/>
              <a:defRPr sz="6000"/>
            </a:lvl8pPr>
            <a:lvl9pPr lvl="8" algn="r">
              <a:lnSpc>
                <a:spcPct val="100000"/>
              </a:lnSpc>
              <a:spcBef>
                <a:spcPts val="0"/>
              </a:spcBef>
              <a:spcAft>
                <a:spcPts val="0"/>
              </a:spcAft>
              <a:buSzPts val="24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6">
    <p:spTree>
      <p:nvGrpSpPr>
        <p:cNvPr id="1" name="Shape 6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3F3F3"/>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1pPr>
            <a:lvl2pPr marR="0" lvl="1"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2pPr>
            <a:lvl3pPr marR="0" lvl="2"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3pPr>
            <a:lvl4pPr marR="0" lvl="3"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4pPr>
            <a:lvl5pPr marR="0" lvl="4"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5pPr>
            <a:lvl6pPr marR="0" lvl="5"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6pPr>
            <a:lvl7pPr marR="0" lvl="6"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7pPr>
            <a:lvl8pPr marR="0" lvl="7"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8pPr>
            <a:lvl9pPr marR="0" lvl="8"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Barlow"/>
              <a:buChar char="●"/>
              <a:defRPr sz="1800" b="0" i="0" u="none" strike="noStrike" cap="none">
                <a:solidFill>
                  <a:schemeClr val="dk1"/>
                </a:solidFill>
                <a:latin typeface="Barlow"/>
                <a:ea typeface="Barlow"/>
                <a:cs typeface="Barlow"/>
                <a:sym typeface="Barlow"/>
              </a:defRPr>
            </a:lvl1pPr>
            <a:lvl2pPr marL="914400" marR="0" lvl="1" indent="-317500" algn="l" rtl="0">
              <a:lnSpc>
                <a:spcPct val="115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2pPr>
            <a:lvl3pPr marL="1371600" marR="0" lvl="2"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3pPr>
            <a:lvl4pPr marL="1828800" marR="0" lvl="3"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4pPr>
            <a:lvl5pPr marL="2286000" marR="0" lvl="4"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5pPr>
            <a:lvl6pPr marL="2743200" marR="0" lvl="5"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6pPr>
            <a:lvl7pPr marL="3200400" marR="0" lvl="6"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7pPr>
            <a:lvl8pPr marL="3657600" marR="0" lvl="7"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8pPr>
            <a:lvl9pPr marL="4114800" marR="0" lvl="8" indent="-304800" algn="l" rtl="0">
              <a:lnSpc>
                <a:spcPct val="115000"/>
              </a:lnSpc>
              <a:spcBef>
                <a:spcPts val="1600"/>
              </a:spcBef>
              <a:spcAft>
                <a:spcPts val="1600"/>
              </a:spcAft>
              <a:buClr>
                <a:schemeClr val="dk1"/>
              </a:buClr>
              <a:buSzPts val="1200"/>
              <a:buFont typeface="Barlow"/>
              <a:buChar char="■"/>
              <a:defRPr sz="1200" b="0" i="0" u="none" strike="noStrike" cap="none">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a:spLocks noGrp="1"/>
          </p:cNvSpPr>
          <p:nvPr>
            <p:ph type="ctrTitle"/>
          </p:nvPr>
        </p:nvSpPr>
        <p:spPr>
          <a:xfrm rot="828">
            <a:off x="1086787" y="742439"/>
            <a:ext cx="7123754" cy="78244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4000">
                <a:solidFill>
                  <a:srgbClr val="6634C3"/>
                </a:solidFill>
              </a:rPr>
              <a:t>ARDUINO MASTER CLASS</a:t>
            </a:r>
            <a:endParaRPr sz="4000">
              <a:solidFill>
                <a:srgbClr val="6634C3"/>
              </a:solidFill>
            </a:endParaRPr>
          </a:p>
        </p:txBody>
      </p:sp>
      <p:pic>
        <p:nvPicPr>
          <p:cNvPr id="70" name="Google Shape;70;p1" descr="Arduino uno technology drawing free image"/>
          <p:cNvPicPr preferRelativeResize="0"/>
          <p:nvPr/>
        </p:nvPicPr>
        <p:blipFill rotWithShape="1">
          <a:blip r:embed="rId3">
            <a:alphaModFix/>
          </a:blip>
          <a:srcRect/>
          <a:stretch/>
        </p:blipFill>
        <p:spPr>
          <a:xfrm rot="-1664116">
            <a:off x="5910007" y="3178137"/>
            <a:ext cx="2394244" cy="1697365"/>
          </a:xfrm>
          <a:prstGeom prst="rect">
            <a:avLst/>
          </a:prstGeom>
          <a:noFill/>
          <a:ln>
            <a:noFill/>
          </a:ln>
        </p:spPr>
      </p:pic>
      <p:sp>
        <p:nvSpPr>
          <p:cNvPr id="71" name="Google Shape;71;p1"/>
          <p:cNvSpPr txBox="1">
            <a:spLocks noGrp="1"/>
          </p:cNvSpPr>
          <p:nvPr>
            <p:ph type="subTitle" idx="1"/>
          </p:nvPr>
        </p:nvSpPr>
        <p:spPr>
          <a:xfrm rot="1265">
            <a:off x="3425567" y="1304445"/>
            <a:ext cx="2446200" cy="637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Font typeface="PT Serif"/>
              <a:buNone/>
            </a:pPr>
            <a:r>
              <a:rPr lang="en-US" sz="3600">
                <a:solidFill>
                  <a:srgbClr val="FF59D6"/>
                </a:solidFill>
                <a:latin typeface="Kodchasan Medium"/>
                <a:ea typeface="Kodchasan Medium"/>
                <a:cs typeface="Kodchasan Medium"/>
                <a:sym typeface="Kodchasan Medium"/>
              </a:rPr>
              <a:t>22</a:t>
            </a:r>
            <a:endParaRPr sz="3600">
              <a:solidFill>
                <a:srgbClr val="CF008D"/>
              </a:solidFill>
              <a:latin typeface="Kodchasan Medium"/>
              <a:ea typeface="Kodchasan Medium"/>
              <a:cs typeface="Kodchasan Medium"/>
              <a:sym typeface="Kodchasan Medium"/>
            </a:endParaRPr>
          </a:p>
        </p:txBody>
      </p:sp>
      <p:pic>
        <p:nvPicPr>
          <p:cNvPr id="72" name="Google Shape;72;p1"/>
          <p:cNvPicPr preferRelativeResize="0"/>
          <p:nvPr/>
        </p:nvPicPr>
        <p:blipFill rotWithShape="1">
          <a:blip r:embed="rId4">
            <a:alphaModFix/>
          </a:blip>
          <a:srcRect l="24651" t="16548" r="24646"/>
          <a:stretch/>
        </p:blipFill>
        <p:spPr>
          <a:xfrm>
            <a:off x="-91997" y="2214212"/>
            <a:ext cx="3517446" cy="2996748"/>
          </a:xfrm>
          <a:prstGeom prst="rect">
            <a:avLst/>
          </a:prstGeom>
          <a:noFill/>
          <a:ln>
            <a:noFill/>
          </a:ln>
        </p:spPr>
      </p:pic>
      <p:sp>
        <p:nvSpPr>
          <p:cNvPr id="73" name="Google Shape;73;p1"/>
          <p:cNvSpPr txBox="1"/>
          <p:nvPr/>
        </p:nvSpPr>
        <p:spPr>
          <a:xfrm rot="828">
            <a:off x="3769226" y="1935003"/>
            <a:ext cx="5374693" cy="674279"/>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5200"/>
              <a:buFont typeface="Kodchasan Medium"/>
              <a:buNone/>
            </a:pPr>
            <a:r>
              <a:rPr lang="en-US" sz="2000" b="0" i="0" u="none" strike="noStrike" cap="none">
                <a:solidFill>
                  <a:srgbClr val="6634C3"/>
                </a:solidFill>
                <a:latin typeface="Kodchasan Medium"/>
                <a:ea typeface="Kodchasan Medium"/>
                <a:cs typeface="Kodchasan Medium"/>
                <a:sym typeface="Kodchasan Medium"/>
              </a:rPr>
              <a:t>LCD Interface</a:t>
            </a:r>
            <a:endParaRPr sz="2000" b="0" i="0" u="none" strike="noStrike" cap="none">
              <a:solidFill>
                <a:srgbClr val="6634C3"/>
              </a:solidFill>
              <a:latin typeface="Kodchasan Medium"/>
              <a:ea typeface="Kodchasan Medium"/>
              <a:cs typeface="Kodchasan Medium"/>
              <a:sym typeface="Kodchasan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cxnSp>
        <p:nvCxnSpPr>
          <p:cNvPr id="78" name="Google Shape;78;p2"/>
          <p:cNvCxnSpPr/>
          <p:nvPr/>
        </p:nvCxnSpPr>
        <p:spPr>
          <a:xfrm>
            <a:off x="4760649" y="1637468"/>
            <a:ext cx="2000700" cy="724800"/>
          </a:xfrm>
          <a:prstGeom prst="straightConnector1">
            <a:avLst/>
          </a:prstGeom>
          <a:noFill/>
          <a:ln w="9525" cap="flat" cmpd="sng">
            <a:solidFill>
              <a:schemeClr val="accent3"/>
            </a:solidFill>
            <a:prstDash val="dash"/>
            <a:round/>
            <a:headEnd type="none" w="sm" len="sm"/>
            <a:tailEnd type="none" w="sm" len="sm"/>
          </a:ln>
        </p:spPr>
      </p:cxnSp>
      <p:cxnSp>
        <p:nvCxnSpPr>
          <p:cNvPr id="79" name="Google Shape;79;p2"/>
          <p:cNvCxnSpPr/>
          <p:nvPr/>
        </p:nvCxnSpPr>
        <p:spPr>
          <a:xfrm rot="10800000" flipH="1">
            <a:off x="2670974" y="1736993"/>
            <a:ext cx="2120100" cy="754200"/>
          </a:xfrm>
          <a:prstGeom prst="straightConnector1">
            <a:avLst/>
          </a:prstGeom>
          <a:noFill/>
          <a:ln w="9525" cap="flat" cmpd="sng">
            <a:solidFill>
              <a:schemeClr val="accent3"/>
            </a:solidFill>
            <a:prstDash val="dash"/>
            <a:round/>
            <a:headEnd type="none" w="sm" len="sm"/>
            <a:tailEnd type="none" w="sm" len="sm"/>
          </a:ln>
        </p:spPr>
      </p:cxnSp>
      <p:sp>
        <p:nvSpPr>
          <p:cNvPr id="80" name="Google Shape;80;p2"/>
          <p:cNvSpPr txBox="1">
            <a:spLocks noGrp="1"/>
          </p:cNvSpPr>
          <p:nvPr>
            <p:ph type="title" idx="3"/>
          </p:nvPr>
        </p:nvSpPr>
        <p:spPr>
          <a:xfrm>
            <a:off x="595100" y="357525"/>
            <a:ext cx="6729900"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a:solidFill>
                  <a:srgbClr val="6634C3"/>
                </a:solidFill>
              </a:rPr>
              <a:t>22 AGENDA</a:t>
            </a:r>
            <a:endParaRPr>
              <a:solidFill>
                <a:srgbClr val="6634C3"/>
              </a:solidFill>
            </a:endParaRPr>
          </a:p>
        </p:txBody>
      </p:sp>
      <p:sp>
        <p:nvSpPr>
          <p:cNvPr id="81" name="Google Shape;81;p2"/>
          <p:cNvSpPr txBox="1">
            <a:spLocks noGrp="1"/>
          </p:cNvSpPr>
          <p:nvPr>
            <p:ph type="subTitle" idx="5"/>
          </p:nvPr>
        </p:nvSpPr>
        <p:spPr>
          <a:xfrm flipH="1">
            <a:off x="1501330" y="2999840"/>
            <a:ext cx="2458720" cy="850511"/>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US">
                <a:solidFill>
                  <a:srgbClr val="5E4C72"/>
                </a:solidFill>
              </a:rPr>
              <a:t>LCD</a:t>
            </a:r>
            <a:endParaRPr>
              <a:solidFill>
                <a:srgbClr val="5E4C72"/>
              </a:solidFill>
            </a:endParaRPr>
          </a:p>
        </p:txBody>
      </p:sp>
      <p:sp>
        <p:nvSpPr>
          <p:cNvPr id="82" name="Google Shape;82;p2"/>
          <p:cNvSpPr txBox="1">
            <a:spLocks noGrp="1"/>
          </p:cNvSpPr>
          <p:nvPr>
            <p:ph type="subTitle" idx="6"/>
          </p:nvPr>
        </p:nvSpPr>
        <p:spPr>
          <a:xfrm>
            <a:off x="5252736" y="2860057"/>
            <a:ext cx="2830531" cy="874057"/>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US">
                <a:solidFill>
                  <a:srgbClr val="5E4C72"/>
                </a:solidFill>
              </a:rPr>
              <a:t>Arduino Simulator</a:t>
            </a:r>
            <a:endParaRPr>
              <a:solidFill>
                <a:srgbClr val="5E4C72"/>
              </a:solidFill>
            </a:endParaRPr>
          </a:p>
        </p:txBody>
      </p:sp>
      <p:sp>
        <p:nvSpPr>
          <p:cNvPr id="83" name="Google Shape;83;p2"/>
          <p:cNvSpPr txBox="1">
            <a:spLocks noGrp="1"/>
          </p:cNvSpPr>
          <p:nvPr>
            <p:ph type="subTitle" idx="7"/>
          </p:nvPr>
        </p:nvSpPr>
        <p:spPr>
          <a:xfrm flipH="1">
            <a:off x="3366165" y="2503090"/>
            <a:ext cx="2774447" cy="650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US">
                <a:solidFill>
                  <a:srgbClr val="5E4C72"/>
                </a:solidFill>
              </a:rPr>
              <a:t>Interface with Arduino</a:t>
            </a:r>
            <a:endParaRPr/>
          </a:p>
        </p:txBody>
      </p:sp>
      <p:sp>
        <p:nvSpPr>
          <p:cNvPr id="84" name="Google Shape;84;p2"/>
          <p:cNvSpPr/>
          <p:nvPr/>
        </p:nvSpPr>
        <p:spPr>
          <a:xfrm>
            <a:off x="2278935" y="1964331"/>
            <a:ext cx="844522" cy="842617"/>
          </a:xfrm>
          <a:custGeom>
            <a:avLst/>
            <a:gdLst/>
            <a:ahLst/>
            <a:cxnLst/>
            <a:rect l="l" t="t" r="r" b="b"/>
            <a:pathLst>
              <a:path w="8868" h="8848" extrusionOk="0">
                <a:moveTo>
                  <a:pt x="4424" y="0"/>
                </a:moveTo>
                <a:cubicBezTo>
                  <a:pt x="1978" y="0"/>
                  <a:pt x="1" y="1977"/>
                  <a:pt x="1" y="4424"/>
                </a:cubicBezTo>
                <a:cubicBezTo>
                  <a:pt x="1" y="6871"/>
                  <a:pt x="1978" y="8848"/>
                  <a:pt x="4424" y="8848"/>
                </a:cubicBezTo>
                <a:cubicBezTo>
                  <a:pt x="6871" y="8848"/>
                  <a:pt x="8868" y="6871"/>
                  <a:pt x="8868" y="4424"/>
                </a:cubicBezTo>
                <a:cubicBezTo>
                  <a:pt x="8868" y="1977"/>
                  <a:pt x="6871" y="0"/>
                  <a:pt x="4424" y="0"/>
                </a:cubicBezTo>
                <a:close/>
              </a:path>
            </a:pathLst>
          </a:custGeom>
          <a:solidFill>
            <a:srgbClr val="EAD5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
          <p:cNvSpPr/>
          <p:nvPr/>
        </p:nvSpPr>
        <p:spPr>
          <a:xfrm>
            <a:off x="4147243" y="1194279"/>
            <a:ext cx="1105493" cy="1087927"/>
          </a:xfrm>
          <a:custGeom>
            <a:avLst/>
            <a:gdLst/>
            <a:ahLst/>
            <a:cxnLst/>
            <a:rect l="l" t="t" r="r" b="b"/>
            <a:pathLst>
              <a:path w="17369" h="17093" extrusionOk="0">
                <a:moveTo>
                  <a:pt x="9648" y="1"/>
                </a:moveTo>
                <a:cubicBezTo>
                  <a:pt x="7396" y="1"/>
                  <a:pt x="5220" y="1038"/>
                  <a:pt x="3803" y="2882"/>
                </a:cubicBezTo>
                <a:cubicBezTo>
                  <a:pt x="1" y="7815"/>
                  <a:pt x="3668" y="14770"/>
                  <a:pt x="9608" y="14770"/>
                </a:cubicBezTo>
                <a:cubicBezTo>
                  <a:pt x="9937" y="14770"/>
                  <a:pt x="10273" y="14749"/>
                  <a:pt x="10615" y="14705"/>
                </a:cubicBezTo>
                <a:cubicBezTo>
                  <a:pt x="10870" y="14665"/>
                  <a:pt x="11104" y="14626"/>
                  <a:pt x="11359" y="14568"/>
                </a:cubicBezTo>
                <a:lnTo>
                  <a:pt x="14784" y="17093"/>
                </a:lnTo>
                <a:lnTo>
                  <a:pt x="13473" y="13706"/>
                </a:lnTo>
                <a:cubicBezTo>
                  <a:pt x="15979" y="12199"/>
                  <a:pt x="17368" y="9341"/>
                  <a:pt x="16996" y="6425"/>
                </a:cubicBezTo>
                <a:lnTo>
                  <a:pt x="16977" y="6425"/>
                </a:lnTo>
                <a:cubicBezTo>
                  <a:pt x="16585" y="3469"/>
                  <a:pt x="14452" y="1022"/>
                  <a:pt x="11574" y="259"/>
                </a:cubicBezTo>
                <a:cubicBezTo>
                  <a:pt x="10936" y="85"/>
                  <a:pt x="10289" y="1"/>
                  <a:pt x="9648" y="1"/>
                </a:cubicBezTo>
                <a:close/>
              </a:path>
            </a:pathLst>
          </a:custGeom>
          <a:solidFill>
            <a:srgbClr val="EAD5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
          <p:cNvSpPr/>
          <p:nvPr/>
        </p:nvSpPr>
        <p:spPr>
          <a:xfrm>
            <a:off x="6140612" y="1585476"/>
            <a:ext cx="1344630" cy="1222824"/>
          </a:xfrm>
          <a:custGeom>
            <a:avLst/>
            <a:gdLst/>
            <a:ahLst/>
            <a:cxnLst/>
            <a:rect l="l" t="t" r="r" b="b"/>
            <a:pathLst>
              <a:path w="23823" h="21664" extrusionOk="0">
                <a:moveTo>
                  <a:pt x="11909" y="0"/>
                </a:moveTo>
                <a:cubicBezTo>
                  <a:pt x="6991" y="0"/>
                  <a:pt x="2544" y="3357"/>
                  <a:pt x="1370" y="8336"/>
                </a:cubicBezTo>
                <a:cubicBezTo>
                  <a:pt x="0" y="14170"/>
                  <a:pt x="3602" y="20003"/>
                  <a:pt x="9415" y="21373"/>
                </a:cubicBezTo>
                <a:cubicBezTo>
                  <a:pt x="10253" y="21570"/>
                  <a:pt x="11090" y="21664"/>
                  <a:pt x="11914" y="21664"/>
                </a:cubicBezTo>
                <a:cubicBezTo>
                  <a:pt x="16831" y="21664"/>
                  <a:pt x="21279" y="18307"/>
                  <a:pt x="22452" y="13328"/>
                </a:cubicBezTo>
                <a:cubicBezTo>
                  <a:pt x="23822" y="7495"/>
                  <a:pt x="20221" y="1662"/>
                  <a:pt x="14407" y="291"/>
                </a:cubicBezTo>
                <a:cubicBezTo>
                  <a:pt x="13570" y="95"/>
                  <a:pt x="12733" y="0"/>
                  <a:pt x="11909" y="0"/>
                </a:cubicBezTo>
                <a:close/>
              </a:path>
            </a:pathLst>
          </a:custGeom>
          <a:solidFill>
            <a:srgbClr val="EAD5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
          <p:cNvSpPr txBox="1">
            <a:spLocks noGrp="1"/>
          </p:cNvSpPr>
          <p:nvPr>
            <p:ph type="title" idx="9"/>
          </p:nvPr>
        </p:nvSpPr>
        <p:spPr>
          <a:xfrm>
            <a:off x="2338420" y="2108418"/>
            <a:ext cx="7254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500"/>
              <a:buNone/>
            </a:pPr>
            <a:r>
              <a:rPr lang="en-US"/>
              <a:t>01</a:t>
            </a:r>
            <a:endParaRPr/>
          </a:p>
        </p:txBody>
      </p:sp>
      <p:sp>
        <p:nvSpPr>
          <p:cNvPr id="88" name="Google Shape;88;p2"/>
          <p:cNvSpPr txBox="1">
            <a:spLocks noGrp="1"/>
          </p:cNvSpPr>
          <p:nvPr>
            <p:ph type="title" idx="8"/>
          </p:nvPr>
        </p:nvSpPr>
        <p:spPr>
          <a:xfrm>
            <a:off x="4093810" y="1367611"/>
            <a:ext cx="13236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500"/>
              <a:buNone/>
            </a:pPr>
            <a:r>
              <a:rPr lang="en-US"/>
              <a:t>02</a:t>
            </a:r>
            <a:endParaRPr/>
          </a:p>
        </p:txBody>
      </p:sp>
      <p:sp>
        <p:nvSpPr>
          <p:cNvPr id="89" name="Google Shape;89;p2"/>
          <p:cNvSpPr txBox="1">
            <a:spLocks noGrp="1"/>
          </p:cNvSpPr>
          <p:nvPr>
            <p:ph type="title"/>
          </p:nvPr>
        </p:nvSpPr>
        <p:spPr>
          <a:xfrm flipH="1">
            <a:off x="6202293" y="1910761"/>
            <a:ext cx="12096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500"/>
              <a:buNone/>
            </a:pPr>
            <a:r>
              <a:rPr lang="en-US"/>
              <a:t>03</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nodeType="withEffect">
                                  <p:stCondLst>
                                    <p:cond delay="0"/>
                                  </p:stCondLst>
                                  <p:childTnLst>
                                    <p:set>
                                      <p:cBhvr>
                                        <p:cTn id="9" dur="1" fill="hold">
                                          <p:stCondLst>
                                            <p:cond delay="0"/>
                                          </p:stCondLst>
                                        </p:cTn>
                                        <p:tgtEl>
                                          <p:spTgt spid="85"/>
                                        </p:tgtEl>
                                        <p:attrNameLst>
                                          <p:attrName>style.visibility</p:attrName>
                                        </p:attrNameLst>
                                      </p:cBhvr>
                                      <p:to>
                                        <p:strVal val="visible"/>
                                      </p:to>
                                    </p:set>
                                    <p:animEffect transition="in" filter="fade">
                                      <p:cBhvr>
                                        <p:cTn id="10" dur="500"/>
                                        <p:tgtEl>
                                          <p:spTgt spid="85"/>
                                        </p:tgtEl>
                                      </p:cBhvr>
                                    </p:animEffect>
                                  </p:childTnLst>
                                </p:cTn>
                              </p:par>
                              <p:par>
                                <p:cTn id="11" presetID="10" presetClass="entr" presetSubtype="0" fill="hold" nodeType="withEffect">
                                  <p:stCondLst>
                                    <p:cond delay="0"/>
                                  </p:stCondLst>
                                  <p:childTnLst>
                                    <p:set>
                                      <p:cBhvr>
                                        <p:cTn id="12" dur="1" fill="hold">
                                          <p:stCondLst>
                                            <p:cond delay="0"/>
                                          </p:stCondLst>
                                        </p:cTn>
                                        <p:tgtEl>
                                          <p:spTgt spid="79"/>
                                        </p:tgtEl>
                                        <p:attrNameLst>
                                          <p:attrName>style.visibility</p:attrName>
                                        </p:attrNameLst>
                                      </p:cBhvr>
                                      <p:to>
                                        <p:strVal val="visible"/>
                                      </p:to>
                                    </p:set>
                                    <p:animEffect transition="in" filter="fade">
                                      <p:cBhvr>
                                        <p:cTn id="13" dur="500"/>
                                        <p:tgtEl>
                                          <p:spTgt spid="79"/>
                                        </p:tgtEl>
                                      </p:cBhvr>
                                    </p:animEffect>
                                  </p:childTnLst>
                                </p:cTn>
                              </p:par>
                              <p:par>
                                <p:cTn id="14" presetID="10" presetClass="entr" presetSubtype="0" fill="hold" nodeType="withEffect">
                                  <p:stCondLst>
                                    <p:cond delay="0"/>
                                  </p:stCondLst>
                                  <p:childTnLst>
                                    <p:set>
                                      <p:cBhvr>
                                        <p:cTn id="15" dur="1" fill="hold">
                                          <p:stCondLst>
                                            <p:cond delay="0"/>
                                          </p:stCondLst>
                                        </p:cTn>
                                        <p:tgtEl>
                                          <p:spTgt spid="83">
                                            <p:txEl>
                                              <p:pRg st="0" end="0"/>
                                            </p:txEl>
                                          </p:spTgt>
                                        </p:tgtEl>
                                        <p:attrNameLst>
                                          <p:attrName>style.visibility</p:attrName>
                                        </p:attrNameLst>
                                      </p:cBhvr>
                                      <p:to>
                                        <p:strVal val="visible"/>
                                      </p:to>
                                    </p:set>
                                    <p:animEffect transition="in" filter="fade">
                                      <p:cBhvr>
                                        <p:cTn id="16" dur="500"/>
                                        <p:tgtEl>
                                          <p:spTgt spid="8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9"/>
                                        </p:tgtEl>
                                        <p:attrNameLst>
                                          <p:attrName>style.visibility</p:attrName>
                                        </p:attrNameLst>
                                      </p:cBhvr>
                                      <p:to>
                                        <p:strVal val="visible"/>
                                      </p:to>
                                    </p:set>
                                    <p:animEffect transition="in" filter="fade">
                                      <p:cBhvr>
                                        <p:cTn id="21" dur="500"/>
                                        <p:tgtEl>
                                          <p:spTgt spid="89"/>
                                        </p:tgtEl>
                                      </p:cBhvr>
                                    </p:animEffect>
                                  </p:childTnLst>
                                </p:cTn>
                              </p:par>
                              <p:par>
                                <p:cTn id="22" presetID="10" presetClass="entr" presetSubtype="0" fill="hold" nodeType="withEffect">
                                  <p:stCondLst>
                                    <p:cond delay="0"/>
                                  </p:stCondLst>
                                  <p:childTnLst>
                                    <p:set>
                                      <p:cBhvr>
                                        <p:cTn id="23" dur="1" fill="hold">
                                          <p:stCondLst>
                                            <p:cond delay="0"/>
                                          </p:stCondLst>
                                        </p:cTn>
                                        <p:tgtEl>
                                          <p:spTgt spid="86"/>
                                        </p:tgtEl>
                                        <p:attrNameLst>
                                          <p:attrName>style.visibility</p:attrName>
                                        </p:attrNameLst>
                                      </p:cBhvr>
                                      <p:to>
                                        <p:strVal val="visible"/>
                                      </p:to>
                                    </p:set>
                                    <p:animEffect transition="in" filter="fade">
                                      <p:cBhvr>
                                        <p:cTn id="24" dur="500"/>
                                        <p:tgtEl>
                                          <p:spTgt spid="86"/>
                                        </p:tgtEl>
                                      </p:cBhvr>
                                    </p:animEffect>
                                  </p:childTnLst>
                                </p:cTn>
                              </p:par>
                              <p:par>
                                <p:cTn id="25" presetID="10" presetClass="entr" presetSubtype="0" fill="hold" nodeType="withEffect">
                                  <p:stCondLst>
                                    <p:cond delay="0"/>
                                  </p:stCondLst>
                                  <p:childTnLst>
                                    <p:set>
                                      <p:cBhvr>
                                        <p:cTn id="26" dur="1" fill="hold">
                                          <p:stCondLst>
                                            <p:cond delay="0"/>
                                          </p:stCondLst>
                                        </p:cTn>
                                        <p:tgtEl>
                                          <p:spTgt spid="82">
                                            <p:txEl>
                                              <p:pRg st="0" end="0"/>
                                            </p:txEl>
                                          </p:spTgt>
                                        </p:tgtEl>
                                        <p:attrNameLst>
                                          <p:attrName>style.visibility</p:attrName>
                                        </p:attrNameLst>
                                      </p:cBhvr>
                                      <p:to>
                                        <p:strVal val="visible"/>
                                      </p:to>
                                    </p:set>
                                    <p:animEffect transition="in" filter="fade">
                                      <p:cBhvr>
                                        <p:cTn id="27" dur="500"/>
                                        <p:tgtEl>
                                          <p:spTgt spid="82">
                                            <p:txEl>
                                              <p:pRg st="0" end="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fade">
                                      <p:cBhvr>
                                        <p:cTn id="30"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3"/>
          <p:cNvSpPr txBox="1">
            <a:spLocks noGrp="1"/>
          </p:cNvSpPr>
          <p:nvPr>
            <p:ph type="title"/>
          </p:nvPr>
        </p:nvSpPr>
        <p:spPr>
          <a:xfrm>
            <a:off x="595099" y="357525"/>
            <a:ext cx="8691775"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400">
                <a:solidFill>
                  <a:schemeClr val="accent1"/>
                </a:solidFill>
              </a:rPr>
              <a:t>LCD - Liquid Crystal Display</a:t>
            </a:r>
            <a:endParaRPr sz="2400">
              <a:solidFill>
                <a:schemeClr val="accent1"/>
              </a:solidFill>
              <a:latin typeface="Kodchasan Medium"/>
              <a:ea typeface="Kodchasan Medium"/>
              <a:cs typeface="Kodchasan Medium"/>
              <a:sym typeface="Kodchasan Medium"/>
            </a:endParaRPr>
          </a:p>
        </p:txBody>
      </p:sp>
      <p:sp>
        <p:nvSpPr>
          <p:cNvPr id="95" name="Google Shape;95;p3"/>
          <p:cNvSpPr txBox="1">
            <a:spLocks noGrp="1"/>
          </p:cNvSpPr>
          <p:nvPr>
            <p:ph type="body" idx="1"/>
          </p:nvPr>
        </p:nvSpPr>
        <p:spPr>
          <a:xfrm>
            <a:off x="484700" y="1141250"/>
            <a:ext cx="4508540" cy="117043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None/>
            </a:pPr>
            <a:r>
              <a:rPr lang="en-US"/>
              <a:t> It is a type of flat panel display which uses liquid crystals in its primary form of operation.</a:t>
            </a:r>
            <a:endParaRPr/>
          </a:p>
        </p:txBody>
      </p:sp>
      <p:sp>
        <p:nvSpPr>
          <p:cNvPr id="96" name="Google Shape;96;p3"/>
          <p:cNvSpPr/>
          <p:nvPr/>
        </p:nvSpPr>
        <p:spPr>
          <a:xfrm>
            <a:off x="6787000" y="957900"/>
            <a:ext cx="351900" cy="369350"/>
          </a:xfrm>
          <a:custGeom>
            <a:avLst/>
            <a:gdLst/>
            <a:ahLst/>
            <a:cxnLst/>
            <a:rect l="l" t="t" r="r" b="b"/>
            <a:pathLst>
              <a:path w="14076" h="14774" fill="none" extrusionOk="0">
                <a:moveTo>
                  <a:pt x="9830" y="2153"/>
                </a:moveTo>
                <a:cubicBezTo>
                  <a:pt x="5003" y="1"/>
                  <a:pt x="1" y="4712"/>
                  <a:pt x="1862" y="9656"/>
                </a:cubicBezTo>
                <a:cubicBezTo>
                  <a:pt x="3665" y="14541"/>
                  <a:pt x="10586" y="14774"/>
                  <a:pt x="12738" y="10005"/>
                </a:cubicBezTo>
                <a:cubicBezTo>
                  <a:pt x="14076" y="7038"/>
                  <a:pt x="12796" y="3549"/>
                  <a:pt x="9830" y="2153"/>
                </a:cubicBezTo>
                <a:close/>
              </a:path>
            </a:pathLst>
          </a:custGeom>
          <a:noFill/>
          <a:ln w="20350" cap="flat" cmpd="sng">
            <a:solidFill>
              <a:srgbClr val="FF59D6"/>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3"/>
          <p:cNvSpPr/>
          <p:nvPr/>
        </p:nvSpPr>
        <p:spPr>
          <a:xfrm>
            <a:off x="6854400" y="730788"/>
            <a:ext cx="133675" cy="115175"/>
          </a:xfrm>
          <a:custGeom>
            <a:avLst/>
            <a:gdLst/>
            <a:ahLst/>
            <a:cxnLst/>
            <a:rect l="l" t="t" r="r" b="b"/>
            <a:pathLst>
              <a:path w="5347" h="4607" extrusionOk="0">
                <a:moveTo>
                  <a:pt x="2727" y="1"/>
                </a:moveTo>
                <a:cubicBezTo>
                  <a:pt x="1208" y="1"/>
                  <a:pt x="1" y="1546"/>
                  <a:pt x="577" y="3130"/>
                </a:cubicBezTo>
                <a:cubicBezTo>
                  <a:pt x="964" y="4112"/>
                  <a:pt x="1853" y="4607"/>
                  <a:pt x="2738" y="4607"/>
                </a:cubicBezTo>
                <a:cubicBezTo>
                  <a:pt x="3583" y="4607"/>
                  <a:pt x="4425" y="4156"/>
                  <a:pt x="4823" y="3246"/>
                </a:cubicBezTo>
                <a:cubicBezTo>
                  <a:pt x="5346" y="2083"/>
                  <a:pt x="4823" y="746"/>
                  <a:pt x="3718" y="222"/>
                </a:cubicBezTo>
                <a:cubicBezTo>
                  <a:pt x="3383" y="70"/>
                  <a:pt x="3048" y="1"/>
                  <a:pt x="2727" y="1"/>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3"/>
          <p:cNvSpPr/>
          <p:nvPr/>
        </p:nvSpPr>
        <p:spPr>
          <a:xfrm>
            <a:off x="7249400" y="711300"/>
            <a:ext cx="152700" cy="154150"/>
          </a:xfrm>
          <a:custGeom>
            <a:avLst/>
            <a:gdLst/>
            <a:ahLst/>
            <a:cxnLst/>
            <a:rect l="l" t="t" r="r" b="b"/>
            <a:pathLst>
              <a:path w="6108" h="6166" fill="none" extrusionOk="0">
                <a:moveTo>
                  <a:pt x="3665" y="233"/>
                </a:moveTo>
                <a:cubicBezTo>
                  <a:pt x="1396" y="1"/>
                  <a:pt x="0" y="2618"/>
                  <a:pt x="1454" y="4421"/>
                </a:cubicBezTo>
                <a:cubicBezTo>
                  <a:pt x="2850" y="6166"/>
                  <a:pt x="5758" y="5351"/>
                  <a:pt x="5991" y="3083"/>
                </a:cubicBezTo>
                <a:cubicBezTo>
                  <a:pt x="6107" y="1629"/>
                  <a:pt x="5119" y="408"/>
                  <a:pt x="3665" y="233"/>
                </a:cubicBezTo>
                <a:close/>
              </a:path>
            </a:pathLst>
          </a:custGeom>
          <a:noFill/>
          <a:ln w="20350" cap="flat" cmpd="sng">
            <a:solidFill>
              <a:schemeClr val="accent1"/>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3"/>
          <p:cNvSpPr/>
          <p:nvPr/>
        </p:nvSpPr>
        <p:spPr>
          <a:xfrm>
            <a:off x="5429750" y="4549113"/>
            <a:ext cx="141850" cy="108775"/>
          </a:xfrm>
          <a:custGeom>
            <a:avLst/>
            <a:gdLst/>
            <a:ahLst/>
            <a:cxnLst/>
            <a:rect l="l" t="t" r="r" b="b"/>
            <a:pathLst>
              <a:path w="5674" h="4351" extrusionOk="0">
                <a:moveTo>
                  <a:pt x="2837" y="0"/>
                </a:moveTo>
                <a:cubicBezTo>
                  <a:pt x="2148" y="0"/>
                  <a:pt x="1478" y="323"/>
                  <a:pt x="1078" y="940"/>
                </a:cubicBezTo>
                <a:cubicBezTo>
                  <a:pt x="0" y="2395"/>
                  <a:pt x="1121" y="4351"/>
                  <a:pt x="2819" y="4351"/>
                </a:cubicBezTo>
                <a:cubicBezTo>
                  <a:pt x="2953" y="4351"/>
                  <a:pt x="3090" y="4338"/>
                  <a:pt x="3230" y="4313"/>
                </a:cubicBezTo>
                <a:cubicBezTo>
                  <a:pt x="5150" y="3964"/>
                  <a:pt x="5673" y="1463"/>
                  <a:pt x="4045" y="358"/>
                </a:cubicBezTo>
                <a:cubicBezTo>
                  <a:pt x="3673" y="117"/>
                  <a:pt x="3252" y="0"/>
                  <a:pt x="2837"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3"/>
          <p:cNvSpPr/>
          <p:nvPr/>
        </p:nvSpPr>
        <p:spPr>
          <a:xfrm>
            <a:off x="5571600" y="4115250"/>
            <a:ext cx="314075" cy="265075"/>
          </a:xfrm>
          <a:custGeom>
            <a:avLst/>
            <a:gdLst/>
            <a:ahLst/>
            <a:cxnLst/>
            <a:rect l="l" t="t" r="r" b="b"/>
            <a:pathLst>
              <a:path w="12563" h="10603" extrusionOk="0">
                <a:moveTo>
                  <a:pt x="6702" y="0"/>
                </a:moveTo>
                <a:cubicBezTo>
                  <a:pt x="4986" y="0"/>
                  <a:pt x="3259" y="812"/>
                  <a:pt x="2209" y="2537"/>
                </a:cubicBezTo>
                <a:cubicBezTo>
                  <a:pt x="1" y="6166"/>
                  <a:pt x="2737" y="10603"/>
                  <a:pt x="6679" y="10603"/>
                </a:cubicBezTo>
                <a:cubicBezTo>
                  <a:pt x="7096" y="10603"/>
                  <a:pt x="7527" y="10553"/>
                  <a:pt x="7968" y="10447"/>
                </a:cubicBezTo>
                <a:cubicBezTo>
                  <a:pt x="10817" y="9749"/>
                  <a:pt x="12562" y="6899"/>
                  <a:pt x="11864" y="4049"/>
                </a:cubicBezTo>
                <a:cubicBezTo>
                  <a:pt x="11234" y="1429"/>
                  <a:pt x="8978" y="0"/>
                  <a:pt x="6702" y="0"/>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1" name="Google Shape;101;p3"/>
          <p:cNvPicPr preferRelativeResize="0"/>
          <p:nvPr/>
        </p:nvPicPr>
        <p:blipFill rotWithShape="1">
          <a:blip r:embed="rId3">
            <a:alphaModFix/>
          </a:blip>
          <a:srcRect/>
          <a:stretch/>
        </p:blipFill>
        <p:spPr>
          <a:xfrm>
            <a:off x="641395" y="3316120"/>
            <a:ext cx="1901361" cy="931667"/>
          </a:xfrm>
          <a:prstGeom prst="rect">
            <a:avLst/>
          </a:prstGeom>
          <a:noFill/>
          <a:ln>
            <a:noFill/>
          </a:ln>
        </p:spPr>
      </p:pic>
      <p:sp>
        <p:nvSpPr>
          <p:cNvPr id="102" name="Google Shape;102;p3"/>
          <p:cNvSpPr txBox="1"/>
          <p:nvPr/>
        </p:nvSpPr>
        <p:spPr>
          <a:xfrm flipH="1">
            <a:off x="595099" y="2687628"/>
            <a:ext cx="1947657" cy="318559"/>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US" sz="1400" b="0" i="0" u="none" strike="noStrike" cap="none">
                <a:solidFill>
                  <a:srgbClr val="5E4C72"/>
                </a:solidFill>
                <a:latin typeface="Barlow"/>
                <a:ea typeface="Barlow"/>
                <a:cs typeface="Barlow"/>
                <a:sym typeface="Barlow"/>
              </a:rPr>
              <a:t>16×2 character LCD</a:t>
            </a:r>
            <a:endParaRPr/>
          </a:p>
        </p:txBody>
      </p:sp>
      <p:pic>
        <p:nvPicPr>
          <p:cNvPr id="103" name="Google Shape;103;p3"/>
          <p:cNvPicPr preferRelativeResize="0"/>
          <p:nvPr/>
        </p:nvPicPr>
        <p:blipFill rotWithShape="1">
          <a:blip r:embed="rId4">
            <a:alphaModFix/>
          </a:blip>
          <a:srcRect/>
          <a:stretch/>
        </p:blipFill>
        <p:spPr>
          <a:xfrm>
            <a:off x="3781989" y="3025711"/>
            <a:ext cx="1946648" cy="1512483"/>
          </a:xfrm>
          <a:prstGeom prst="rect">
            <a:avLst/>
          </a:prstGeom>
          <a:noFill/>
          <a:ln>
            <a:noFill/>
          </a:ln>
        </p:spPr>
      </p:pic>
      <p:sp>
        <p:nvSpPr>
          <p:cNvPr id="104" name="Google Shape;104;p3"/>
          <p:cNvSpPr txBox="1"/>
          <p:nvPr/>
        </p:nvSpPr>
        <p:spPr>
          <a:xfrm flipH="1">
            <a:off x="4356333" y="2687627"/>
            <a:ext cx="1947657" cy="318559"/>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US" sz="1400" b="0" i="0" u="none" strike="noStrike" cap="none">
                <a:solidFill>
                  <a:srgbClr val="5E4C72"/>
                </a:solidFill>
                <a:latin typeface="Barlow"/>
                <a:ea typeface="Barlow"/>
                <a:cs typeface="Barlow"/>
                <a:sym typeface="Barlow"/>
              </a:rPr>
              <a:t>GLCD</a:t>
            </a:r>
            <a:endParaRPr sz="1400" b="0" i="0" u="none" strike="noStrike" cap="none">
              <a:solidFill>
                <a:srgbClr val="5E4C72"/>
              </a:solidFill>
              <a:latin typeface="Barlow"/>
              <a:ea typeface="Barlow"/>
              <a:cs typeface="Barlow"/>
              <a:sym typeface="Barlo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4"/>
          <p:cNvSpPr txBox="1">
            <a:spLocks noGrp="1"/>
          </p:cNvSpPr>
          <p:nvPr>
            <p:ph type="title"/>
          </p:nvPr>
        </p:nvSpPr>
        <p:spPr>
          <a:xfrm>
            <a:off x="595100" y="357525"/>
            <a:ext cx="7444000"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400">
                <a:solidFill>
                  <a:schemeClr val="accent1"/>
                </a:solidFill>
              </a:rPr>
              <a:t>16x2 LCD with Arduino</a:t>
            </a:r>
            <a:endParaRPr sz="2400">
              <a:solidFill>
                <a:schemeClr val="accent1"/>
              </a:solidFill>
              <a:latin typeface="Kodchasan Medium"/>
              <a:ea typeface="Kodchasan Medium"/>
              <a:cs typeface="Kodchasan Medium"/>
              <a:sym typeface="Kodchasan Medium"/>
            </a:endParaRPr>
          </a:p>
        </p:txBody>
      </p:sp>
      <p:sp>
        <p:nvSpPr>
          <p:cNvPr id="110" name="Google Shape;110;p4"/>
          <p:cNvSpPr/>
          <p:nvPr/>
        </p:nvSpPr>
        <p:spPr>
          <a:xfrm>
            <a:off x="6787000" y="957900"/>
            <a:ext cx="351900" cy="369350"/>
          </a:xfrm>
          <a:custGeom>
            <a:avLst/>
            <a:gdLst/>
            <a:ahLst/>
            <a:cxnLst/>
            <a:rect l="l" t="t" r="r" b="b"/>
            <a:pathLst>
              <a:path w="14076" h="14774" fill="none" extrusionOk="0">
                <a:moveTo>
                  <a:pt x="9830" y="2153"/>
                </a:moveTo>
                <a:cubicBezTo>
                  <a:pt x="5003" y="1"/>
                  <a:pt x="1" y="4712"/>
                  <a:pt x="1862" y="9656"/>
                </a:cubicBezTo>
                <a:cubicBezTo>
                  <a:pt x="3665" y="14541"/>
                  <a:pt x="10586" y="14774"/>
                  <a:pt x="12738" y="10005"/>
                </a:cubicBezTo>
                <a:cubicBezTo>
                  <a:pt x="14076" y="7038"/>
                  <a:pt x="12796" y="3549"/>
                  <a:pt x="9830" y="2153"/>
                </a:cubicBezTo>
                <a:close/>
              </a:path>
            </a:pathLst>
          </a:custGeom>
          <a:noFill/>
          <a:ln w="20350" cap="flat" cmpd="sng">
            <a:solidFill>
              <a:srgbClr val="FF59D6"/>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4"/>
          <p:cNvSpPr/>
          <p:nvPr/>
        </p:nvSpPr>
        <p:spPr>
          <a:xfrm>
            <a:off x="6854400" y="730788"/>
            <a:ext cx="133675" cy="115175"/>
          </a:xfrm>
          <a:custGeom>
            <a:avLst/>
            <a:gdLst/>
            <a:ahLst/>
            <a:cxnLst/>
            <a:rect l="l" t="t" r="r" b="b"/>
            <a:pathLst>
              <a:path w="5347" h="4607" extrusionOk="0">
                <a:moveTo>
                  <a:pt x="2727" y="1"/>
                </a:moveTo>
                <a:cubicBezTo>
                  <a:pt x="1208" y="1"/>
                  <a:pt x="1" y="1546"/>
                  <a:pt x="577" y="3130"/>
                </a:cubicBezTo>
                <a:cubicBezTo>
                  <a:pt x="964" y="4112"/>
                  <a:pt x="1853" y="4607"/>
                  <a:pt x="2738" y="4607"/>
                </a:cubicBezTo>
                <a:cubicBezTo>
                  <a:pt x="3583" y="4607"/>
                  <a:pt x="4425" y="4156"/>
                  <a:pt x="4823" y="3246"/>
                </a:cubicBezTo>
                <a:cubicBezTo>
                  <a:pt x="5346" y="2083"/>
                  <a:pt x="4823" y="746"/>
                  <a:pt x="3718" y="222"/>
                </a:cubicBezTo>
                <a:cubicBezTo>
                  <a:pt x="3383" y="70"/>
                  <a:pt x="3048" y="1"/>
                  <a:pt x="2727" y="1"/>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4"/>
          <p:cNvSpPr/>
          <p:nvPr/>
        </p:nvSpPr>
        <p:spPr>
          <a:xfrm>
            <a:off x="7249400" y="711300"/>
            <a:ext cx="152700" cy="154150"/>
          </a:xfrm>
          <a:custGeom>
            <a:avLst/>
            <a:gdLst/>
            <a:ahLst/>
            <a:cxnLst/>
            <a:rect l="l" t="t" r="r" b="b"/>
            <a:pathLst>
              <a:path w="6108" h="6166" fill="none" extrusionOk="0">
                <a:moveTo>
                  <a:pt x="3665" y="233"/>
                </a:moveTo>
                <a:cubicBezTo>
                  <a:pt x="1396" y="1"/>
                  <a:pt x="0" y="2618"/>
                  <a:pt x="1454" y="4421"/>
                </a:cubicBezTo>
                <a:cubicBezTo>
                  <a:pt x="2850" y="6166"/>
                  <a:pt x="5758" y="5351"/>
                  <a:pt x="5991" y="3083"/>
                </a:cubicBezTo>
                <a:cubicBezTo>
                  <a:pt x="6107" y="1629"/>
                  <a:pt x="5119" y="408"/>
                  <a:pt x="3665" y="233"/>
                </a:cubicBezTo>
                <a:close/>
              </a:path>
            </a:pathLst>
          </a:custGeom>
          <a:noFill/>
          <a:ln w="20350" cap="flat" cmpd="sng">
            <a:solidFill>
              <a:schemeClr val="accent1"/>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4"/>
          <p:cNvSpPr/>
          <p:nvPr/>
        </p:nvSpPr>
        <p:spPr>
          <a:xfrm>
            <a:off x="5429750" y="4549113"/>
            <a:ext cx="141850" cy="108775"/>
          </a:xfrm>
          <a:custGeom>
            <a:avLst/>
            <a:gdLst/>
            <a:ahLst/>
            <a:cxnLst/>
            <a:rect l="l" t="t" r="r" b="b"/>
            <a:pathLst>
              <a:path w="5674" h="4351" extrusionOk="0">
                <a:moveTo>
                  <a:pt x="2837" y="0"/>
                </a:moveTo>
                <a:cubicBezTo>
                  <a:pt x="2148" y="0"/>
                  <a:pt x="1478" y="323"/>
                  <a:pt x="1078" y="940"/>
                </a:cubicBezTo>
                <a:cubicBezTo>
                  <a:pt x="0" y="2395"/>
                  <a:pt x="1121" y="4351"/>
                  <a:pt x="2819" y="4351"/>
                </a:cubicBezTo>
                <a:cubicBezTo>
                  <a:pt x="2953" y="4351"/>
                  <a:pt x="3090" y="4338"/>
                  <a:pt x="3230" y="4313"/>
                </a:cubicBezTo>
                <a:cubicBezTo>
                  <a:pt x="5150" y="3964"/>
                  <a:pt x="5673" y="1463"/>
                  <a:pt x="4045" y="358"/>
                </a:cubicBezTo>
                <a:cubicBezTo>
                  <a:pt x="3673" y="117"/>
                  <a:pt x="3252" y="0"/>
                  <a:pt x="2837"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4"/>
          <p:cNvSpPr/>
          <p:nvPr/>
        </p:nvSpPr>
        <p:spPr>
          <a:xfrm>
            <a:off x="5571600" y="4115250"/>
            <a:ext cx="314075" cy="265075"/>
          </a:xfrm>
          <a:custGeom>
            <a:avLst/>
            <a:gdLst/>
            <a:ahLst/>
            <a:cxnLst/>
            <a:rect l="l" t="t" r="r" b="b"/>
            <a:pathLst>
              <a:path w="12563" h="10603" extrusionOk="0">
                <a:moveTo>
                  <a:pt x="6702" y="0"/>
                </a:moveTo>
                <a:cubicBezTo>
                  <a:pt x="4986" y="0"/>
                  <a:pt x="3259" y="812"/>
                  <a:pt x="2209" y="2537"/>
                </a:cubicBezTo>
                <a:cubicBezTo>
                  <a:pt x="1" y="6166"/>
                  <a:pt x="2737" y="10603"/>
                  <a:pt x="6679" y="10603"/>
                </a:cubicBezTo>
                <a:cubicBezTo>
                  <a:pt x="7096" y="10603"/>
                  <a:pt x="7527" y="10553"/>
                  <a:pt x="7968" y="10447"/>
                </a:cubicBezTo>
                <a:cubicBezTo>
                  <a:pt x="10817" y="9749"/>
                  <a:pt x="12562" y="6899"/>
                  <a:pt x="11864" y="4049"/>
                </a:cubicBezTo>
                <a:cubicBezTo>
                  <a:pt x="11234" y="1429"/>
                  <a:pt x="8978" y="0"/>
                  <a:pt x="6702" y="0"/>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5" name="Google Shape;115;p4"/>
          <p:cNvPicPr preferRelativeResize="0"/>
          <p:nvPr/>
        </p:nvPicPr>
        <p:blipFill rotWithShape="1">
          <a:blip r:embed="rId3">
            <a:alphaModFix/>
          </a:blip>
          <a:srcRect b="7255"/>
          <a:stretch/>
        </p:blipFill>
        <p:spPr>
          <a:xfrm>
            <a:off x="924674" y="1119562"/>
            <a:ext cx="7027363" cy="361742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5"/>
          <p:cNvSpPr txBox="1">
            <a:spLocks noGrp="1"/>
          </p:cNvSpPr>
          <p:nvPr>
            <p:ph type="title"/>
          </p:nvPr>
        </p:nvSpPr>
        <p:spPr>
          <a:xfrm>
            <a:off x="595100" y="357525"/>
            <a:ext cx="7444000"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400">
                <a:solidFill>
                  <a:schemeClr val="accent1"/>
                </a:solidFill>
              </a:rPr>
              <a:t>Arduino Simulator</a:t>
            </a:r>
            <a:endParaRPr sz="2400">
              <a:solidFill>
                <a:schemeClr val="accent1"/>
              </a:solidFill>
              <a:latin typeface="Kodchasan Medium"/>
              <a:ea typeface="Kodchasan Medium"/>
              <a:cs typeface="Kodchasan Medium"/>
              <a:sym typeface="Kodchasan Medium"/>
            </a:endParaRPr>
          </a:p>
        </p:txBody>
      </p:sp>
      <p:sp>
        <p:nvSpPr>
          <p:cNvPr id="121" name="Google Shape;121;p5"/>
          <p:cNvSpPr/>
          <p:nvPr/>
        </p:nvSpPr>
        <p:spPr>
          <a:xfrm>
            <a:off x="6787000" y="957900"/>
            <a:ext cx="351900" cy="369350"/>
          </a:xfrm>
          <a:custGeom>
            <a:avLst/>
            <a:gdLst/>
            <a:ahLst/>
            <a:cxnLst/>
            <a:rect l="l" t="t" r="r" b="b"/>
            <a:pathLst>
              <a:path w="14076" h="14774" fill="none" extrusionOk="0">
                <a:moveTo>
                  <a:pt x="9830" y="2153"/>
                </a:moveTo>
                <a:cubicBezTo>
                  <a:pt x="5003" y="1"/>
                  <a:pt x="1" y="4712"/>
                  <a:pt x="1862" y="9656"/>
                </a:cubicBezTo>
                <a:cubicBezTo>
                  <a:pt x="3665" y="14541"/>
                  <a:pt x="10586" y="14774"/>
                  <a:pt x="12738" y="10005"/>
                </a:cubicBezTo>
                <a:cubicBezTo>
                  <a:pt x="14076" y="7038"/>
                  <a:pt x="12796" y="3549"/>
                  <a:pt x="9830" y="2153"/>
                </a:cubicBezTo>
                <a:close/>
              </a:path>
            </a:pathLst>
          </a:custGeom>
          <a:noFill/>
          <a:ln w="20350" cap="flat" cmpd="sng">
            <a:solidFill>
              <a:srgbClr val="FF59D6"/>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5"/>
          <p:cNvSpPr/>
          <p:nvPr/>
        </p:nvSpPr>
        <p:spPr>
          <a:xfrm>
            <a:off x="6854400" y="730788"/>
            <a:ext cx="133675" cy="115175"/>
          </a:xfrm>
          <a:custGeom>
            <a:avLst/>
            <a:gdLst/>
            <a:ahLst/>
            <a:cxnLst/>
            <a:rect l="l" t="t" r="r" b="b"/>
            <a:pathLst>
              <a:path w="5347" h="4607" extrusionOk="0">
                <a:moveTo>
                  <a:pt x="2727" y="1"/>
                </a:moveTo>
                <a:cubicBezTo>
                  <a:pt x="1208" y="1"/>
                  <a:pt x="1" y="1546"/>
                  <a:pt x="577" y="3130"/>
                </a:cubicBezTo>
                <a:cubicBezTo>
                  <a:pt x="964" y="4112"/>
                  <a:pt x="1853" y="4607"/>
                  <a:pt x="2738" y="4607"/>
                </a:cubicBezTo>
                <a:cubicBezTo>
                  <a:pt x="3583" y="4607"/>
                  <a:pt x="4425" y="4156"/>
                  <a:pt x="4823" y="3246"/>
                </a:cubicBezTo>
                <a:cubicBezTo>
                  <a:pt x="5346" y="2083"/>
                  <a:pt x="4823" y="746"/>
                  <a:pt x="3718" y="222"/>
                </a:cubicBezTo>
                <a:cubicBezTo>
                  <a:pt x="3383" y="70"/>
                  <a:pt x="3048" y="1"/>
                  <a:pt x="2727" y="1"/>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5"/>
          <p:cNvSpPr/>
          <p:nvPr/>
        </p:nvSpPr>
        <p:spPr>
          <a:xfrm>
            <a:off x="7249400" y="711300"/>
            <a:ext cx="152700" cy="154150"/>
          </a:xfrm>
          <a:custGeom>
            <a:avLst/>
            <a:gdLst/>
            <a:ahLst/>
            <a:cxnLst/>
            <a:rect l="l" t="t" r="r" b="b"/>
            <a:pathLst>
              <a:path w="6108" h="6166" fill="none" extrusionOk="0">
                <a:moveTo>
                  <a:pt x="3665" y="233"/>
                </a:moveTo>
                <a:cubicBezTo>
                  <a:pt x="1396" y="1"/>
                  <a:pt x="0" y="2618"/>
                  <a:pt x="1454" y="4421"/>
                </a:cubicBezTo>
                <a:cubicBezTo>
                  <a:pt x="2850" y="6166"/>
                  <a:pt x="5758" y="5351"/>
                  <a:pt x="5991" y="3083"/>
                </a:cubicBezTo>
                <a:cubicBezTo>
                  <a:pt x="6107" y="1629"/>
                  <a:pt x="5119" y="408"/>
                  <a:pt x="3665" y="233"/>
                </a:cubicBezTo>
                <a:close/>
              </a:path>
            </a:pathLst>
          </a:custGeom>
          <a:noFill/>
          <a:ln w="20350" cap="flat" cmpd="sng">
            <a:solidFill>
              <a:schemeClr val="accent1"/>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5"/>
          <p:cNvSpPr/>
          <p:nvPr/>
        </p:nvSpPr>
        <p:spPr>
          <a:xfrm>
            <a:off x="5429750" y="4549113"/>
            <a:ext cx="141850" cy="108775"/>
          </a:xfrm>
          <a:custGeom>
            <a:avLst/>
            <a:gdLst/>
            <a:ahLst/>
            <a:cxnLst/>
            <a:rect l="l" t="t" r="r" b="b"/>
            <a:pathLst>
              <a:path w="5674" h="4351" extrusionOk="0">
                <a:moveTo>
                  <a:pt x="2837" y="0"/>
                </a:moveTo>
                <a:cubicBezTo>
                  <a:pt x="2148" y="0"/>
                  <a:pt x="1478" y="323"/>
                  <a:pt x="1078" y="940"/>
                </a:cubicBezTo>
                <a:cubicBezTo>
                  <a:pt x="0" y="2395"/>
                  <a:pt x="1121" y="4351"/>
                  <a:pt x="2819" y="4351"/>
                </a:cubicBezTo>
                <a:cubicBezTo>
                  <a:pt x="2953" y="4351"/>
                  <a:pt x="3090" y="4338"/>
                  <a:pt x="3230" y="4313"/>
                </a:cubicBezTo>
                <a:cubicBezTo>
                  <a:pt x="5150" y="3964"/>
                  <a:pt x="5673" y="1463"/>
                  <a:pt x="4045" y="358"/>
                </a:cubicBezTo>
                <a:cubicBezTo>
                  <a:pt x="3673" y="117"/>
                  <a:pt x="3252" y="0"/>
                  <a:pt x="2837"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5"/>
          <p:cNvSpPr/>
          <p:nvPr/>
        </p:nvSpPr>
        <p:spPr>
          <a:xfrm>
            <a:off x="5571600" y="4115250"/>
            <a:ext cx="314075" cy="265075"/>
          </a:xfrm>
          <a:custGeom>
            <a:avLst/>
            <a:gdLst/>
            <a:ahLst/>
            <a:cxnLst/>
            <a:rect l="l" t="t" r="r" b="b"/>
            <a:pathLst>
              <a:path w="12563" h="10603" extrusionOk="0">
                <a:moveTo>
                  <a:pt x="6702" y="0"/>
                </a:moveTo>
                <a:cubicBezTo>
                  <a:pt x="4986" y="0"/>
                  <a:pt x="3259" y="812"/>
                  <a:pt x="2209" y="2537"/>
                </a:cubicBezTo>
                <a:cubicBezTo>
                  <a:pt x="1" y="6166"/>
                  <a:pt x="2737" y="10603"/>
                  <a:pt x="6679" y="10603"/>
                </a:cubicBezTo>
                <a:cubicBezTo>
                  <a:pt x="7096" y="10603"/>
                  <a:pt x="7527" y="10553"/>
                  <a:pt x="7968" y="10447"/>
                </a:cubicBezTo>
                <a:cubicBezTo>
                  <a:pt x="10817" y="9749"/>
                  <a:pt x="12562" y="6899"/>
                  <a:pt x="11864" y="4049"/>
                </a:cubicBezTo>
                <a:cubicBezTo>
                  <a:pt x="11234" y="1429"/>
                  <a:pt x="8978" y="0"/>
                  <a:pt x="6702" y="0"/>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6" name="Google Shape;126;p5"/>
          <p:cNvPicPr preferRelativeResize="0"/>
          <p:nvPr/>
        </p:nvPicPr>
        <p:blipFill rotWithShape="1">
          <a:blip r:embed="rId3">
            <a:alphaModFix/>
          </a:blip>
          <a:srcRect/>
          <a:stretch/>
        </p:blipFill>
        <p:spPr>
          <a:xfrm>
            <a:off x="2738437" y="1947862"/>
            <a:ext cx="3667125" cy="1247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6"/>
          <p:cNvSpPr txBox="1">
            <a:spLocks noGrp="1"/>
          </p:cNvSpPr>
          <p:nvPr>
            <p:ph type="title"/>
          </p:nvPr>
        </p:nvSpPr>
        <p:spPr>
          <a:xfrm>
            <a:off x="595100" y="357525"/>
            <a:ext cx="7444000"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400">
                <a:solidFill>
                  <a:schemeClr val="accent1"/>
                </a:solidFill>
              </a:rPr>
              <a:t>Arduino LCD - Autodesk</a:t>
            </a:r>
            <a:endParaRPr sz="2400">
              <a:solidFill>
                <a:schemeClr val="accent1"/>
              </a:solidFill>
              <a:latin typeface="Kodchasan Medium"/>
              <a:ea typeface="Kodchasan Medium"/>
              <a:cs typeface="Kodchasan Medium"/>
              <a:sym typeface="Kodchasan Medium"/>
            </a:endParaRPr>
          </a:p>
        </p:txBody>
      </p:sp>
      <p:sp>
        <p:nvSpPr>
          <p:cNvPr id="132" name="Google Shape;132;p6"/>
          <p:cNvSpPr/>
          <p:nvPr/>
        </p:nvSpPr>
        <p:spPr>
          <a:xfrm>
            <a:off x="6787000" y="957900"/>
            <a:ext cx="351900" cy="369350"/>
          </a:xfrm>
          <a:custGeom>
            <a:avLst/>
            <a:gdLst/>
            <a:ahLst/>
            <a:cxnLst/>
            <a:rect l="l" t="t" r="r" b="b"/>
            <a:pathLst>
              <a:path w="14076" h="14774" fill="none" extrusionOk="0">
                <a:moveTo>
                  <a:pt x="9830" y="2153"/>
                </a:moveTo>
                <a:cubicBezTo>
                  <a:pt x="5003" y="1"/>
                  <a:pt x="1" y="4712"/>
                  <a:pt x="1862" y="9656"/>
                </a:cubicBezTo>
                <a:cubicBezTo>
                  <a:pt x="3665" y="14541"/>
                  <a:pt x="10586" y="14774"/>
                  <a:pt x="12738" y="10005"/>
                </a:cubicBezTo>
                <a:cubicBezTo>
                  <a:pt x="14076" y="7038"/>
                  <a:pt x="12796" y="3549"/>
                  <a:pt x="9830" y="2153"/>
                </a:cubicBezTo>
                <a:close/>
              </a:path>
            </a:pathLst>
          </a:custGeom>
          <a:noFill/>
          <a:ln w="20350" cap="flat" cmpd="sng">
            <a:solidFill>
              <a:srgbClr val="FF59D6"/>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6"/>
          <p:cNvSpPr/>
          <p:nvPr/>
        </p:nvSpPr>
        <p:spPr>
          <a:xfrm>
            <a:off x="6854400" y="730788"/>
            <a:ext cx="133675" cy="115175"/>
          </a:xfrm>
          <a:custGeom>
            <a:avLst/>
            <a:gdLst/>
            <a:ahLst/>
            <a:cxnLst/>
            <a:rect l="l" t="t" r="r" b="b"/>
            <a:pathLst>
              <a:path w="5347" h="4607" extrusionOk="0">
                <a:moveTo>
                  <a:pt x="2727" y="1"/>
                </a:moveTo>
                <a:cubicBezTo>
                  <a:pt x="1208" y="1"/>
                  <a:pt x="1" y="1546"/>
                  <a:pt x="577" y="3130"/>
                </a:cubicBezTo>
                <a:cubicBezTo>
                  <a:pt x="964" y="4112"/>
                  <a:pt x="1853" y="4607"/>
                  <a:pt x="2738" y="4607"/>
                </a:cubicBezTo>
                <a:cubicBezTo>
                  <a:pt x="3583" y="4607"/>
                  <a:pt x="4425" y="4156"/>
                  <a:pt x="4823" y="3246"/>
                </a:cubicBezTo>
                <a:cubicBezTo>
                  <a:pt x="5346" y="2083"/>
                  <a:pt x="4823" y="746"/>
                  <a:pt x="3718" y="222"/>
                </a:cubicBezTo>
                <a:cubicBezTo>
                  <a:pt x="3383" y="70"/>
                  <a:pt x="3048" y="1"/>
                  <a:pt x="2727" y="1"/>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6"/>
          <p:cNvSpPr/>
          <p:nvPr/>
        </p:nvSpPr>
        <p:spPr>
          <a:xfrm>
            <a:off x="7249400" y="711300"/>
            <a:ext cx="152700" cy="154150"/>
          </a:xfrm>
          <a:custGeom>
            <a:avLst/>
            <a:gdLst/>
            <a:ahLst/>
            <a:cxnLst/>
            <a:rect l="l" t="t" r="r" b="b"/>
            <a:pathLst>
              <a:path w="6108" h="6166" fill="none" extrusionOk="0">
                <a:moveTo>
                  <a:pt x="3665" y="233"/>
                </a:moveTo>
                <a:cubicBezTo>
                  <a:pt x="1396" y="1"/>
                  <a:pt x="0" y="2618"/>
                  <a:pt x="1454" y="4421"/>
                </a:cubicBezTo>
                <a:cubicBezTo>
                  <a:pt x="2850" y="6166"/>
                  <a:pt x="5758" y="5351"/>
                  <a:pt x="5991" y="3083"/>
                </a:cubicBezTo>
                <a:cubicBezTo>
                  <a:pt x="6107" y="1629"/>
                  <a:pt x="5119" y="408"/>
                  <a:pt x="3665" y="233"/>
                </a:cubicBezTo>
                <a:close/>
              </a:path>
            </a:pathLst>
          </a:custGeom>
          <a:noFill/>
          <a:ln w="20350" cap="flat" cmpd="sng">
            <a:solidFill>
              <a:schemeClr val="accent1"/>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6"/>
          <p:cNvSpPr/>
          <p:nvPr/>
        </p:nvSpPr>
        <p:spPr>
          <a:xfrm>
            <a:off x="5429750" y="4549113"/>
            <a:ext cx="141850" cy="108775"/>
          </a:xfrm>
          <a:custGeom>
            <a:avLst/>
            <a:gdLst/>
            <a:ahLst/>
            <a:cxnLst/>
            <a:rect l="l" t="t" r="r" b="b"/>
            <a:pathLst>
              <a:path w="5674" h="4351" extrusionOk="0">
                <a:moveTo>
                  <a:pt x="2837" y="0"/>
                </a:moveTo>
                <a:cubicBezTo>
                  <a:pt x="2148" y="0"/>
                  <a:pt x="1478" y="323"/>
                  <a:pt x="1078" y="940"/>
                </a:cubicBezTo>
                <a:cubicBezTo>
                  <a:pt x="0" y="2395"/>
                  <a:pt x="1121" y="4351"/>
                  <a:pt x="2819" y="4351"/>
                </a:cubicBezTo>
                <a:cubicBezTo>
                  <a:pt x="2953" y="4351"/>
                  <a:pt x="3090" y="4338"/>
                  <a:pt x="3230" y="4313"/>
                </a:cubicBezTo>
                <a:cubicBezTo>
                  <a:pt x="5150" y="3964"/>
                  <a:pt x="5673" y="1463"/>
                  <a:pt x="4045" y="358"/>
                </a:cubicBezTo>
                <a:cubicBezTo>
                  <a:pt x="3673" y="117"/>
                  <a:pt x="3252" y="0"/>
                  <a:pt x="2837"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6"/>
          <p:cNvSpPr/>
          <p:nvPr/>
        </p:nvSpPr>
        <p:spPr>
          <a:xfrm>
            <a:off x="5571600" y="4115250"/>
            <a:ext cx="314075" cy="265075"/>
          </a:xfrm>
          <a:custGeom>
            <a:avLst/>
            <a:gdLst/>
            <a:ahLst/>
            <a:cxnLst/>
            <a:rect l="l" t="t" r="r" b="b"/>
            <a:pathLst>
              <a:path w="12563" h="10603" extrusionOk="0">
                <a:moveTo>
                  <a:pt x="6702" y="0"/>
                </a:moveTo>
                <a:cubicBezTo>
                  <a:pt x="4986" y="0"/>
                  <a:pt x="3259" y="812"/>
                  <a:pt x="2209" y="2537"/>
                </a:cubicBezTo>
                <a:cubicBezTo>
                  <a:pt x="1" y="6166"/>
                  <a:pt x="2737" y="10603"/>
                  <a:pt x="6679" y="10603"/>
                </a:cubicBezTo>
                <a:cubicBezTo>
                  <a:pt x="7096" y="10603"/>
                  <a:pt x="7527" y="10553"/>
                  <a:pt x="7968" y="10447"/>
                </a:cubicBezTo>
                <a:cubicBezTo>
                  <a:pt x="10817" y="9749"/>
                  <a:pt x="12562" y="6899"/>
                  <a:pt x="11864" y="4049"/>
                </a:cubicBezTo>
                <a:cubicBezTo>
                  <a:pt x="11234" y="1429"/>
                  <a:pt x="8978" y="0"/>
                  <a:pt x="6702" y="0"/>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7" name="Google Shape;137;p6"/>
          <p:cNvPicPr preferRelativeResize="0"/>
          <p:nvPr/>
        </p:nvPicPr>
        <p:blipFill rotWithShape="1">
          <a:blip r:embed="rId3">
            <a:alphaModFix/>
          </a:blip>
          <a:srcRect/>
          <a:stretch/>
        </p:blipFill>
        <p:spPr>
          <a:xfrm>
            <a:off x="931970" y="977387"/>
            <a:ext cx="6470130" cy="3713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7"/>
          <p:cNvSpPr txBox="1">
            <a:spLocks noGrp="1"/>
          </p:cNvSpPr>
          <p:nvPr>
            <p:ph type="title" idx="6"/>
          </p:nvPr>
        </p:nvSpPr>
        <p:spPr>
          <a:xfrm>
            <a:off x="595100" y="357525"/>
            <a:ext cx="6729900"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a:solidFill>
                  <a:schemeClr val="accent1"/>
                </a:solidFill>
              </a:rPr>
              <a:t>INTERVIEW QUESTIONS</a:t>
            </a:r>
            <a:endParaRPr>
              <a:solidFill>
                <a:schemeClr val="accent1"/>
              </a:solidFill>
            </a:endParaRPr>
          </a:p>
        </p:txBody>
      </p:sp>
      <p:sp>
        <p:nvSpPr>
          <p:cNvPr id="143" name="Google Shape;143;p7"/>
          <p:cNvSpPr/>
          <p:nvPr/>
        </p:nvSpPr>
        <p:spPr>
          <a:xfrm rot="-322676" flipH="1">
            <a:off x="2010034" y="3880981"/>
            <a:ext cx="4885146" cy="3421109"/>
          </a:xfrm>
          <a:custGeom>
            <a:avLst/>
            <a:gdLst/>
            <a:ahLst/>
            <a:cxnLst/>
            <a:rect l="l" t="t" r="r" b="b"/>
            <a:pathLst>
              <a:path w="37285" h="26111" extrusionOk="0">
                <a:moveTo>
                  <a:pt x="22504" y="0"/>
                </a:moveTo>
                <a:cubicBezTo>
                  <a:pt x="17024" y="0"/>
                  <a:pt x="12253" y="2627"/>
                  <a:pt x="9698" y="6531"/>
                </a:cubicBezTo>
                <a:cubicBezTo>
                  <a:pt x="4260" y="7000"/>
                  <a:pt x="0" y="11046"/>
                  <a:pt x="0" y="15973"/>
                </a:cubicBezTo>
                <a:cubicBezTo>
                  <a:pt x="0" y="21212"/>
                  <a:pt x="4814" y="25471"/>
                  <a:pt x="10748" y="25471"/>
                </a:cubicBezTo>
                <a:cubicBezTo>
                  <a:pt x="12353" y="25471"/>
                  <a:pt x="13943" y="25145"/>
                  <a:pt x="15434" y="24520"/>
                </a:cubicBezTo>
                <a:cubicBezTo>
                  <a:pt x="17607" y="25558"/>
                  <a:pt x="19988" y="26111"/>
                  <a:pt x="22412" y="26111"/>
                </a:cubicBezTo>
                <a:cubicBezTo>
                  <a:pt x="22443" y="26111"/>
                  <a:pt x="22474" y="26111"/>
                  <a:pt x="22504" y="26110"/>
                </a:cubicBezTo>
                <a:cubicBezTo>
                  <a:pt x="30668" y="26110"/>
                  <a:pt x="37285" y="20275"/>
                  <a:pt x="37285" y="13062"/>
                </a:cubicBezTo>
                <a:cubicBezTo>
                  <a:pt x="37285" y="5850"/>
                  <a:pt x="30668" y="0"/>
                  <a:pt x="22504" y="0"/>
                </a:cubicBezTo>
                <a:close/>
              </a:path>
            </a:pathLst>
          </a:custGeom>
          <a:solidFill>
            <a:srgbClr val="EAD5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4" name="Google Shape;144;p7"/>
          <p:cNvPicPr preferRelativeResize="0"/>
          <p:nvPr/>
        </p:nvPicPr>
        <p:blipFill rotWithShape="1">
          <a:blip r:embed="rId3">
            <a:alphaModFix/>
          </a:blip>
          <a:srcRect/>
          <a:stretch/>
        </p:blipFill>
        <p:spPr>
          <a:xfrm>
            <a:off x="2353732" y="2774775"/>
            <a:ext cx="4197750" cy="3646599"/>
          </a:xfrm>
          <a:prstGeom prst="rect">
            <a:avLst/>
          </a:prstGeom>
          <a:noFill/>
          <a:ln>
            <a:noFill/>
          </a:ln>
        </p:spPr>
      </p:pic>
      <p:sp>
        <p:nvSpPr>
          <p:cNvPr id="145" name="Google Shape;145;p7"/>
          <p:cNvSpPr txBox="1">
            <a:spLocks noGrp="1"/>
          </p:cNvSpPr>
          <p:nvPr>
            <p:ph type="ctrTitle"/>
          </p:nvPr>
        </p:nvSpPr>
        <p:spPr>
          <a:xfrm flipH="1">
            <a:off x="308195" y="4598846"/>
            <a:ext cx="2752725" cy="528514"/>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sz="2400"/>
              <a:t>CISC vs RISC</a:t>
            </a:r>
            <a:br>
              <a:rPr lang="en-US" sz="2400"/>
            </a:br>
            <a:endParaRPr sz="2400"/>
          </a:p>
        </p:txBody>
      </p:sp>
      <p:sp>
        <p:nvSpPr>
          <p:cNvPr id="146" name="Google Shape;146;p7"/>
          <p:cNvSpPr txBox="1">
            <a:spLocks noGrp="1"/>
          </p:cNvSpPr>
          <p:nvPr>
            <p:ph type="ctrTitle" idx="2"/>
          </p:nvPr>
        </p:nvSpPr>
        <p:spPr>
          <a:xfrm flipH="1">
            <a:off x="2911774" y="2059673"/>
            <a:ext cx="3290645" cy="743562"/>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sz="2400"/>
              <a:t>Decoupling capacitor</a:t>
            </a:r>
            <a:endParaRPr sz="2400"/>
          </a:p>
        </p:txBody>
      </p:sp>
      <p:sp>
        <p:nvSpPr>
          <p:cNvPr id="147" name="Google Shape;147;p7"/>
          <p:cNvSpPr txBox="1">
            <a:spLocks noGrp="1"/>
          </p:cNvSpPr>
          <p:nvPr>
            <p:ph type="ctrTitle" idx="4"/>
          </p:nvPr>
        </p:nvSpPr>
        <p:spPr>
          <a:xfrm flipH="1">
            <a:off x="6281353" y="2190577"/>
            <a:ext cx="2862647" cy="492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sz="2400"/>
              <a:t>Pullup &amp; Pulldown</a:t>
            </a:r>
            <a:endParaRPr sz="2400"/>
          </a:p>
        </p:txBody>
      </p:sp>
      <p:sp>
        <p:nvSpPr>
          <p:cNvPr id="148" name="Google Shape;148;p7"/>
          <p:cNvSpPr/>
          <p:nvPr/>
        </p:nvSpPr>
        <p:spPr>
          <a:xfrm>
            <a:off x="212652" y="785314"/>
            <a:ext cx="3207269" cy="418576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CF008D"/>
                </a:solidFill>
                <a:latin typeface="Kodchasan Medium"/>
                <a:ea typeface="Kodchasan Medium"/>
                <a:cs typeface="Kodchasan Medium"/>
                <a:sym typeface="Kodchasan Medium"/>
              </a:rPr>
              <a:t>Reduced Instruction Set Computer Processor - simple collection and highly customized set of instructions | each instruction cycle requires only one clock cycle, and each cycle contains three parameters: fetch, decode and execute. </a:t>
            </a:r>
            <a:endParaRPr sz="1400" b="0" i="0" u="none" strike="noStrike" cap="none">
              <a:solidFill>
                <a:srgbClr val="CF008D"/>
              </a:solidFill>
              <a:latin typeface="Kodchasan Medium"/>
              <a:ea typeface="Kodchasan Medium"/>
              <a:cs typeface="Kodchasan Medium"/>
              <a:sym typeface="Kodchasan Medium"/>
            </a:endParaRPr>
          </a:p>
          <a:p>
            <a:pPr marL="0" marR="0" lvl="0" indent="0" algn="l" rtl="0">
              <a:lnSpc>
                <a:spcPct val="100000"/>
              </a:lnSpc>
              <a:spcBef>
                <a:spcPts val="0"/>
              </a:spcBef>
              <a:spcAft>
                <a:spcPts val="0"/>
              </a:spcAft>
              <a:buNone/>
            </a:pPr>
            <a:endParaRPr sz="1400" b="0" i="0" u="none" strike="noStrike" cap="none">
              <a:solidFill>
                <a:srgbClr val="CF008D"/>
              </a:solidFill>
              <a:latin typeface="Kodchasan Medium"/>
              <a:ea typeface="Kodchasan Medium"/>
              <a:cs typeface="Kodchasan Medium"/>
              <a:sym typeface="Kodchasan Medium"/>
            </a:endParaRPr>
          </a:p>
          <a:p>
            <a:pPr marL="0" marR="0" lvl="0" indent="0" algn="l" rtl="0">
              <a:lnSpc>
                <a:spcPct val="100000"/>
              </a:lnSpc>
              <a:spcBef>
                <a:spcPts val="0"/>
              </a:spcBef>
              <a:spcAft>
                <a:spcPts val="0"/>
              </a:spcAft>
              <a:buNone/>
            </a:pPr>
            <a:r>
              <a:rPr lang="en-US" sz="1400" b="0" i="0" u="none" strike="noStrike" cap="none">
                <a:solidFill>
                  <a:srgbClr val="CF008D"/>
                </a:solidFill>
                <a:latin typeface="Kodchasan Medium"/>
                <a:ea typeface="Kodchasan Medium"/>
                <a:cs typeface="Kodchasan Medium"/>
                <a:sym typeface="Kodchasan Medium"/>
              </a:rPr>
              <a:t>Complex Instruction Set Computer - CISC approaches reducing the number of instruction on each program and ignoring the number of cycles per instruction. CISC chips are relatively slower as compared to RISC chips but use little instruction than RISC.</a:t>
            </a:r>
            <a:endParaRPr sz="1400" b="0" i="0" u="none" strike="noStrike" cap="none">
              <a:solidFill>
                <a:srgbClr val="CF008D"/>
              </a:solidFill>
              <a:latin typeface="Kodchasan Medium"/>
              <a:ea typeface="Kodchasan Medium"/>
              <a:cs typeface="Kodchasan Medium"/>
              <a:sym typeface="Kodchasan Medium"/>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9" name="Google Shape;149;p7"/>
          <p:cNvSpPr/>
          <p:nvPr/>
        </p:nvSpPr>
        <p:spPr>
          <a:xfrm>
            <a:off x="3521313" y="858475"/>
            <a:ext cx="5536962" cy="13849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CF008D"/>
                </a:solidFill>
                <a:latin typeface="Kodchasan Medium"/>
                <a:ea typeface="Kodchasan Medium"/>
                <a:cs typeface="Kodchasan Medium"/>
                <a:sym typeface="Kodchasan Medium"/>
              </a:rPr>
              <a:t>If the input voltage drops, then a decoupling capacitor will be able to provide enough power to an IC to keep the voltage stable.</a:t>
            </a:r>
            <a:endParaRPr/>
          </a:p>
          <a:p>
            <a:pPr marL="0" marR="0" lvl="0" indent="0" algn="l" rtl="0">
              <a:lnSpc>
                <a:spcPct val="100000"/>
              </a:lnSpc>
              <a:spcBef>
                <a:spcPts val="0"/>
              </a:spcBef>
              <a:spcAft>
                <a:spcPts val="0"/>
              </a:spcAft>
              <a:buNone/>
            </a:pPr>
            <a:r>
              <a:rPr lang="en-US" sz="1400" b="0" i="0" u="none" strike="noStrike" cap="none">
                <a:solidFill>
                  <a:srgbClr val="CF008D"/>
                </a:solidFill>
                <a:latin typeface="Kodchasan Medium"/>
                <a:ea typeface="Kodchasan Medium"/>
                <a:cs typeface="Kodchasan Medium"/>
                <a:sym typeface="Kodchasan Medium"/>
              </a:rPr>
              <a:t>If the voltage increases, then a decoupling capacitor will be able to absorb the excess energy trying to flow through to the IC, which again keeps the voltage stable.</a:t>
            </a:r>
            <a:endParaRPr sz="1400" b="0" i="0" u="none" strike="noStrike" cap="none">
              <a:solidFill>
                <a:srgbClr val="000000"/>
              </a:solidFill>
              <a:latin typeface="Arial"/>
              <a:ea typeface="Arial"/>
              <a:cs typeface="Arial"/>
              <a:sym typeface="Arial"/>
            </a:endParaRPr>
          </a:p>
        </p:txBody>
      </p:sp>
      <p:sp>
        <p:nvSpPr>
          <p:cNvPr id="150" name="Google Shape;150;p7"/>
          <p:cNvSpPr/>
          <p:nvPr/>
        </p:nvSpPr>
        <p:spPr>
          <a:xfrm>
            <a:off x="6417349" y="2958572"/>
            <a:ext cx="2768481" cy="22467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CF008D"/>
                </a:solidFill>
                <a:latin typeface="Kodchasan Medium"/>
                <a:ea typeface="Kodchasan Medium"/>
                <a:cs typeface="Kodchasan Medium"/>
                <a:sym typeface="Kodchasan Medium"/>
              </a:rPr>
              <a:t>A pull-up resistor connects unused input pins (AND and NAND gates) to the dc supply voltage, (Vcc) to keep the given input HIGH. A pull-down resistor connects unused input pins (OR and NOR gates) to ground, (0V) to keep the given input LOW.</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5"/>
                                        </p:tgtEl>
                                        <p:attrNameLst>
                                          <p:attrName>style.visibility</p:attrName>
                                        </p:attrNameLst>
                                      </p:cBhvr>
                                      <p:to>
                                        <p:strVal val="visible"/>
                                      </p:to>
                                    </p:set>
                                    <p:animEffect transition="in" filter="fade">
                                      <p:cBhvr>
                                        <p:cTn id="7" dur="500"/>
                                        <p:tgtEl>
                                          <p:spTgt spid="1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8"/>
                                        </p:tgtEl>
                                        <p:attrNameLst>
                                          <p:attrName>style.visibility</p:attrName>
                                        </p:attrNameLst>
                                      </p:cBhvr>
                                      <p:to>
                                        <p:strVal val="visible"/>
                                      </p:to>
                                    </p:set>
                                    <p:animEffect transition="in" filter="fade">
                                      <p:cBhvr>
                                        <p:cTn id="12" dur="500"/>
                                        <p:tgtEl>
                                          <p:spTgt spid="1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6"/>
                                        </p:tgtEl>
                                        <p:attrNameLst>
                                          <p:attrName>style.visibility</p:attrName>
                                        </p:attrNameLst>
                                      </p:cBhvr>
                                      <p:to>
                                        <p:strVal val="visible"/>
                                      </p:to>
                                    </p:set>
                                    <p:animEffect transition="in" filter="fade">
                                      <p:cBhvr>
                                        <p:cTn id="17" dur="500"/>
                                        <p:tgtEl>
                                          <p:spTgt spid="14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9"/>
                                        </p:tgtEl>
                                        <p:attrNameLst>
                                          <p:attrName>style.visibility</p:attrName>
                                        </p:attrNameLst>
                                      </p:cBhvr>
                                      <p:to>
                                        <p:strVal val="visible"/>
                                      </p:to>
                                    </p:set>
                                    <p:animEffect transition="in" filter="fade">
                                      <p:cBhvr>
                                        <p:cTn id="22" dur="500"/>
                                        <p:tgtEl>
                                          <p:spTgt spid="14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7"/>
                                        </p:tgtEl>
                                        <p:attrNameLst>
                                          <p:attrName>style.visibility</p:attrName>
                                        </p:attrNameLst>
                                      </p:cBhvr>
                                      <p:to>
                                        <p:strVal val="visible"/>
                                      </p:to>
                                    </p:set>
                                    <p:animEffect transition="in" filter="fade">
                                      <p:cBhvr>
                                        <p:cTn id="27" dur="500"/>
                                        <p:tgtEl>
                                          <p:spTgt spid="14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0"/>
                                        </p:tgtEl>
                                        <p:attrNameLst>
                                          <p:attrName>style.visibility</p:attrName>
                                        </p:attrNameLst>
                                      </p:cBhvr>
                                      <p:to>
                                        <p:strVal val="visible"/>
                                      </p:to>
                                    </p:set>
                                    <p:animEffect transition="in" filter="fade">
                                      <p:cBhvr>
                                        <p:cTn id="32" dur="5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9"/>
          <p:cNvSpPr txBox="1">
            <a:spLocks noGrp="1"/>
          </p:cNvSpPr>
          <p:nvPr>
            <p:ph type="title"/>
          </p:nvPr>
        </p:nvSpPr>
        <p:spPr>
          <a:xfrm>
            <a:off x="3917100" y="675988"/>
            <a:ext cx="4670100" cy="9372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400"/>
              <a:buNone/>
            </a:pPr>
            <a:r>
              <a:rPr lang="en-US"/>
              <a:t>THANKS!</a:t>
            </a:r>
            <a:endParaRPr/>
          </a:p>
        </p:txBody>
      </p:sp>
      <p:grpSp>
        <p:nvGrpSpPr>
          <p:cNvPr id="156" name="Google Shape;156;p9"/>
          <p:cNvGrpSpPr/>
          <p:nvPr/>
        </p:nvGrpSpPr>
        <p:grpSpPr>
          <a:xfrm>
            <a:off x="6742434" y="1764723"/>
            <a:ext cx="420494" cy="420530"/>
            <a:chOff x="7163817" y="1644982"/>
            <a:chExt cx="356865" cy="356866"/>
          </a:xfrm>
        </p:grpSpPr>
        <p:sp>
          <p:nvSpPr>
            <p:cNvPr id="157" name="Google Shape;157;p9"/>
            <p:cNvSpPr/>
            <p:nvPr/>
          </p:nvSpPr>
          <p:spPr>
            <a:xfrm>
              <a:off x="7163817" y="1644982"/>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9"/>
            <p:cNvSpPr/>
            <p:nvPr/>
          </p:nvSpPr>
          <p:spPr>
            <a:xfrm>
              <a:off x="7225867" y="1722186"/>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9" name="Google Shape;159;p9"/>
          <p:cNvGrpSpPr/>
          <p:nvPr/>
        </p:nvGrpSpPr>
        <p:grpSpPr>
          <a:xfrm>
            <a:off x="8003503" y="1764939"/>
            <a:ext cx="420494" cy="420097"/>
            <a:chOff x="8060684" y="1644982"/>
            <a:chExt cx="356865" cy="356498"/>
          </a:xfrm>
        </p:grpSpPr>
        <p:sp>
          <p:nvSpPr>
            <p:cNvPr id="160" name="Google Shape;160;p9"/>
            <p:cNvSpPr/>
            <p:nvPr/>
          </p:nvSpPr>
          <p:spPr>
            <a:xfrm>
              <a:off x="8060684" y="1644982"/>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9"/>
            <p:cNvSpPr/>
            <p:nvPr/>
          </p:nvSpPr>
          <p:spPr>
            <a:xfrm>
              <a:off x="8145830" y="1791813"/>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9"/>
            <p:cNvSpPr/>
            <p:nvPr/>
          </p:nvSpPr>
          <p:spPr>
            <a:xfrm>
              <a:off x="8129918" y="1722028"/>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9"/>
            <p:cNvSpPr/>
            <p:nvPr/>
          </p:nvSpPr>
          <p:spPr>
            <a:xfrm>
              <a:off x="8223401" y="1791786"/>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4" name="Google Shape;164;p9"/>
          <p:cNvGrpSpPr/>
          <p:nvPr/>
        </p:nvGrpSpPr>
        <p:grpSpPr>
          <a:xfrm>
            <a:off x="7389228" y="1764939"/>
            <a:ext cx="420494" cy="420097"/>
            <a:chOff x="7612250" y="1644982"/>
            <a:chExt cx="356865" cy="356498"/>
          </a:xfrm>
        </p:grpSpPr>
        <p:sp>
          <p:nvSpPr>
            <p:cNvPr id="165" name="Google Shape;165;p9"/>
            <p:cNvSpPr/>
            <p:nvPr/>
          </p:nvSpPr>
          <p:spPr>
            <a:xfrm>
              <a:off x="7612250" y="1644982"/>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9"/>
            <p:cNvSpPr/>
            <p:nvPr/>
          </p:nvSpPr>
          <p:spPr>
            <a:xfrm>
              <a:off x="7710268" y="1763055"/>
              <a:ext cx="140408" cy="120274"/>
            </a:xfrm>
            <a:custGeom>
              <a:avLst/>
              <a:gdLst/>
              <a:ahLst/>
              <a:cxnLst/>
              <a:rect l="l" t="t" r="r" b="b"/>
              <a:pathLst>
                <a:path w="5356" h="4588" extrusionOk="0">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9"/>
            <p:cNvSpPr/>
            <p:nvPr/>
          </p:nvSpPr>
          <p:spPr>
            <a:xfrm>
              <a:off x="7837018" y="1738072"/>
              <a:ext cx="31065" cy="31039"/>
            </a:xfrm>
            <a:custGeom>
              <a:avLst/>
              <a:gdLst/>
              <a:ahLst/>
              <a:cxnLst/>
              <a:rect l="l" t="t" r="r" b="b"/>
              <a:pathLst>
                <a:path w="1185" h="1184" extrusionOk="0">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9"/>
            <p:cNvSpPr/>
            <p:nvPr/>
          </p:nvSpPr>
          <p:spPr>
            <a:xfrm>
              <a:off x="7676582" y="1708921"/>
              <a:ext cx="228595" cy="228595"/>
            </a:xfrm>
            <a:custGeom>
              <a:avLst/>
              <a:gdLst/>
              <a:ahLst/>
              <a:cxnLst/>
              <a:rect l="l" t="t" r="r" b="b"/>
              <a:pathLst>
                <a:path w="8720" h="8720" extrusionOk="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69" name="Google Shape;169;p9"/>
          <p:cNvPicPr preferRelativeResize="0"/>
          <p:nvPr/>
        </p:nvPicPr>
        <p:blipFill rotWithShape="1">
          <a:blip r:embed="rId3">
            <a:alphaModFix/>
          </a:blip>
          <a:srcRect/>
          <a:stretch/>
        </p:blipFill>
        <p:spPr>
          <a:xfrm>
            <a:off x="276044" y="0"/>
            <a:ext cx="5215549" cy="4736323"/>
          </a:xfrm>
          <a:prstGeom prst="rect">
            <a:avLst/>
          </a:prstGeom>
          <a:noFill/>
          <a:ln>
            <a:noFill/>
          </a:ln>
        </p:spPr>
      </p:pic>
    </p:spTree>
  </p:cSld>
  <p:clrMapOvr>
    <a:masterClrMapping/>
  </p:clrMapOvr>
</p:sld>
</file>

<file path=ppt/theme/theme1.xml><?xml version="1.0" encoding="utf-8"?>
<a:theme xmlns:a="http://schemas.openxmlformats.org/drawingml/2006/main" name="World Creativity Day by Slidesgo">
  <a:themeElements>
    <a:clrScheme name="Simple Light">
      <a:dk1>
        <a:srgbClr val="300D59"/>
      </a:dk1>
      <a:lt1>
        <a:srgbClr val="F3F3F3"/>
      </a:lt1>
      <a:dk2>
        <a:srgbClr val="CCDBDE"/>
      </a:dk2>
      <a:lt2>
        <a:srgbClr val="F9E8D0"/>
      </a:lt2>
      <a:accent1>
        <a:srgbClr val="6634C3"/>
      </a:accent1>
      <a:accent2>
        <a:srgbClr val="FF59D6"/>
      </a:accent2>
      <a:accent3>
        <a:srgbClr val="C08CFF"/>
      </a:accent3>
      <a:accent4>
        <a:srgbClr val="FFBDF2"/>
      </a:accent4>
      <a:accent5>
        <a:srgbClr val="EDB636"/>
      </a:accent5>
      <a:accent6>
        <a:srgbClr val="9E641B"/>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259</Words>
  <Application>Microsoft Office PowerPoint</Application>
  <PresentationFormat>On-screen Show (16:9)</PresentationFormat>
  <Paragraphs>28</Paragraphs>
  <Slides>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Barlow</vt:lpstr>
      <vt:lpstr>Raleway Thin</vt:lpstr>
      <vt:lpstr>Nunito Light</vt:lpstr>
      <vt:lpstr>Arial</vt:lpstr>
      <vt:lpstr>Kodchasan Medium</vt:lpstr>
      <vt:lpstr>Fira Sans Extra Condensed Medium</vt:lpstr>
      <vt:lpstr>PT Serif</vt:lpstr>
      <vt:lpstr>World Creativity Day by Slidesgo</vt:lpstr>
      <vt:lpstr>ARDUINO MASTER CLASS</vt:lpstr>
      <vt:lpstr>22 AGENDA</vt:lpstr>
      <vt:lpstr>LCD - Liquid Crystal Display</vt:lpstr>
      <vt:lpstr>16x2 LCD with Arduino</vt:lpstr>
      <vt:lpstr>Arduino Simulator</vt:lpstr>
      <vt:lpstr>Arduino LCD - Autodesk</vt:lpstr>
      <vt:lpstr>INTERVIEW 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MASTER CLASS</dc:title>
  <dc:creator>Abeeb Akorede Bello</dc:creator>
  <cp:lastModifiedBy>Abeeb Akorede Bello</cp:lastModifiedBy>
  <cp:revision>1</cp:revision>
  <dcterms:modified xsi:type="dcterms:W3CDTF">2023-01-06T05:21:50Z</dcterms:modified>
</cp:coreProperties>
</file>