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Fira Sans Extra Condensed Medium" panose="020B0604020202020204" charset="0"/>
      <p:regular r:id="rId13"/>
      <p:bold r:id="rId14"/>
      <p:italic r:id="rId15"/>
      <p:boldItalic r:id="rId16"/>
    </p:embeddedFont>
    <p:embeddedFont>
      <p:font typeface="Kodchasan Medium" panose="020B0604020202020204" charset="-34"/>
      <p:regular r:id="rId17"/>
      <p:bold r:id="rId18"/>
      <p:italic r:id="rId19"/>
      <p:boldItalic r:id="rId20"/>
    </p:embeddedFont>
    <p:embeddedFont>
      <p:font typeface="PT Serif" panose="020B0604020202020204" charset="0"/>
      <p:regular r:id="rId21"/>
      <p:bold r:id="rId22"/>
      <p:italic r:id="rId23"/>
      <p:boldItalic r:id="rId24"/>
    </p:embeddedFont>
    <p:embeddedFont>
      <p:font typeface="Raleway Thin"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gwrpt8NqdVDGSlOp5j93HQE/C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0"/>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0"/>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0"/>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0"/>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0"/>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0"/>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0"/>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0"/>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0"/>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0"/>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0"/>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0"/>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0"/>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1"/>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2"/>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2"/>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2"/>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2"/>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2"/>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2"/>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2"/>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2"/>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3"/>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3"/>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4"/>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4"/>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5"/>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25</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3234772" y="1907775"/>
            <a:ext cx="3374535"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Stepper Motor Control</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25 AGENDA</a:t>
            </a:r>
            <a:endParaRPr>
              <a:solidFill>
                <a:srgbClr val="6634C3"/>
              </a:solidFill>
            </a:endParaRPr>
          </a:p>
        </p:txBody>
      </p:sp>
      <p:sp>
        <p:nvSpPr>
          <p:cNvPr id="81" name="Google Shape;81;p2"/>
          <p:cNvSpPr txBox="1">
            <a:spLocks noGrp="1"/>
          </p:cNvSpPr>
          <p:nvPr>
            <p:ph type="subTitle" idx="5"/>
          </p:nvPr>
        </p:nvSpPr>
        <p:spPr>
          <a:xfrm flipH="1">
            <a:off x="1476375" y="2974209"/>
            <a:ext cx="2077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Stepper Motor</a:t>
            </a:r>
            <a:endParaRPr>
              <a:solidFill>
                <a:srgbClr val="5E4C72"/>
              </a:solidFill>
            </a:endParaRPr>
          </a:p>
        </p:txBody>
      </p:sp>
      <p:sp>
        <p:nvSpPr>
          <p:cNvPr id="82" name="Google Shape;82;p2"/>
          <p:cNvSpPr txBox="1">
            <a:spLocks noGrp="1"/>
          </p:cNvSpPr>
          <p:nvPr>
            <p:ph type="subTitle" idx="6"/>
          </p:nvPr>
        </p:nvSpPr>
        <p:spPr>
          <a:xfrm>
            <a:off x="5521595" y="3291158"/>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Interview questions &amp; News</a:t>
            </a:r>
            <a:endParaRPr>
              <a:solidFill>
                <a:srgbClr val="5E4C72"/>
              </a:solidFill>
            </a:endParaRPr>
          </a:p>
        </p:txBody>
      </p:sp>
      <p:sp>
        <p:nvSpPr>
          <p:cNvPr id="83" name="Google Shape;83;p2"/>
          <p:cNvSpPr txBox="1">
            <a:spLocks noGrp="1"/>
          </p:cNvSpPr>
          <p:nvPr>
            <p:ph type="subTitle" idx="7"/>
          </p:nvPr>
        </p:nvSpPr>
        <p:spPr>
          <a:xfrm flipH="1">
            <a:off x="3366165" y="2432599"/>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Interfacing Stepper Motor</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Stepper Motor</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595099" y="1176413"/>
            <a:ext cx="5977151" cy="11704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A Stepper Motor or a step motor is a brushless, synchronous motor, which divides a full rotation into a number of steps. Unlike a brushless DC motor, which rotates continuously when a fixed DC voltage is applied to it, a step motor rotates in discrete step angles.</a:t>
            </a:r>
            <a:endParaRPr/>
          </a:p>
          <a:p>
            <a:pPr marL="0" lvl="0" indent="0" algn="l" rtl="0">
              <a:lnSpc>
                <a:spcPct val="100000"/>
              </a:lnSpc>
              <a:spcBef>
                <a:spcPts val="0"/>
              </a:spcBef>
              <a:spcAft>
                <a:spcPts val="0"/>
              </a:spcAft>
              <a:buClr>
                <a:schemeClr val="dk1"/>
              </a:buClr>
              <a:buSzPts val="1100"/>
              <a:buNone/>
            </a:pPr>
            <a:endParaRPr/>
          </a:p>
          <a:p>
            <a:pPr marL="0" lvl="0" indent="0" algn="l" rtl="0">
              <a:lnSpc>
                <a:spcPct val="100000"/>
              </a:lnSpc>
              <a:spcBef>
                <a:spcPts val="0"/>
              </a:spcBef>
              <a:spcAft>
                <a:spcPts val="0"/>
              </a:spcAft>
              <a:buClr>
                <a:schemeClr val="dk1"/>
              </a:buClr>
              <a:buSzPts val="1100"/>
              <a:buNone/>
            </a:pPr>
            <a:r>
              <a:rPr lang="en-US"/>
              <a:t>The stepper motor is used for precise positioning with a motor, such as hard disk drives, robotics, antennas, telescopes, and some toys. </a:t>
            </a:r>
            <a:endParaRPr/>
          </a:p>
          <a:p>
            <a:pPr marL="0" lvl="0" indent="0" algn="l" rtl="0">
              <a:lnSpc>
                <a:spcPct val="100000"/>
              </a:lnSpc>
              <a:spcBef>
                <a:spcPts val="0"/>
              </a:spcBef>
              <a:spcAft>
                <a:spcPts val="0"/>
              </a:spcAft>
              <a:buClr>
                <a:schemeClr val="dk1"/>
              </a:buClr>
              <a:buSzPts val="1100"/>
              <a:buNone/>
            </a:pPr>
            <a:endParaRPr/>
          </a:p>
          <a:p>
            <a:pPr marL="0" lvl="0" indent="0" algn="l" rtl="0">
              <a:lnSpc>
                <a:spcPct val="100000"/>
              </a:lnSpc>
              <a:spcBef>
                <a:spcPts val="0"/>
              </a:spcBef>
              <a:spcAft>
                <a:spcPts val="0"/>
              </a:spcAft>
              <a:buClr>
                <a:schemeClr val="dk1"/>
              </a:buClr>
              <a:buSzPts val="1100"/>
              <a:buNone/>
            </a:pPr>
            <a:r>
              <a:rPr lang="en-US"/>
              <a:t>Stepper motors cannot run at high speeds, but have a high holding torque.</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6787000" y="1327250"/>
            <a:ext cx="1866900" cy="1866900"/>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6787000" y="3181800"/>
            <a:ext cx="1866900"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Stepper motor - Arduino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descr="OZEKI - How to use a stepper motor in arduino"/>
          <p:cNvPicPr preferRelativeResize="0"/>
          <p:nvPr/>
        </p:nvPicPr>
        <p:blipFill rotWithShape="1">
          <a:blip r:embed="rId3">
            <a:alphaModFix/>
          </a:blip>
          <a:srcRect/>
          <a:stretch/>
        </p:blipFill>
        <p:spPr>
          <a:xfrm>
            <a:off x="595100" y="1517230"/>
            <a:ext cx="5345799" cy="3140658"/>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6209758" y="2270805"/>
            <a:ext cx="2384683" cy="1633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20" name="Google Shape;120;p5"/>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p5"/>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22" name="Google Shape;122;p5"/>
          <p:cNvSpPr txBox="1">
            <a:spLocks noGrp="1"/>
          </p:cNvSpPr>
          <p:nvPr>
            <p:ph type="ctrTitle"/>
          </p:nvPr>
        </p:nvSpPr>
        <p:spPr>
          <a:xfrm flipH="1">
            <a:off x="87305" y="4333817"/>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Maxterm and Minterm</a:t>
            </a:r>
            <a:endParaRPr sz="2400"/>
          </a:p>
        </p:txBody>
      </p:sp>
      <p:sp>
        <p:nvSpPr>
          <p:cNvPr id="123" name="Google Shape;123;p5"/>
          <p:cNvSpPr txBox="1">
            <a:spLocks noGrp="1"/>
          </p:cNvSpPr>
          <p:nvPr>
            <p:ph type="ctrTitle" idx="2"/>
          </p:nvPr>
        </p:nvSpPr>
        <p:spPr>
          <a:xfrm flipH="1">
            <a:off x="2609570" y="2031212"/>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Multiplexer</a:t>
            </a:r>
            <a:endParaRPr sz="2400"/>
          </a:p>
        </p:txBody>
      </p:sp>
      <p:sp>
        <p:nvSpPr>
          <p:cNvPr id="124" name="Google Shape;124;p5"/>
          <p:cNvSpPr txBox="1">
            <a:spLocks noGrp="1"/>
          </p:cNvSpPr>
          <p:nvPr>
            <p:ph type="ctrTitle" idx="4"/>
          </p:nvPr>
        </p:nvSpPr>
        <p:spPr>
          <a:xfrm flipH="1">
            <a:off x="6106694" y="4370031"/>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malloc &amp; calloc </a:t>
            </a:r>
            <a:endParaRPr sz="2400"/>
          </a:p>
        </p:txBody>
      </p:sp>
      <p:sp>
        <p:nvSpPr>
          <p:cNvPr id="125" name="Google Shape;125;p5"/>
          <p:cNvSpPr/>
          <p:nvPr/>
        </p:nvSpPr>
        <p:spPr>
          <a:xfrm>
            <a:off x="80335" y="2373909"/>
            <a:ext cx="3207269"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Minterm - Product of sum because they are the rational AND of the place of variables </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Maxterm - sum of product because they are the rational OR of the place of variables.</a:t>
            </a: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1860464" y="1348320"/>
            <a:ext cx="414937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 multiplexer is a digital control which combines all the digital information from numerous sources and gives one output.</a:t>
            </a: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6376020" y="2158465"/>
            <a:ext cx="276798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calloc function initialize the allocated memory with 0 but malloc don’t. So the memory which is allocated by the malloc has the garbage data. In another word you can say that calloc is equal to the combination of malloc and memeset.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33" name="Google Shape;133;p7"/>
          <p:cNvGrpSpPr/>
          <p:nvPr/>
        </p:nvGrpSpPr>
        <p:grpSpPr>
          <a:xfrm>
            <a:off x="6742434" y="1764723"/>
            <a:ext cx="420494" cy="420530"/>
            <a:chOff x="7163817" y="1644982"/>
            <a:chExt cx="356865" cy="356866"/>
          </a:xfrm>
        </p:grpSpPr>
        <p:sp>
          <p:nvSpPr>
            <p:cNvPr id="134" name="Google Shape;134;p7"/>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7"/>
          <p:cNvGrpSpPr/>
          <p:nvPr/>
        </p:nvGrpSpPr>
        <p:grpSpPr>
          <a:xfrm>
            <a:off x="8003503" y="1764939"/>
            <a:ext cx="420494" cy="420097"/>
            <a:chOff x="8060684" y="1644982"/>
            <a:chExt cx="356865" cy="356498"/>
          </a:xfrm>
        </p:grpSpPr>
        <p:sp>
          <p:nvSpPr>
            <p:cNvPr id="137" name="Google Shape;137;p7"/>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7"/>
          <p:cNvGrpSpPr/>
          <p:nvPr/>
        </p:nvGrpSpPr>
        <p:grpSpPr>
          <a:xfrm>
            <a:off x="7389228" y="1764939"/>
            <a:ext cx="420494" cy="420097"/>
            <a:chOff x="7612250" y="1644982"/>
            <a:chExt cx="356865" cy="356498"/>
          </a:xfrm>
        </p:grpSpPr>
        <p:sp>
          <p:nvSpPr>
            <p:cNvPr id="142" name="Google Shape;142;p7"/>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6" name="Google Shape;146;p7"/>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PT Serif</vt:lpstr>
      <vt:lpstr>Raleway Thin</vt:lpstr>
      <vt:lpstr>Kodchasan Medium</vt:lpstr>
      <vt:lpstr>Fira Sans Extra Condensed Medium</vt:lpstr>
      <vt:lpstr>Arial</vt:lpstr>
      <vt:lpstr>Nunito Light</vt:lpstr>
      <vt:lpstr>Barlow</vt:lpstr>
      <vt:lpstr>World Creativity Day by Slidesgo</vt:lpstr>
      <vt:lpstr>ARDUINO MASTER CLASS</vt:lpstr>
      <vt:lpstr>25 AGENDA</vt:lpstr>
      <vt:lpstr>Stepper Motor</vt:lpstr>
      <vt:lpstr>Stepper motor -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2023-01-06T05:23:35Z</dcterms:modified>
</cp:coreProperties>
</file>