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Kodchasan Medium" panose="020B0604020202020204" charset="-34"/>
      <p:regular r:id="rId19"/>
      <p:bold r:id="rId20"/>
      <p:italic r:id="rId21"/>
      <p:bold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4RECjSrNkRmL8izhsdYM0y76Q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4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04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3074873" y="1798354"/>
            <a:ext cx="4100081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Rat Trap | Analog I/O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4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502759" y="2686218"/>
            <a:ext cx="2282185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Analog I/O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417410" y="2641128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597098" y="2511473"/>
            <a:ext cx="2205782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Indication &amp; Alert System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LASER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4700" y="1141250"/>
            <a:ext cx="464365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laser is a device that emits light through a process of optical amplification based on the stimulated emission of electromagnetic radiation.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/>
              <a:t>Laser</a:t>
            </a:r>
            <a:r>
              <a:rPr lang="en-US"/>
              <a:t>, a device that stimulates atoms or molecules to emit light at particular wavelengths and amplifies that light, typically producing a very narrow beam of radiation.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 descr="Laser pointer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0675" y="1380888"/>
            <a:ext cx="3248119" cy="243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LDR - Light Dependent Resistor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57025" y="1142575"/>
            <a:ext cx="464365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photoresistor or light dependent resistor is an electronic component that is sensitive to light. When light falls upon it, then the resistance changes.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Values of the resistance of the LDR may change over many orders of magnitude the value of the resistance falling as the level of light increases.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537" y="1608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Connecting Laser Module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3217852" y="957918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E4C72"/>
                </a:solidFill>
                <a:latin typeface="Barlow"/>
                <a:ea typeface="Barlow"/>
                <a:cs typeface="Barlow"/>
                <a:sym typeface="Barlow"/>
              </a:rPr>
              <a:t>VCC | Ground | Data</a:t>
            </a:r>
            <a:endParaRPr sz="1400" b="0" i="0" u="none" strike="noStrike" cap="none">
              <a:solidFill>
                <a:srgbClr val="5E4C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5290" y="1860487"/>
            <a:ext cx="3820099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Connecting LDR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360777" y="907353"/>
            <a:ext cx="39998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E4C72"/>
                </a:solidFill>
                <a:latin typeface="Barlow"/>
                <a:ea typeface="Barlow"/>
                <a:cs typeface="Barlow"/>
                <a:sym typeface="Barlow"/>
              </a:rPr>
              <a:t>LDR &amp; 10K Ohm (Brown, Black, Orange)</a:t>
            </a:r>
            <a:endParaRPr sz="1400" b="0" i="0" u="none" strike="noStrike" cap="none">
              <a:solidFill>
                <a:srgbClr val="5E4C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874" y="1569502"/>
            <a:ext cx="4123154" cy="308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3" name="Google Shape;143;p7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>
            <a:spLocks noGrp="1"/>
          </p:cNvSpPr>
          <p:nvPr>
            <p:ph type="ctrTitle"/>
          </p:nvPr>
        </p:nvSpPr>
        <p:spPr>
          <a:xfrm flipH="1">
            <a:off x="129139" y="3042898"/>
            <a:ext cx="2291590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If resistance is low in LDR than light is dim or bright?</a:t>
            </a:r>
            <a:endParaRPr sz="2400"/>
          </a:p>
        </p:txBody>
      </p:sp>
      <p:sp>
        <p:nvSpPr>
          <p:cNvPr id="146" name="Google Shape;146;p7"/>
          <p:cNvSpPr txBox="1">
            <a:spLocks noGrp="1"/>
          </p:cNvSpPr>
          <p:nvPr>
            <p:ph type="ctrTitle" idx="2"/>
          </p:nvPr>
        </p:nvSpPr>
        <p:spPr>
          <a:xfrm flipH="1">
            <a:off x="2902111" y="193639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the function of LDR?</a:t>
            </a:r>
            <a:endParaRPr sz="2400"/>
          </a:p>
        </p:txBody>
      </p:sp>
      <p:sp>
        <p:nvSpPr>
          <p:cNvPr id="147" name="Google Shape;147;p7"/>
          <p:cNvSpPr txBox="1">
            <a:spLocks noGrp="1"/>
          </p:cNvSpPr>
          <p:nvPr>
            <p:ph type="ctrTitle" idx="4"/>
          </p:nvPr>
        </p:nvSpPr>
        <p:spPr>
          <a:xfrm flipH="1">
            <a:off x="6473693" y="3262078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How many Bit ADC is Present in Arduino?</a:t>
            </a:r>
            <a:endParaRPr sz="2400"/>
          </a:p>
        </p:txBody>
      </p:sp>
      <p:sp>
        <p:nvSpPr>
          <p:cNvPr id="148" name="Google Shape;148;p7"/>
          <p:cNvSpPr/>
          <p:nvPr/>
        </p:nvSpPr>
        <p:spPr>
          <a:xfrm>
            <a:off x="865371" y="2657607"/>
            <a:ext cx="7521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Bright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2719322" y="1197729"/>
            <a:ext cx="36562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The main purpose of a light dependent resistor is to change the brightness of a light in different weather conditions.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733702" y="1104470"/>
            <a:ext cx="220478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10 Bit ADC | It has the ability to detect 1,024 (2^10) discrete analog levels. Some microcontrollers have 8-bit ADCs (2^8 = 256 discrete levels) and some have 16-bit ADCs (2^16 = 65,536 discrete levels).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57" name="Google Shape;157;p9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9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60" name="Google Shape;160;p9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9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65" name="Google Shape;165;p9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Raleway Thin</vt:lpstr>
      <vt:lpstr>PT Serif</vt:lpstr>
      <vt:lpstr>Arial</vt:lpstr>
      <vt:lpstr>Fira Sans Extra Condensed Medium</vt:lpstr>
      <vt:lpstr>Kodchasan Medium</vt:lpstr>
      <vt:lpstr>Barlow</vt:lpstr>
      <vt:lpstr>Nunito Light</vt:lpstr>
      <vt:lpstr>World Creativity Day by Slidesgo</vt:lpstr>
      <vt:lpstr>ARDUINO MASTER CLASS</vt:lpstr>
      <vt:lpstr>4 AGENDA</vt:lpstr>
      <vt:lpstr>LASER</vt:lpstr>
      <vt:lpstr>LDR - Light Dependent Resistor</vt:lpstr>
      <vt:lpstr>Connecting Laser Module</vt:lpstr>
      <vt:lpstr>Connecting LDR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2023-01-06T04:54:05Z</dcterms:modified>
</cp:coreProperties>
</file>