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arlow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Kodchasan Medium" panose="020B0604020202020204" charset="-34"/>
      <p:regular r:id="rId20"/>
      <p:bold r:id="rId21"/>
      <p:italic r:id="rId22"/>
      <p:boldItalic r:id="rId23"/>
    </p:embeddedFont>
    <p:embeddedFont>
      <p:font typeface="PT Serif" panose="020B0604020202020204" charset="0"/>
      <p:regular r:id="rId24"/>
      <p:bold r:id="rId25"/>
      <p:italic r:id="rId26"/>
      <p:boldItalic r:id="rId27"/>
    </p:embeddedFont>
    <p:embeddedFont>
      <p:font typeface="Raleway Thin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lK+ZoeO7nRHWp2T4LJVzhSPCc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5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6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6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06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3358687" y="1829582"/>
            <a:ext cx="5374693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LCD Interface | I2C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6634C3"/>
                </a:solidFill>
              </a:rPr>
              <a:t>6 AGENDA</a:t>
            </a:r>
            <a:endParaRPr dirty="0"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848144" y="2974209"/>
            <a:ext cx="1705951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I2C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Protocol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502545" y="2949122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427846" y="3386150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LCD Interface with Arduino with &amp; without I2C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I2C – Inter Integrated Circuit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4700" y="1141250"/>
            <a:ext cx="464365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you can connect multiple slaves to a single master (like SPI) and you can have multiple masters controlling single, or multiple slaves.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Like UART communication, I2C only uses two wires to transmit data between devices: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SDA (Serial Data) – The line for the master and slave to send and receive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SCL (Serial Clock) – The line that carries the clock signal.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906" y="2028672"/>
            <a:ext cx="3059987" cy="149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LCD - Liquid Crystal Display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484700" y="1141250"/>
            <a:ext cx="4508540" cy="117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It is a type of flat panel display which uses liquid crystals in its primary form of operation.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395" y="3316120"/>
            <a:ext cx="1901361" cy="931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 flipH="1">
            <a:off x="595099" y="2687628"/>
            <a:ext cx="1947657" cy="31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E4C72"/>
                </a:solidFill>
                <a:latin typeface="Barlow"/>
                <a:ea typeface="Barlow"/>
                <a:cs typeface="Barlow"/>
                <a:sym typeface="Barlow"/>
              </a:rPr>
              <a:t>16×2 character LCD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1989" y="3025711"/>
            <a:ext cx="1946648" cy="151248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 flipH="1">
            <a:off x="4356333" y="2687627"/>
            <a:ext cx="1947657" cy="31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E4C72"/>
                </a:solidFill>
                <a:latin typeface="Barlow"/>
                <a:ea typeface="Barlow"/>
                <a:cs typeface="Barlow"/>
                <a:sym typeface="Barlow"/>
              </a:rPr>
              <a:t>GLCD</a:t>
            </a:r>
            <a:endParaRPr sz="1400" b="0" i="0" u="none" strike="noStrike" cap="none">
              <a:solidFill>
                <a:srgbClr val="5E4C7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16x2 LCD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7255"/>
          <a:stretch/>
        </p:blipFill>
        <p:spPr>
          <a:xfrm>
            <a:off x="924674" y="1119562"/>
            <a:ext cx="7027363" cy="361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16x2 LCD with Arduino using I2C 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853" y="1361400"/>
            <a:ext cx="7620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1"/>
                </a:solidFill>
              </a:rPr>
              <a:t>INTERVIEW QUESTIONS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4" name="Google Shape;144;p7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>
            <a:spLocks noGrp="1"/>
          </p:cNvSpPr>
          <p:nvPr>
            <p:ph type="ctrTitle"/>
          </p:nvPr>
        </p:nvSpPr>
        <p:spPr>
          <a:xfrm flipH="1">
            <a:off x="0" y="3910136"/>
            <a:ext cx="2806471" cy="12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I2C communication</a:t>
            </a:r>
            <a:endParaRPr sz="2400"/>
          </a:p>
        </p:txBody>
      </p:sp>
      <p:sp>
        <p:nvSpPr>
          <p:cNvPr id="147" name="Google Shape;147;p7"/>
          <p:cNvSpPr txBox="1">
            <a:spLocks noGrp="1"/>
          </p:cNvSpPr>
          <p:nvPr>
            <p:ph type="ctrTitle" idx="2"/>
          </p:nvPr>
        </p:nvSpPr>
        <p:spPr>
          <a:xfrm flipH="1">
            <a:off x="2902109" y="2104653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I2C is half-duplex or full-duplex?</a:t>
            </a:r>
            <a:endParaRPr sz="2400"/>
          </a:p>
        </p:txBody>
      </p:sp>
      <p:sp>
        <p:nvSpPr>
          <p:cNvPr id="148" name="Google Shape;148;p7"/>
          <p:cNvSpPr txBox="1">
            <a:spLocks noGrp="1"/>
          </p:cNvSpPr>
          <p:nvPr>
            <p:ph type="ctrTitle" idx="4"/>
          </p:nvPr>
        </p:nvSpPr>
        <p:spPr>
          <a:xfrm flipH="1">
            <a:off x="6281353" y="2384687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Commands of LCD</a:t>
            </a:r>
            <a:endParaRPr sz="2400"/>
          </a:p>
        </p:txBody>
      </p:sp>
      <p:sp>
        <p:nvSpPr>
          <p:cNvPr id="149" name="Google Shape;149;p7"/>
          <p:cNvSpPr/>
          <p:nvPr/>
        </p:nvSpPr>
        <p:spPr>
          <a:xfrm>
            <a:off x="114025" y="1447923"/>
            <a:ext cx="2384725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I2C is a serial communication protocol.I2C is basically a two-wire communication protocol. It uses only two wire for communication. In which one wire is used for the data (SDA) and other wire is used for the clock (SCL).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2612775" y="1039283"/>
            <a:ext cx="425502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Half-duplex devices can only transmit in one direction at one time. With half-duplex mode, data can move in two directions, but not at the same time.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554752" y="107985"/>
            <a:ext cx="8024169" cy="3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Code-01, the LCD command will be the clear LCD screen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Code-02, the LCD command will be returning home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Code-04, the LCD command will be decrement cursor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Code-06, the LCD command will be Increment cursor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Code-05, the LCD command will be Shift display right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Code-07, the LCD command will be Shift display left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Code-08, the LCD command will be Display off, cursor off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Code-0A, the LCD command will be cursor on and display off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Code-0C, the LCD command will be cursor off, display on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Code-0E, the LCD command will be cursor blinking, Display on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Code-0F, the LCD command will be cursor blinking, Display on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Code-10, the LCD command will be Shift cursor position to left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Code-14, the LCD command will be Shift cursor position to the right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Code-18, the LCD command will be Shift the entire display to the left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Code-1C, the LCD command will be Shift the entire display to the right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Code-80, the LCD command will be Force cursor to the beginning ( 1st line)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Code-C0, the LCD command will be Force cursor to the beginning ( 2nd line)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For Hex Code-38, the LCD command will be 2 lines and 5×7 matrix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LCD 16×2 Arduino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61" name="Google Shape;161;p10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62" name="Google Shape;162;p10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0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65" name="Google Shape;165;p10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0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70" name="Google Shape;170;p10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Barlow</vt:lpstr>
      <vt:lpstr>Raleway Thin</vt:lpstr>
      <vt:lpstr>Arial</vt:lpstr>
      <vt:lpstr>PT Serif</vt:lpstr>
      <vt:lpstr>Nunito Light</vt:lpstr>
      <vt:lpstr>Fira Sans Extra Condensed Medium</vt:lpstr>
      <vt:lpstr>Kodchasan Medium</vt:lpstr>
      <vt:lpstr>World Creativity Day by Slidesgo</vt:lpstr>
      <vt:lpstr>ARDUINO MASTER CLASS</vt:lpstr>
      <vt:lpstr>6 AGENDA</vt:lpstr>
      <vt:lpstr>I2C – Inter Integrated Circuit</vt:lpstr>
      <vt:lpstr>LCD - Liquid Crystal Display</vt:lpstr>
      <vt:lpstr>16x2 LCD with Arduino</vt:lpstr>
      <vt:lpstr>16x2 LCD with Arduino using I2C </vt:lpstr>
      <vt:lpstr>INTERVIEW QUESTIONS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2023-01-06T04:56:16Z</dcterms:modified>
</cp:coreProperties>
</file>