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Kodchasan Medium" panose="020B0604020202020204" charset="-34"/>
      <p:regular r:id="rId19"/>
      <p:bold r:id="rId20"/>
      <p:italic r:id="rId21"/>
      <p:boldItalic r:id="rId22"/>
    </p:embeddedFont>
    <p:embeddedFont>
      <p:font typeface="PT Serif" panose="020B0604020202020204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wT1HjrAWmj+tvMYlRWaZSqRb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4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4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07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1086774" y="1784991"/>
            <a:ext cx="8034725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RFID based authentication system | UART Protocol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7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848144" y="2974209"/>
            <a:ext cx="1705951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RF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502545" y="294912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03850" y="2806948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Authentication system using RFReader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RFID - Radio Frequency Identification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4195903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device is based on the Radio frequency signals.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RFID systems consists of RFID Reader and a tag which is normally used in identification and tracking of objects.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is a device which consists of an antenna, transceiver and a decoder.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467" y="1780972"/>
            <a:ext cx="3311066" cy="15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RFID - Radio Frequency Identification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372968" y="1167187"/>
            <a:ext cx="55949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Transceiver: </a:t>
            </a:r>
            <a:r>
              <a:rPr lang="en-US"/>
              <a:t>It can be used either as a transmitter or a receiver. It consists of an oscillator to generate a continuous signal which is modulated to a required frequency and then transmitted into air through an antenna.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Antenna: </a:t>
            </a:r>
            <a:r>
              <a:rPr lang="en-US"/>
              <a:t>It is a device which converts the electrical signal into electromagnetic signal which is efficient in propagating the signal in air.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/>
              <a:t>Decoder: </a:t>
            </a:r>
            <a:r>
              <a:rPr lang="en-US"/>
              <a:t>When a RF signal is detected at the antenna from a tag, the decoder helps in retrieving the data.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868" y="1611692"/>
            <a:ext cx="2960242" cy="189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RFID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034" y="1489753"/>
            <a:ext cx="4752203" cy="3168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444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16x2 LCD with Arduino using I2C 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853" y="1361400"/>
            <a:ext cx="7620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7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ctrTitle"/>
          </p:nvPr>
        </p:nvSpPr>
        <p:spPr>
          <a:xfrm flipH="1">
            <a:off x="0" y="3910136"/>
            <a:ext cx="2806471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meant by RFID technology?</a:t>
            </a:r>
            <a:endParaRPr sz="2400"/>
          </a:p>
        </p:txBody>
      </p:sp>
      <p:sp>
        <p:nvSpPr>
          <p:cNvPr id="144" name="Google Shape;144;p7"/>
          <p:cNvSpPr txBox="1">
            <a:spLocks noGrp="1"/>
          </p:cNvSpPr>
          <p:nvPr>
            <p:ph type="ctrTitle" idx="2"/>
          </p:nvPr>
        </p:nvSpPr>
        <p:spPr>
          <a:xfrm flipH="1">
            <a:off x="2902109" y="2104653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carrier to interference ratio(C/I)?</a:t>
            </a:r>
            <a:endParaRPr sz="2400"/>
          </a:p>
        </p:txBody>
      </p:sp>
      <p:sp>
        <p:nvSpPr>
          <p:cNvPr id="145" name="Google Shape;145;p7"/>
          <p:cNvSpPr txBox="1">
            <a:spLocks noGrp="1"/>
          </p:cNvSpPr>
          <p:nvPr>
            <p:ph type="ctrTitle" idx="4"/>
          </p:nvPr>
        </p:nvSpPr>
        <p:spPr>
          <a:xfrm flipH="1">
            <a:off x="6281353" y="3631551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SNR</a:t>
            </a:r>
            <a:endParaRPr sz="2400"/>
          </a:p>
        </p:txBody>
      </p:sp>
      <p:sp>
        <p:nvSpPr>
          <p:cNvPr id="146" name="Google Shape;146;p7"/>
          <p:cNvSpPr/>
          <p:nvPr/>
        </p:nvSpPr>
        <p:spPr>
          <a:xfrm>
            <a:off x="114025" y="1447923"/>
            <a:ext cx="238472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It uses radio waves to passively identify a tagged object. 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All that is needed is radio communication between the tag and the reader.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2664145" y="1397713"/>
            <a:ext cx="42550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C/I refer to ratio of carrier power to the interference power.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716877" y="1617782"/>
            <a:ext cx="22564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SNR refer to ratio of signal power to the noise power. C/I apply to modulated waveform while SNR applies to the unmodulated waveform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55" name="Google Shape;155;p9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58" name="Google Shape;158;p9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9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63" name="Google Shape;163;p9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Nunito Light</vt:lpstr>
      <vt:lpstr>Barlow</vt:lpstr>
      <vt:lpstr>Fira Sans Extra Condensed Medium</vt:lpstr>
      <vt:lpstr>Kodchasan Medium</vt:lpstr>
      <vt:lpstr>Arial</vt:lpstr>
      <vt:lpstr>PT Serif</vt:lpstr>
      <vt:lpstr>Raleway Thin</vt:lpstr>
      <vt:lpstr>World Creativity Day by Slidesgo</vt:lpstr>
      <vt:lpstr>ARDUINO MASTER CLASS</vt:lpstr>
      <vt:lpstr>7 AGENDA</vt:lpstr>
      <vt:lpstr>RFID - Radio Frequency Identification</vt:lpstr>
      <vt:lpstr>RFID - Radio Frequency Identification</vt:lpstr>
      <vt:lpstr>RFID with Arduino</vt:lpstr>
      <vt:lpstr>16x2 LCD with Arduino using I2C 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2023-01-06T05:05:39Z</dcterms:modified>
</cp:coreProperties>
</file>