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Kodchasan Medium" panose="020B0604020202020204" charset="-34"/>
      <p:regular r:id="rId17"/>
      <p:bold r:id="rId18"/>
      <p:italic r:id="rId19"/>
      <p:boldItalic r:id="rId20"/>
    </p:embeddedFont>
    <p:embeddedFont>
      <p:font typeface="PT Serif" panose="020B0604020202020204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BQWAJIA2aJdV7ao9UeBoiQzdm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2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3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09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1154695" y="1784992"/>
            <a:ext cx="6987938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 Temperature Monitoring System | Analog Sensor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9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416894" y="2935874"/>
            <a:ext cx="2568452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Temperature sensor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416504" y="2860292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Q &amp; A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403850" y="2413235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Temperature detection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Temperature sensor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3910305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temperature sensor is an electronic device that measures the temperature of its environment and converts the input data into electronic data to record, monitor, or signal temperature changes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9418" y="1380888"/>
            <a:ext cx="4487728" cy="252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IR Sensor with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9925" y="1137311"/>
            <a:ext cx="4955825" cy="352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1"/>
                </a:solidFill>
              </a:rPr>
              <a:t>INTERVIEW QUESTIONS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8" name="Google Shape;118;p5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>
            <a:spLocks noGrp="1"/>
          </p:cNvSpPr>
          <p:nvPr>
            <p:ph type="ctrTitle"/>
          </p:nvPr>
        </p:nvSpPr>
        <p:spPr>
          <a:xfrm flipH="1">
            <a:off x="0" y="3291834"/>
            <a:ext cx="2806471" cy="12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LM35 Temperature measurement range</a:t>
            </a:r>
            <a:endParaRPr sz="2400"/>
          </a:p>
        </p:txBody>
      </p:sp>
      <p:sp>
        <p:nvSpPr>
          <p:cNvPr id="121" name="Google Shape;121;p5"/>
          <p:cNvSpPr txBox="1">
            <a:spLocks noGrp="1"/>
          </p:cNvSpPr>
          <p:nvPr>
            <p:ph type="ctrTitle" idx="2"/>
          </p:nvPr>
        </p:nvSpPr>
        <p:spPr>
          <a:xfrm flipH="1">
            <a:off x="2902109" y="2104653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meant by Flipflop?</a:t>
            </a:r>
            <a:endParaRPr sz="2400"/>
          </a:p>
        </p:txBody>
      </p:sp>
      <p:sp>
        <p:nvSpPr>
          <p:cNvPr id="122" name="Google Shape;122;p5"/>
          <p:cNvSpPr txBox="1">
            <a:spLocks noGrp="1"/>
          </p:cNvSpPr>
          <p:nvPr>
            <p:ph type="ctrTitle" idx="4"/>
          </p:nvPr>
        </p:nvSpPr>
        <p:spPr>
          <a:xfrm flipH="1">
            <a:off x="6192754" y="3152742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the difference between timer and counter of microcontroller?</a:t>
            </a:r>
            <a:endParaRPr sz="2400"/>
          </a:p>
        </p:txBody>
      </p:sp>
      <p:sp>
        <p:nvSpPr>
          <p:cNvPr id="123" name="Google Shape;123;p5"/>
          <p:cNvSpPr/>
          <p:nvPr/>
        </p:nvSpPr>
        <p:spPr>
          <a:xfrm>
            <a:off x="956289" y="1087882"/>
            <a:ext cx="569001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 Flip-flop is a basic electronic circuit used for storing information in a digital machine. It is a bistable device. It means it has two stable states.</a:t>
            </a: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It has one or more inputs and two complement outputs.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741131" y="2076340"/>
            <a:ext cx="225647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Timer counts internal clock cycles while counter counts external events.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591336" y="2876559"/>
            <a:ext cx="32688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-55°C to 150°C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31" name="Google Shape;131;p7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32" name="Google Shape;132;p7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35" name="Google Shape;135;p7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7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40" name="Google Shape;140;p7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Kodchasan Medium</vt:lpstr>
      <vt:lpstr>Nunito Light</vt:lpstr>
      <vt:lpstr>Arial</vt:lpstr>
      <vt:lpstr>Barlow</vt:lpstr>
      <vt:lpstr>Raleway Thin</vt:lpstr>
      <vt:lpstr>Fira Sans Extra Condensed Medium</vt:lpstr>
      <vt:lpstr>PT Serif</vt:lpstr>
      <vt:lpstr>World Creativity Day by Slidesgo</vt:lpstr>
      <vt:lpstr>ARDUINO MASTER CLASS</vt:lpstr>
      <vt:lpstr>9 AGENDA</vt:lpstr>
      <vt:lpstr>Temperature sensor</vt:lpstr>
      <vt:lpstr>IR Sensor with Arduino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2023-01-06T05:07:06Z</dcterms:modified>
</cp:coreProperties>
</file>