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Barlow" panose="020B0604020202020204" charset="0"/>
      <p:regular r:id="rId16"/>
      <p:bold r:id="rId17"/>
      <p:italic r:id="rId18"/>
      <p:boldItalic r:id="rId19"/>
    </p:embeddedFont>
    <p:embeddedFont>
      <p:font typeface="Chelsea Market" panose="020B0604020202020204" charset="0"/>
      <p:regular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Kodchasan Medium" panose="020B0604020202020204" charset="-34"/>
      <p:regular r:id="rId25"/>
      <p:bold r:id="rId26"/>
      <p:italic r:id="rId27"/>
      <p:boldItalic r:id="rId28"/>
    </p:embeddedFont>
    <p:embeddedFont>
      <p:font typeface="PT Serif" panose="020B0604020202020204" charset="0"/>
      <p:regular r:id="rId29"/>
      <p:bold r:id="rId30"/>
      <p:italic r:id="rId31"/>
      <p:boldItalic r:id="rId32"/>
    </p:embeddedFont>
    <p:embeddedFont>
      <p:font typeface="Raleway Thin" pitchFamily="2" charset="0"/>
      <p:regular r:id="rId33"/>
      <p: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4BxKtzeOwXXKBE8cvwLP9qBd0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" name="Google Shape;21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/>
          <p:nvPr/>
        </p:nvSpPr>
        <p:spPr>
          <a:xfrm flipH="1">
            <a:off x="-32" y="-2151110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 txBox="1">
            <a:spLocks noGrp="1"/>
          </p:cNvSpPr>
          <p:nvPr>
            <p:ph type="ctrTitle"/>
          </p:nvPr>
        </p:nvSpPr>
        <p:spPr>
          <a:xfrm rot="828">
            <a:off x="607800" y="2789375"/>
            <a:ext cx="7473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subTitle" idx="1"/>
          </p:nvPr>
        </p:nvSpPr>
        <p:spPr>
          <a:xfrm rot="1265">
            <a:off x="632184" y="43307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  <a:defRPr sz="2800"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9"/>
          <p:cNvSpPr/>
          <p:nvPr/>
        </p:nvSpPr>
        <p:spPr>
          <a:xfrm flipH="1">
            <a:off x="-2746932" y="-1336785"/>
            <a:ext cx="9960582" cy="7817048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9"/>
          <p:cNvSpPr txBox="1">
            <a:spLocks noGrp="1"/>
          </p:cNvSpPr>
          <p:nvPr>
            <p:ph type="title"/>
          </p:nvPr>
        </p:nvSpPr>
        <p:spPr>
          <a:xfrm>
            <a:off x="3785450" y="727300"/>
            <a:ext cx="4598700" cy="22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2" name="Google Shape;92;p29"/>
          <p:cNvSpPr/>
          <p:nvPr/>
        </p:nvSpPr>
        <p:spPr>
          <a:xfrm>
            <a:off x="6647438" y="2522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9"/>
          <p:cNvSpPr/>
          <p:nvPr/>
        </p:nvSpPr>
        <p:spPr>
          <a:xfrm>
            <a:off x="7253900" y="59510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9"/>
          <p:cNvSpPr/>
          <p:nvPr/>
        </p:nvSpPr>
        <p:spPr>
          <a:xfrm>
            <a:off x="7505600" y="77577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9"/>
          <p:cNvSpPr/>
          <p:nvPr/>
        </p:nvSpPr>
        <p:spPr>
          <a:xfrm>
            <a:off x="8010375" y="382575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9"/>
          <p:cNvSpPr/>
          <p:nvPr/>
        </p:nvSpPr>
        <p:spPr>
          <a:xfrm>
            <a:off x="7799050" y="3358000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9"/>
          <p:cNvSpPr/>
          <p:nvPr/>
        </p:nvSpPr>
        <p:spPr>
          <a:xfrm>
            <a:off x="8070075" y="30284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9"/>
          <p:cNvSpPr/>
          <p:nvPr/>
        </p:nvSpPr>
        <p:spPr>
          <a:xfrm>
            <a:off x="7582500" y="2763800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SECTION_TITLE_AND_DESCRIPTION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 txBox="1">
            <a:spLocks noGrp="1"/>
          </p:cNvSpPr>
          <p:nvPr>
            <p:ph type="subTitle" idx="1"/>
          </p:nvPr>
        </p:nvSpPr>
        <p:spPr>
          <a:xfrm>
            <a:off x="4691100" y="2241613"/>
            <a:ext cx="38961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30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30"/>
          <p:cNvSpPr/>
          <p:nvPr/>
        </p:nvSpPr>
        <p:spPr>
          <a:xfrm flipH="1">
            <a:off x="-334475" y="-113880"/>
            <a:ext cx="7194389" cy="5426531"/>
          </a:xfrm>
          <a:custGeom>
            <a:avLst/>
            <a:gdLst/>
            <a:ahLst/>
            <a:cxnLst/>
            <a:rect l="l" t="t" r="r" b="b"/>
            <a:pathLst>
              <a:path w="123684" h="97067" extrusionOk="0">
                <a:moveTo>
                  <a:pt x="123683" y="0"/>
                </a:moveTo>
                <a:cubicBezTo>
                  <a:pt x="116809" y="659"/>
                  <a:pt x="110002" y="2789"/>
                  <a:pt x="104533" y="6962"/>
                </a:cubicBezTo>
                <a:cubicBezTo>
                  <a:pt x="96584" y="13023"/>
                  <a:pt x="91796" y="20424"/>
                  <a:pt x="82836" y="24838"/>
                </a:cubicBezTo>
                <a:cubicBezTo>
                  <a:pt x="72141" y="30108"/>
                  <a:pt x="57625" y="26331"/>
                  <a:pt x="48973" y="34544"/>
                </a:cubicBezTo>
                <a:cubicBezTo>
                  <a:pt x="44866" y="38409"/>
                  <a:pt x="43153" y="44185"/>
                  <a:pt x="42494" y="49785"/>
                </a:cubicBezTo>
                <a:cubicBezTo>
                  <a:pt x="41835" y="55363"/>
                  <a:pt x="42055" y="61051"/>
                  <a:pt x="41045" y="66607"/>
                </a:cubicBezTo>
                <a:cubicBezTo>
                  <a:pt x="40606" y="69067"/>
                  <a:pt x="39881" y="71548"/>
                  <a:pt x="38519" y="73657"/>
                </a:cubicBezTo>
                <a:cubicBezTo>
                  <a:pt x="37114" y="75875"/>
                  <a:pt x="35049" y="77631"/>
                  <a:pt x="32853" y="79059"/>
                </a:cubicBezTo>
                <a:cubicBezTo>
                  <a:pt x="29823" y="81013"/>
                  <a:pt x="26507" y="82463"/>
                  <a:pt x="23015" y="83297"/>
                </a:cubicBezTo>
                <a:cubicBezTo>
                  <a:pt x="17898" y="84549"/>
                  <a:pt x="12430" y="84549"/>
                  <a:pt x="7620" y="86701"/>
                </a:cubicBezTo>
                <a:cubicBezTo>
                  <a:pt x="3514" y="88546"/>
                  <a:pt x="0" y="92806"/>
                  <a:pt x="264" y="97067"/>
                </a:cubicBezTo>
                <a:lnTo>
                  <a:pt x="123683" y="97067"/>
                </a:lnTo>
                <a:lnTo>
                  <a:pt x="123683" y="0"/>
                </a:lnTo>
                <a:close/>
              </a:path>
            </a:pathLst>
          </a:custGeom>
          <a:solidFill>
            <a:srgbClr val="F0E8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1"/>
          <p:cNvSpPr txBox="1">
            <a:spLocks noGrp="1"/>
          </p:cNvSpPr>
          <p:nvPr>
            <p:ph type="subTitle" idx="1"/>
          </p:nvPr>
        </p:nvSpPr>
        <p:spPr>
          <a:xfrm flipH="1">
            <a:off x="6588325" y="3294813"/>
            <a:ext cx="1681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subTitle" idx="2"/>
          </p:nvPr>
        </p:nvSpPr>
        <p:spPr>
          <a:xfrm flipH="1">
            <a:off x="680375" y="3294813"/>
            <a:ext cx="19581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ubTitle" idx="3"/>
          </p:nvPr>
        </p:nvSpPr>
        <p:spPr>
          <a:xfrm flipH="1">
            <a:off x="6588325" y="3840773"/>
            <a:ext cx="195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7" name="Google Shape;107;p31"/>
          <p:cNvSpPr txBox="1">
            <a:spLocks noGrp="1"/>
          </p:cNvSpPr>
          <p:nvPr>
            <p:ph type="subTitle" idx="4"/>
          </p:nvPr>
        </p:nvSpPr>
        <p:spPr>
          <a:xfrm flipH="1">
            <a:off x="3731088" y="879245"/>
            <a:ext cx="16818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Kodchasan Medium"/>
              <a:buNone/>
              <a:defRPr sz="30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108" name="Google Shape;108;p31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31"/>
          <p:cNvSpPr txBox="1">
            <a:spLocks noGrp="1"/>
          </p:cNvSpPr>
          <p:nvPr>
            <p:ph type="subTitle" idx="5"/>
          </p:nvPr>
        </p:nvSpPr>
        <p:spPr>
          <a:xfrm flipH="1">
            <a:off x="680375" y="3840773"/>
            <a:ext cx="195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0" name="Google Shape;110;p31"/>
          <p:cNvSpPr txBox="1">
            <a:spLocks noGrp="1"/>
          </p:cNvSpPr>
          <p:nvPr>
            <p:ph type="subTitle" idx="6"/>
          </p:nvPr>
        </p:nvSpPr>
        <p:spPr>
          <a:xfrm flipH="1">
            <a:off x="3592950" y="1425030"/>
            <a:ext cx="1958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31"/>
          <p:cNvSpPr/>
          <p:nvPr/>
        </p:nvSpPr>
        <p:spPr>
          <a:xfrm>
            <a:off x="5774813" y="1664088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1"/>
          <p:cNvSpPr/>
          <p:nvPr/>
        </p:nvSpPr>
        <p:spPr>
          <a:xfrm>
            <a:off x="6054950" y="1359850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1"/>
          <p:cNvSpPr/>
          <p:nvPr/>
        </p:nvSpPr>
        <p:spPr>
          <a:xfrm>
            <a:off x="6512375" y="1455225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dk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1"/>
          <p:cNvSpPr/>
          <p:nvPr/>
        </p:nvSpPr>
        <p:spPr>
          <a:xfrm>
            <a:off x="3086800" y="1913950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31"/>
          <p:cNvSpPr/>
          <p:nvPr/>
        </p:nvSpPr>
        <p:spPr>
          <a:xfrm>
            <a:off x="1470775" y="2740775"/>
            <a:ext cx="141975" cy="108450"/>
          </a:xfrm>
          <a:custGeom>
            <a:avLst/>
            <a:gdLst/>
            <a:ahLst/>
            <a:cxnLst/>
            <a:rect l="l" t="t" r="r" b="b"/>
            <a:pathLst>
              <a:path w="5679" h="4338" extrusionOk="0">
                <a:moveTo>
                  <a:pt x="2795" y="1"/>
                </a:moveTo>
                <a:cubicBezTo>
                  <a:pt x="2116" y="1"/>
                  <a:pt x="1451" y="323"/>
                  <a:pt x="1025" y="927"/>
                </a:cubicBezTo>
                <a:cubicBezTo>
                  <a:pt x="1" y="2382"/>
                  <a:pt x="1075" y="4338"/>
                  <a:pt x="2766" y="4338"/>
                </a:cubicBezTo>
                <a:cubicBezTo>
                  <a:pt x="2900" y="4338"/>
                  <a:pt x="3037" y="4325"/>
                  <a:pt x="3177" y="4300"/>
                </a:cubicBezTo>
                <a:cubicBezTo>
                  <a:pt x="5096" y="3951"/>
                  <a:pt x="5678" y="1450"/>
                  <a:pt x="4049" y="403"/>
                </a:cubicBezTo>
                <a:cubicBezTo>
                  <a:pt x="3665" y="131"/>
                  <a:pt x="3227" y="1"/>
                  <a:pt x="279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1"/>
          <p:cNvSpPr/>
          <p:nvPr/>
        </p:nvSpPr>
        <p:spPr>
          <a:xfrm>
            <a:off x="2515100" y="1609375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1"/>
          <p:cNvSpPr/>
          <p:nvPr/>
        </p:nvSpPr>
        <p:spPr>
          <a:xfrm>
            <a:off x="3108875" y="1504575"/>
            <a:ext cx="260300" cy="264650"/>
          </a:xfrm>
          <a:custGeom>
            <a:avLst/>
            <a:gdLst/>
            <a:ahLst/>
            <a:cxnLst/>
            <a:rect l="l" t="t" r="r" b="b"/>
            <a:pathLst>
              <a:path w="10412" h="10586" fill="none" extrusionOk="0">
                <a:moveTo>
                  <a:pt x="9714" y="4188"/>
                </a:moveTo>
                <a:cubicBezTo>
                  <a:pt x="9132" y="1629"/>
                  <a:pt x="6573" y="0"/>
                  <a:pt x="4014" y="582"/>
                </a:cubicBezTo>
                <a:cubicBezTo>
                  <a:pt x="1455" y="1222"/>
                  <a:pt x="1" y="3839"/>
                  <a:pt x="640" y="6398"/>
                </a:cubicBezTo>
                <a:cubicBezTo>
                  <a:pt x="1222" y="8957"/>
                  <a:pt x="3781" y="10586"/>
                  <a:pt x="6340" y="10062"/>
                </a:cubicBezTo>
                <a:cubicBezTo>
                  <a:pt x="8899" y="9364"/>
                  <a:pt x="10412" y="6747"/>
                  <a:pt x="9714" y="4188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1"/>
          <p:cNvSpPr/>
          <p:nvPr/>
        </p:nvSpPr>
        <p:spPr>
          <a:xfrm>
            <a:off x="7963138" y="2849234"/>
            <a:ext cx="260300" cy="273208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chemeClr val="accent3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2"/>
          <p:cNvSpPr txBox="1">
            <a:spLocks noGrp="1"/>
          </p:cNvSpPr>
          <p:nvPr>
            <p:ph type="subTitle" idx="1"/>
          </p:nvPr>
        </p:nvSpPr>
        <p:spPr>
          <a:xfrm>
            <a:off x="6010300" y="2131575"/>
            <a:ext cx="2505900" cy="14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32"/>
          <p:cNvSpPr txBox="1">
            <a:spLocks noGrp="1"/>
          </p:cNvSpPr>
          <p:nvPr>
            <p:ph type="title"/>
          </p:nvPr>
        </p:nvSpPr>
        <p:spPr>
          <a:xfrm>
            <a:off x="5427350" y="356124"/>
            <a:ext cx="30978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9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1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ubTitle" idx="1"/>
          </p:nvPr>
        </p:nvSpPr>
        <p:spPr>
          <a:xfrm flipH="1">
            <a:off x="64539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subTitle" idx="2"/>
          </p:nvPr>
        </p:nvSpPr>
        <p:spPr>
          <a:xfrm>
            <a:off x="4751369" y="393225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4"/>
          </p:nvPr>
        </p:nvSpPr>
        <p:spPr>
          <a:xfrm flipH="1">
            <a:off x="2699886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ubTitle" idx="5"/>
          </p:nvPr>
        </p:nvSpPr>
        <p:spPr>
          <a:xfrm flipH="1">
            <a:off x="614525" y="3284900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subTitle" idx="6"/>
          </p:nvPr>
        </p:nvSpPr>
        <p:spPr>
          <a:xfrm>
            <a:off x="4751369" y="3284900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ubTitle" idx="7"/>
          </p:nvPr>
        </p:nvSpPr>
        <p:spPr>
          <a:xfrm flipH="1">
            <a:off x="2699886" y="2709475"/>
            <a:ext cx="16863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500"/>
              <a:buFont typeface="Fira Sans Extra Condensed Medium"/>
              <a:buNone/>
              <a:defRPr sz="55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3600">
                <a:solidFill>
                  <a:schemeClr val="accent2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Font typeface="Fira Sans Extra Condensed Medium"/>
              <a:buNone/>
              <a:defRPr sz="5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ubTitle" idx="14"/>
          </p:nvPr>
        </p:nvSpPr>
        <p:spPr>
          <a:xfrm>
            <a:off x="6807200" y="3262775"/>
            <a:ext cx="16863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rgbClr val="31575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subTitle" idx="15"/>
          </p:nvPr>
        </p:nvSpPr>
        <p:spPr>
          <a:xfrm>
            <a:off x="6776300" y="2613775"/>
            <a:ext cx="1748100" cy="7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/>
          <p:nvPr/>
        </p:nvSpPr>
        <p:spPr>
          <a:xfrm>
            <a:off x="7931814" y="570588"/>
            <a:ext cx="313190" cy="223975"/>
          </a:xfrm>
          <a:custGeom>
            <a:avLst/>
            <a:gdLst/>
            <a:ahLst/>
            <a:cxnLst/>
            <a:rect l="l" t="t" r="r" b="b"/>
            <a:pathLst>
              <a:path w="6670" h="4770" extrusionOk="0">
                <a:moveTo>
                  <a:pt x="3339" y="308"/>
                </a:moveTo>
                <a:cubicBezTo>
                  <a:pt x="3646" y="308"/>
                  <a:pt x="3932" y="374"/>
                  <a:pt x="4195" y="506"/>
                </a:cubicBezTo>
                <a:cubicBezTo>
                  <a:pt x="5162" y="945"/>
                  <a:pt x="5645" y="2043"/>
                  <a:pt x="5315" y="3031"/>
                </a:cubicBezTo>
                <a:cubicBezTo>
                  <a:pt x="5032" y="3900"/>
                  <a:pt x="4213" y="4460"/>
                  <a:pt x="3332" y="4460"/>
                </a:cubicBezTo>
                <a:cubicBezTo>
                  <a:pt x="3189" y="4460"/>
                  <a:pt x="3044" y="4446"/>
                  <a:pt x="2900" y="4415"/>
                </a:cubicBezTo>
                <a:cubicBezTo>
                  <a:pt x="462" y="3888"/>
                  <a:pt x="857" y="308"/>
                  <a:pt x="3339" y="308"/>
                </a:cubicBezTo>
                <a:close/>
                <a:moveTo>
                  <a:pt x="3339" y="1"/>
                </a:moveTo>
                <a:cubicBezTo>
                  <a:pt x="770" y="1"/>
                  <a:pt x="1" y="3514"/>
                  <a:pt x="2351" y="4569"/>
                </a:cubicBezTo>
                <a:cubicBezTo>
                  <a:pt x="2626" y="4687"/>
                  <a:pt x="2920" y="4770"/>
                  <a:pt x="3231" y="4770"/>
                </a:cubicBezTo>
                <a:cubicBezTo>
                  <a:pt x="3267" y="4770"/>
                  <a:pt x="3303" y="4768"/>
                  <a:pt x="3339" y="4766"/>
                </a:cubicBezTo>
                <a:cubicBezTo>
                  <a:pt x="3347" y="4766"/>
                  <a:pt x="3355" y="4766"/>
                  <a:pt x="3363" y="4766"/>
                </a:cubicBezTo>
                <a:cubicBezTo>
                  <a:pt x="5913" y="4766"/>
                  <a:pt x="6670" y="1271"/>
                  <a:pt x="4327" y="220"/>
                </a:cubicBezTo>
                <a:lnTo>
                  <a:pt x="4327" y="220"/>
                </a:lnTo>
                <a:lnTo>
                  <a:pt x="4261" y="352"/>
                </a:lnTo>
                <a:lnTo>
                  <a:pt x="4305" y="220"/>
                </a:lnTo>
                <a:cubicBezTo>
                  <a:pt x="3998" y="89"/>
                  <a:pt x="3668" y="1"/>
                  <a:pt x="3339" y="1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1"/>
          <p:cNvSpPr/>
          <p:nvPr/>
        </p:nvSpPr>
        <p:spPr>
          <a:xfrm>
            <a:off x="8193455" y="929480"/>
            <a:ext cx="104193" cy="104193"/>
          </a:xfrm>
          <a:custGeom>
            <a:avLst/>
            <a:gdLst/>
            <a:ahLst/>
            <a:cxnLst/>
            <a:rect l="l" t="t" r="r" b="b"/>
            <a:pathLst>
              <a:path w="2219" h="2219" extrusionOk="0">
                <a:moveTo>
                  <a:pt x="1186" y="308"/>
                </a:moveTo>
                <a:cubicBezTo>
                  <a:pt x="1604" y="352"/>
                  <a:pt x="1911" y="703"/>
                  <a:pt x="1911" y="1120"/>
                </a:cubicBezTo>
                <a:lnTo>
                  <a:pt x="1911" y="1208"/>
                </a:lnTo>
                <a:cubicBezTo>
                  <a:pt x="1867" y="1625"/>
                  <a:pt x="1516" y="1955"/>
                  <a:pt x="1077" y="1955"/>
                </a:cubicBezTo>
                <a:lnTo>
                  <a:pt x="1011" y="1955"/>
                </a:lnTo>
                <a:cubicBezTo>
                  <a:pt x="571" y="1911"/>
                  <a:pt x="264" y="1537"/>
                  <a:pt x="264" y="1120"/>
                </a:cubicBezTo>
                <a:cubicBezTo>
                  <a:pt x="264" y="1098"/>
                  <a:pt x="264" y="1076"/>
                  <a:pt x="264" y="1032"/>
                </a:cubicBezTo>
                <a:cubicBezTo>
                  <a:pt x="308" y="615"/>
                  <a:pt x="659" y="308"/>
                  <a:pt x="1099" y="308"/>
                </a:cubicBezTo>
                <a:close/>
                <a:moveTo>
                  <a:pt x="1099" y="0"/>
                </a:moveTo>
                <a:cubicBezTo>
                  <a:pt x="528" y="22"/>
                  <a:pt x="44" y="439"/>
                  <a:pt x="0" y="1010"/>
                </a:cubicBezTo>
                <a:lnTo>
                  <a:pt x="0" y="1120"/>
                </a:lnTo>
                <a:cubicBezTo>
                  <a:pt x="0" y="1691"/>
                  <a:pt x="440" y="2174"/>
                  <a:pt x="989" y="2218"/>
                </a:cubicBezTo>
                <a:lnTo>
                  <a:pt x="1120" y="2218"/>
                </a:lnTo>
                <a:cubicBezTo>
                  <a:pt x="1670" y="2218"/>
                  <a:pt x="2153" y="1779"/>
                  <a:pt x="2219" y="1230"/>
                </a:cubicBezTo>
                <a:cubicBezTo>
                  <a:pt x="2219" y="1186"/>
                  <a:pt x="2219" y="1142"/>
                  <a:pt x="2219" y="1098"/>
                </a:cubicBezTo>
                <a:cubicBezTo>
                  <a:pt x="2197" y="527"/>
                  <a:pt x="1779" y="66"/>
                  <a:pt x="1208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21"/>
          <p:cNvSpPr/>
          <p:nvPr/>
        </p:nvSpPr>
        <p:spPr>
          <a:xfrm>
            <a:off x="802999" y="1867830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1"/>
          <p:cNvSpPr/>
          <p:nvPr/>
        </p:nvSpPr>
        <p:spPr>
          <a:xfrm>
            <a:off x="531700" y="2017362"/>
            <a:ext cx="181528" cy="187679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22"/>
          <p:cNvSpPr/>
          <p:nvPr/>
        </p:nvSpPr>
        <p:spPr>
          <a:xfrm rot="10800000">
            <a:off x="400874" y="4584437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2"/>
          <p:cNvSpPr/>
          <p:nvPr/>
        </p:nvSpPr>
        <p:spPr>
          <a:xfrm rot="10800000">
            <a:off x="8564712" y="437274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2"/>
          <p:cNvSpPr/>
          <p:nvPr/>
        </p:nvSpPr>
        <p:spPr>
          <a:xfrm rot="10800000">
            <a:off x="8368326" y="308140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ctrTitle"/>
          </p:nvPr>
        </p:nvSpPr>
        <p:spPr>
          <a:xfrm flipH="1">
            <a:off x="4760350" y="1695413"/>
            <a:ext cx="3432900" cy="1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subTitle" idx="1"/>
          </p:nvPr>
        </p:nvSpPr>
        <p:spPr>
          <a:xfrm flipH="1">
            <a:off x="5245738" y="2884792"/>
            <a:ext cx="24621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15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4239475" y="1743000"/>
            <a:ext cx="40653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unito Light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4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4"/>
          <p:cNvSpPr/>
          <p:nvPr/>
        </p:nvSpPr>
        <p:spPr>
          <a:xfrm rot="10800000">
            <a:off x="8143528" y="631612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4"/>
          <p:cNvSpPr/>
          <p:nvPr/>
        </p:nvSpPr>
        <p:spPr>
          <a:xfrm rot="10800000">
            <a:off x="8241376" y="3575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 Thin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6"/>
          <p:cNvSpPr txBox="1">
            <a:spLocks noGrp="1"/>
          </p:cNvSpPr>
          <p:nvPr>
            <p:ph type="ctrTitle"/>
          </p:nvPr>
        </p:nvSpPr>
        <p:spPr>
          <a:xfrm flipH="1">
            <a:off x="3252275" y="224835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ubTitle" idx="1"/>
          </p:nvPr>
        </p:nvSpPr>
        <p:spPr>
          <a:xfrm flipH="1">
            <a:off x="2975225" y="2710027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0" name="Google Shape;50;p26"/>
          <p:cNvSpPr txBox="1">
            <a:spLocks noGrp="1"/>
          </p:cNvSpPr>
          <p:nvPr>
            <p:ph type="ctrTitle" idx="2"/>
          </p:nvPr>
        </p:nvSpPr>
        <p:spPr>
          <a:xfrm flipH="1">
            <a:off x="953750" y="2248350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6"/>
          <p:cNvSpPr txBox="1">
            <a:spLocks noGrp="1"/>
          </p:cNvSpPr>
          <p:nvPr>
            <p:ph type="subTitle" idx="3"/>
          </p:nvPr>
        </p:nvSpPr>
        <p:spPr>
          <a:xfrm flipH="1">
            <a:off x="676696" y="2710027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ctrTitle" idx="4"/>
          </p:nvPr>
        </p:nvSpPr>
        <p:spPr>
          <a:xfrm flipH="1">
            <a:off x="3252275" y="348537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ubTitle" idx="5"/>
          </p:nvPr>
        </p:nvSpPr>
        <p:spPr>
          <a:xfrm flipH="1">
            <a:off x="2975225" y="3947920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ctrTitle" idx="6"/>
          </p:nvPr>
        </p:nvSpPr>
        <p:spPr>
          <a:xfrm flipH="1">
            <a:off x="953746" y="10093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subTitle" idx="7"/>
          </p:nvPr>
        </p:nvSpPr>
        <p:spPr>
          <a:xfrm flipH="1">
            <a:off x="676696" y="1474903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ctrTitle" idx="8"/>
          </p:nvPr>
        </p:nvSpPr>
        <p:spPr>
          <a:xfrm flipH="1">
            <a:off x="3252275" y="100935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ubTitle" idx="9"/>
          </p:nvPr>
        </p:nvSpPr>
        <p:spPr>
          <a:xfrm flipH="1">
            <a:off x="2975225" y="1474908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ctrTitle" idx="13"/>
          </p:nvPr>
        </p:nvSpPr>
        <p:spPr>
          <a:xfrm flipH="1">
            <a:off x="953750" y="3484525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subTitle" idx="14"/>
          </p:nvPr>
        </p:nvSpPr>
        <p:spPr>
          <a:xfrm flipH="1">
            <a:off x="676696" y="3947917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title" idx="15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26"/>
          <p:cNvSpPr/>
          <p:nvPr/>
        </p:nvSpPr>
        <p:spPr>
          <a:xfrm rot="10800000">
            <a:off x="364349" y="4707687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6"/>
          <p:cNvSpPr/>
          <p:nvPr/>
        </p:nvSpPr>
        <p:spPr>
          <a:xfrm rot="10800000">
            <a:off x="329694" y="4546638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2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>
            <a:spLocks noGrp="1"/>
          </p:cNvSpPr>
          <p:nvPr>
            <p:ph type="ctrTitle"/>
          </p:nvPr>
        </p:nvSpPr>
        <p:spPr>
          <a:xfrm flipH="1">
            <a:off x="3420725" y="1735475"/>
            <a:ext cx="1496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subTitle" idx="1"/>
          </p:nvPr>
        </p:nvSpPr>
        <p:spPr>
          <a:xfrm flipH="1">
            <a:off x="3105575" y="2164725"/>
            <a:ext cx="2126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ctrTitle" idx="2"/>
          </p:nvPr>
        </p:nvSpPr>
        <p:spPr>
          <a:xfrm flipH="1">
            <a:off x="5870500" y="1735475"/>
            <a:ext cx="1496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ubTitle" idx="3"/>
          </p:nvPr>
        </p:nvSpPr>
        <p:spPr>
          <a:xfrm flipH="1">
            <a:off x="5555300" y="2164725"/>
            <a:ext cx="2126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ctrTitle" idx="4"/>
          </p:nvPr>
        </p:nvSpPr>
        <p:spPr>
          <a:xfrm flipH="1">
            <a:off x="3420725" y="3494275"/>
            <a:ext cx="1496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subTitle" idx="5"/>
          </p:nvPr>
        </p:nvSpPr>
        <p:spPr>
          <a:xfrm flipH="1">
            <a:off x="3105575" y="3904025"/>
            <a:ext cx="2126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ctrTitle" idx="6"/>
          </p:nvPr>
        </p:nvSpPr>
        <p:spPr>
          <a:xfrm flipH="1">
            <a:off x="5870500" y="3494275"/>
            <a:ext cx="14961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subTitle" idx="7"/>
          </p:nvPr>
        </p:nvSpPr>
        <p:spPr>
          <a:xfrm flipH="1">
            <a:off x="5555324" y="3904025"/>
            <a:ext cx="2126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title" idx="8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73" name="Google Shape;73;p27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7"/>
          <p:cNvSpPr/>
          <p:nvPr/>
        </p:nvSpPr>
        <p:spPr>
          <a:xfrm rot="10800000">
            <a:off x="8143528" y="631612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7"/>
          <p:cNvSpPr/>
          <p:nvPr/>
        </p:nvSpPr>
        <p:spPr>
          <a:xfrm rot="10800000">
            <a:off x="8241376" y="3575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ctrTitle"/>
          </p:nvPr>
        </p:nvSpPr>
        <p:spPr>
          <a:xfrm flipH="1">
            <a:off x="1216946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subTitle" idx="1"/>
          </p:nvPr>
        </p:nvSpPr>
        <p:spPr>
          <a:xfrm flipH="1">
            <a:off x="880050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ctrTitle" idx="2"/>
          </p:nvPr>
        </p:nvSpPr>
        <p:spPr>
          <a:xfrm flipH="1">
            <a:off x="3796970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ubTitle" idx="3"/>
          </p:nvPr>
        </p:nvSpPr>
        <p:spPr>
          <a:xfrm flipH="1">
            <a:off x="3506700" y="1463102"/>
            <a:ext cx="21312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ctrTitle" idx="4"/>
          </p:nvPr>
        </p:nvSpPr>
        <p:spPr>
          <a:xfrm flipH="1">
            <a:off x="6367078" y="2236287"/>
            <a:ext cx="1560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subTitle" idx="5"/>
          </p:nvPr>
        </p:nvSpPr>
        <p:spPr>
          <a:xfrm flipH="1">
            <a:off x="6030225" y="1453500"/>
            <a:ext cx="2234400" cy="8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9pPr>
          </a:lstStyle>
          <a:p>
            <a:endParaRPr/>
          </a:p>
        </p:txBody>
      </p:sp>
      <p:sp>
        <p:nvSpPr>
          <p:cNvPr id="84" name="Google Shape;84;p28"/>
          <p:cNvSpPr/>
          <p:nvPr/>
        </p:nvSpPr>
        <p:spPr>
          <a:xfrm rot="10800000">
            <a:off x="318274" y="4583374"/>
            <a:ext cx="312345" cy="273419"/>
          </a:xfrm>
          <a:custGeom>
            <a:avLst/>
            <a:gdLst/>
            <a:ahLst/>
            <a:cxnLst/>
            <a:rect l="l" t="t" r="r" b="b"/>
            <a:pathLst>
              <a:path w="6652" h="5823" extrusionOk="0">
                <a:moveTo>
                  <a:pt x="3735" y="311"/>
                </a:moveTo>
                <a:cubicBezTo>
                  <a:pt x="4092" y="311"/>
                  <a:pt x="4462" y="387"/>
                  <a:pt x="4829" y="555"/>
                </a:cubicBezTo>
                <a:cubicBezTo>
                  <a:pt x="5751" y="973"/>
                  <a:pt x="6344" y="1895"/>
                  <a:pt x="6344" y="2927"/>
                </a:cubicBezTo>
                <a:cubicBezTo>
                  <a:pt x="6344" y="3278"/>
                  <a:pt x="6278" y="3652"/>
                  <a:pt x="6103" y="3981"/>
                </a:cubicBezTo>
                <a:cubicBezTo>
                  <a:pt x="5644" y="5006"/>
                  <a:pt x="4692" y="5512"/>
                  <a:pt x="3742" y="5512"/>
                </a:cubicBezTo>
                <a:cubicBezTo>
                  <a:pt x="2737" y="5512"/>
                  <a:pt x="1733" y="4945"/>
                  <a:pt x="1315" y="3827"/>
                </a:cubicBezTo>
                <a:cubicBezTo>
                  <a:pt x="644" y="2032"/>
                  <a:pt x="2041" y="311"/>
                  <a:pt x="3735" y="311"/>
                </a:cubicBezTo>
                <a:close/>
                <a:moveTo>
                  <a:pt x="3722" y="0"/>
                </a:moveTo>
                <a:cubicBezTo>
                  <a:pt x="1606" y="0"/>
                  <a:pt x="0" y="2431"/>
                  <a:pt x="1315" y="4486"/>
                </a:cubicBezTo>
                <a:cubicBezTo>
                  <a:pt x="1906" y="5410"/>
                  <a:pt x="2815" y="5823"/>
                  <a:pt x="3717" y="5823"/>
                </a:cubicBezTo>
                <a:cubicBezTo>
                  <a:pt x="5195" y="5823"/>
                  <a:pt x="6652" y="4714"/>
                  <a:pt x="6652" y="2927"/>
                </a:cubicBezTo>
                <a:cubicBezTo>
                  <a:pt x="6652" y="1785"/>
                  <a:pt x="5993" y="731"/>
                  <a:pt x="4939" y="270"/>
                </a:cubicBezTo>
                <a:cubicBezTo>
                  <a:pt x="4526" y="84"/>
                  <a:pt x="4115" y="0"/>
                  <a:pt x="3722" y="0"/>
                </a:cubicBezTo>
                <a:close/>
              </a:path>
            </a:pathLst>
          </a:custGeom>
          <a:solidFill>
            <a:srgbClr val="300D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8"/>
          <p:cNvSpPr/>
          <p:nvPr/>
        </p:nvSpPr>
        <p:spPr>
          <a:xfrm rot="10800000">
            <a:off x="8449787" y="513049"/>
            <a:ext cx="241865" cy="204442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8"/>
          <p:cNvSpPr/>
          <p:nvPr/>
        </p:nvSpPr>
        <p:spPr>
          <a:xfrm rot="10800000">
            <a:off x="474553" y="4290837"/>
            <a:ext cx="222755" cy="188008"/>
          </a:xfrm>
          <a:custGeom>
            <a:avLst/>
            <a:gdLst/>
            <a:ahLst/>
            <a:cxnLst/>
            <a:rect l="l" t="t" r="r" b="b"/>
            <a:pathLst>
              <a:path w="4744" h="4004" extrusionOk="0">
                <a:moveTo>
                  <a:pt x="2523" y="1"/>
                </a:moveTo>
                <a:cubicBezTo>
                  <a:pt x="1879" y="1"/>
                  <a:pt x="1231" y="307"/>
                  <a:pt x="834" y="959"/>
                </a:cubicBezTo>
                <a:cubicBezTo>
                  <a:pt x="0" y="2329"/>
                  <a:pt x="1033" y="4004"/>
                  <a:pt x="2522" y="4004"/>
                </a:cubicBezTo>
                <a:cubicBezTo>
                  <a:pt x="2679" y="4004"/>
                  <a:pt x="2842" y="3985"/>
                  <a:pt x="3008" y="3945"/>
                </a:cubicBezTo>
                <a:cubicBezTo>
                  <a:pt x="4084" y="3682"/>
                  <a:pt x="4743" y="2584"/>
                  <a:pt x="4480" y="1529"/>
                </a:cubicBezTo>
                <a:cubicBezTo>
                  <a:pt x="4229" y="540"/>
                  <a:pt x="3379" y="1"/>
                  <a:pt x="252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8"/>
          <p:cNvSpPr/>
          <p:nvPr/>
        </p:nvSpPr>
        <p:spPr>
          <a:xfrm rot="10800000">
            <a:off x="8289926" y="383915"/>
            <a:ext cx="124901" cy="129143"/>
          </a:xfrm>
          <a:custGeom>
            <a:avLst/>
            <a:gdLst/>
            <a:ahLst/>
            <a:cxnLst/>
            <a:rect l="l" t="t" r="r" b="b"/>
            <a:pathLst>
              <a:path w="3866" h="3997" extrusionOk="0">
                <a:moveTo>
                  <a:pt x="1889" y="308"/>
                </a:moveTo>
                <a:cubicBezTo>
                  <a:pt x="2658" y="330"/>
                  <a:pt x="3317" y="857"/>
                  <a:pt x="3492" y="1625"/>
                </a:cubicBezTo>
                <a:cubicBezTo>
                  <a:pt x="3536" y="1757"/>
                  <a:pt x="3536" y="1889"/>
                  <a:pt x="3536" y="2042"/>
                </a:cubicBezTo>
                <a:cubicBezTo>
                  <a:pt x="3558" y="2789"/>
                  <a:pt x="3053" y="3448"/>
                  <a:pt x="2328" y="3646"/>
                </a:cubicBezTo>
                <a:cubicBezTo>
                  <a:pt x="2218" y="3668"/>
                  <a:pt x="2087" y="3690"/>
                  <a:pt x="1977" y="3690"/>
                </a:cubicBezTo>
                <a:cubicBezTo>
                  <a:pt x="1208" y="3668"/>
                  <a:pt x="549" y="3119"/>
                  <a:pt x="374" y="2372"/>
                </a:cubicBezTo>
                <a:cubicBezTo>
                  <a:pt x="330" y="2240"/>
                  <a:pt x="330" y="2086"/>
                  <a:pt x="330" y="1955"/>
                </a:cubicBezTo>
                <a:cubicBezTo>
                  <a:pt x="308" y="1208"/>
                  <a:pt x="813" y="549"/>
                  <a:pt x="1538" y="352"/>
                </a:cubicBezTo>
                <a:cubicBezTo>
                  <a:pt x="1647" y="330"/>
                  <a:pt x="1779" y="308"/>
                  <a:pt x="1889" y="308"/>
                </a:cubicBezTo>
                <a:close/>
                <a:moveTo>
                  <a:pt x="1889" y="0"/>
                </a:moveTo>
                <a:cubicBezTo>
                  <a:pt x="1757" y="0"/>
                  <a:pt x="1604" y="22"/>
                  <a:pt x="1472" y="66"/>
                </a:cubicBezTo>
                <a:cubicBezTo>
                  <a:pt x="593" y="286"/>
                  <a:pt x="0" y="1054"/>
                  <a:pt x="22" y="1955"/>
                </a:cubicBezTo>
                <a:cubicBezTo>
                  <a:pt x="22" y="2130"/>
                  <a:pt x="44" y="2284"/>
                  <a:pt x="88" y="2460"/>
                </a:cubicBezTo>
                <a:cubicBezTo>
                  <a:pt x="286" y="3338"/>
                  <a:pt x="1055" y="3975"/>
                  <a:pt x="1977" y="3997"/>
                </a:cubicBezTo>
                <a:cubicBezTo>
                  <a:pt x="2109" y="3997"/>
                  <a:pt x="2262" y="3975"/>
                  <a:pt x="2416" y="3931"/>
                </a:cubicBezTo>
                <a:cubicBezTo>
                  <a:pt x="3273" y="3712"/>
                  <a:pt x="3866" y="2921"/>
                  <a:pt x="3844" y="2042"/>
                </a:cubicBezTo>
                <a:cubicBezTo>
                  <a:pt x="3844" y="1867"/>
                  <a:pt x="3822" y="1713"/>
                  <a:pt x="3778" y="1537"/>
                </a:cubicBezTo>
                <a:cubicBezTo>
                  <a:pt x="3580" y="659"/>
                  <a:pt x="2811" y="22"/>
                  <a:pt x="1889" y="0"/>
                </a:cubicBezTo>
                <a:close/>
              </a:path>
            </a:pathLst>
          </a:custGeom>
          <a:solidFill>
            <a:srgbClr val="FF59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8"/>
          <p:cNvSpPr/>
          <p:nvPr/>
        </p:nvSpPr>
        <p:spPr>
          <a:xfrm rot="10800000">
            <a:off x="725819" y="4647926"/>
            <a:ext cx="124899" cy="105563"/>
          </a:xfrm>
          <a:custGeom>
            <a:avLst/>
            <a:gdLst/>
            <a:ahLst/>
            <a:cxnLst/>
            <a:rect l="l" t="t" r="r" b="b"/>
            <a:pathLst>
              <a:path w="5151" h="4354" extrusionOk="0">
                <a:moveTo>
                  <a:pt x="2740" y="0"/>
                </a:moveTo>
                <a:cubicBezTo>
                  <a:pt x="2039" y="0"/>
                  <a:pt x="1336" y="331"/>
                  <a:pt x="912" y="1037"/>
                </a:cubicBezTo>
                <a:cubicBezTo>
                  <a:pt x="1" y="2543"/>
                  <a:pt x="1128" y="4354"/>
                  <a:pt x="2744" y="4354"/>
                </a:cubicBezTo>
                <a:cubicBezTo>
                  <a:pt x="2919" y="4354"/>
                  <a:pt x="3100" y="4332"/>
                  <a:pt x="3284" y="4287"/>
                </a:cubicBezTo>
                <a:cubicBezTo>
                  <a:pt x="4448" y="4002"/>
                  <a:pt x="5151" y="2816"/>
                  <a:pt x="4865" y="1652"/>
                </a:cubicBezTo>
                <a:cubicBezTo>
                  <a:pt x="4602" y="586"/>
                  <a:pt x="3672" y="0"/>
                  <a:pt x="2740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3F3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odchasan Medium"/>
              <a:buNone/>
              <a:defRPr sz="2400" b="0" i="0" u="none" strike="noStrike" cap="none">
                <a:solidFill>
                  <a:schemeClr val="dk1"/>
                </a:solidFill>
                <a:latin typeface="Kodchasan Medium"/>
                <a:ea typeface="Kodchasan Medium"/>
                <a:cs typeface="Kodchasan Medium"/>
                <a:sym typeface="Kodchasan Medium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Char char="●"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Barlow"/>
              <a:buChar char="■"/>
              <a:defRPr sz="12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 rot="828">
            <a:off x="1086787" y="742439"/>
            <a:ext cx="7123754" cy="782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>
                <a:solidFill>
                  <a:srgbClr val="6634C3"/>
                </a:solidFill>
              </a:rPr>
              <a:t>ARDUINO MASTER CLASS</a:t>
            </a:r>
            <a:endParaRPr sz="4000">
              <a:solidFill>
                <a:srgbClr val="6634C3"/>
              </a:solidFill>
            </a:endParaRPr>
          </a:p>
        </p:txBody>
      </p:sp>
      <p:pic>
        <p:nvPicPr>
          <p:cNvPr id="129" name="Google Shape;129;p1" descr="Arduino uno technology drawing free 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664116">
            <a:off x="5910007" y="3178137"/>
            <a:ext cx="2394244" cy="169736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>
            <a:spLocks noGrp="1"/>
          </p:cNvSpPr>
          <p:nvPr>
            <p:ph type="subTitle" idx="1"/>
          </p:nvPr>
        </p:nvSpPr>
        <p:spPr>
          <a:xfrm rot="1265">
            <a:off x="3111159" y="1414045"/>
            <a:ext cx="24462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T Serif"/>
              <a:buNone/>
            </a:pPr>
            <a:r>
              <a:rPr lang="en-US" sz="3600">
                <a:solidFill>
                  <a:srgbClr val="FF59D6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 01</a:t>
            </a:r>
            <a:endParaRPr sz="3600">
              <a:solidFill>
                <a:srgbClr val="CF008D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pic>
        <p:nvPicPr>
          <p:cNvPr id="131" name="Google Shape;131;p1"/>
          <p:cNvPicPr preferRelativeResize="0"/>
          <p:nvPr/>
        </p:nvPicPr>
        <p:blipFill rotWithShape="1">
          <a:blip r:embed="rId4">
            <a:alphaModFix/>
          </a:blip>
          <a:srcRect l="24651" t="16548" r="24646"/>
          <a:stretch/>
        </p:blipFill>
        <p:spPr>
          <a:xfrm>
            <a:off x="-91997" y="2214212"/>
            <a:ext cx="3517446" cy="299674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"/>
          <p:cNvSpPr txBox="1"/>
          <p:nvPr/>
        </p:nvSpPr>
        <p:spPr>
          <a:xfrm rot="807">
            <a:off x="2015118" y="2052289"/>
            <a:ext cx="5113800" cy="4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Kodchasan Medium"/>
              <a:buNone/>
            </a:pPr>
            <a:r>
              <a:rPr lang="en-US" sz="2000" b="0" i="0" u="none" strike="noStrike" cap="none">
                <a:solidFill>
                  <a:srgbClr val="6634C3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Overview of Arduino &amp; its Application</a:t>
            </a:r>
            <a:endParaRPr sz="2000" b="0" i="0" u="none" strike="noStrike" cap="none">
              <a:solidFill>
                <a:srgbClr val="6634C3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>
            <a:spLocks noGrp="1"/>
          </p:cNvSpPr>
          <p:nvPr>
            <p:ph type="title" idx="8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APPLICATIONS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3879878" y="3059048"/>
            <a:ext cx="577803" cy="577803"/>
          </a:xfrm>
          <a:custGeom>
            <a:avLst/>
            <a:gdLst/>
            <a:ahLst/>
            <a:cxnLst/>
            <a:rect l="l" t="t" r="r" b="b"/>
            <a:pathLst>
              <a:path w="51705" h="51705" extrusionOk="0">
                <a:moveTo>
                  <a:pt x="51704" y="25852"/>
                </a:moveTo>
                <a:cubicBezTo>
                  <a:pt x="51704" y="40129"/>
                  <a:pt x="40129" y="51704"/>
                  <a:pt x="25852" y="51704"/>
                </a:cubicBezTo>
                <a:cubicBezTo>
                  <a:pt x="11576" y="51704"/>
                  <a:pt x="1" y="40129"/>
                  <a:pt x="1" y="25852"/>
                </a:cubicBezTo>
                <a:cubicBezTo>
                  <a:pt x="1" y="11575"/>
                  <a:pt x="11576" y="0"/>
                  <a:pt x="25852" y="0"/>
                </a:cubicBezTo>
                <a:cubicBezTo>
                  <a:pt x="40129" y="0"/>
                  <a:pt x="51704" y="11575"/>
                  <a:pt x="51704" y="25852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4"/>
          <p:cNvSpPr/>
          <p:nvPr/>
        </p:nvSpPr>
        <p:spPr>
          <a:xfrm>
            <a:off x="6682491" y="3102504"/>
            <a:ext cx="577803" cy="577803"/>
          </a:xfrm>
          <a:custGeom>
            <a:avLst/>
            <a:gdLst/>
            <a:ahLst/>
            <a:cxnLst/>
            <a:rect l="l" t="t" r="r" b="b"/>
            <a:pathLst>
              <a:path w="51705" h="51705" extrusionOk="0">
                <a:moveTo>
                  <a:pt x="51704" y="25852"/>
                </a:moveTo>
                <a:cubicBezTo>
                  <a:pt x="51704" y="40129"/>
                  <a:pt x="40129" y="51704"/>
                  <a:pt x="25852" y="51704"/>
                </a:cubicBezTo>
                <a:cubicBezTo>
                  <a:pt x="11576" y="51704"/>
                  <a:pt x="1" y="40129"/>
                  <a:pt x="1" y="25852"/>
                </a:cubicBezTo>
                <a:cubicBezTo>
                  <a:pt x="1" y="11575"/>
                  <a:pt x="11576" y="0"/>
                  <a:pt x="25852" y="0"/>
                </a:cubicBezTo>
                <a:cubicBezTo>
                  <a:pt x="40129" y="0"/>
                  <a:pt x="51704" y="11575"/>
                  <a:pt x="51704" y="25852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3879878" y="1298326"/>
            <a:ext cx="577803" cy="577803"/>
          </a:xfrm>
          <a:custGeom>
            <a:avLst/>
            <a:gdLst/>
            <a:ahLst/>
            <a:cxnLst/>
            <a:rect l="l" t="t" r="r" b="b"/>
            <a:pathLst>
              <a:path w="51705" h="51705" extrusionOk="0">
                <a:moveTo>
                  <a:pt x="51704" y="25852"/>
                </a:moveTo>
                <a:cubicBezTo>
                  <a:pt x="51704" y="40129"/>
                  <a:pt x="40129" y="51704"/>
                  <a:pt x="25852" y="51704"/>
                </a:cubicBezTo>
                <a:cubicBezTo>
                  <a:pt x="11576" y="51704"/>
                  <a:pt x="1" y="40129"/>
                  <a:pt x="1" y="25852"/>
                </a:cubicBezTo>
                <a:cubicBezTo>
                  <a:pt x="1" y="11575"/>
                  <a:pt x="11576" y="0"/>
                  <a:pt x="25852" y="0"/>
                </a:cubicBezTo>
                <a:cubicBezTo>
                  <a:pt x="40129" y="0"/>
                  <a:pt x="51704" y="11575"/>
                  <a:pt x="51704" y="25852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"/>
          <p:cNvSpPr txBox="1">
            <a:spLocks noGrp="1"/>
          </p:cNvSpPr>
          <p:nvPr>
            <p:ph type="ctrTitle"/>
          </p:nvPr>
        </p:nvSpPr>
        <p:spPr>
          <a:xfrm flipH="1">
            <a:off x="2703697" y="2198912"/>
            <a:ext cx="3040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Arduino Uno is used in Do-it-Yourself projects prototyping.</a:t>
            </a:r>
            <a:endParaRPr sz="1600"/>
          </a:p>
        </p:txBody>
      </p:sp>
      <p:sp>
        <p:nvSpPr>
          <p:cNvPr id="256" name="Google Shape;256;p14"/>
          <p:cNvSpPr txBox="1">
            <a:spLocks noGrp="1"/>
          </p:cNvSpPr>
          <p:nvPr>
            <p:ph type="ctrTitle" idx="2"/>
          </p:nvPr>
        </p:nvSpPr>
        <p:spPr>
          <a:xfrm flipH="1">
            <a:off x="5412959" y="2192217"/>
            <a:ext cx="298887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In developing projects based on code-based control</a:t>
            </a:r>
            <a:endParaRPr sz="1600"/>
          </a:p>
        </p:txBody>
      </p:sp>
      <p:sp>
        <p:nvSpPr>
          <p:cNvPr id="257" name="Google Shape;257;p14"/>
          <p:cNvSpPr txBox="1">
            <a:spLocks noGrp="1"/>
          </p:cNvSpPr>
          <p:nvPr>
            <p:ph type="ctrTitle" idx="4"/>
          </p:nvPr>
        </p:nvSpPr>
        <p:spPr>
          <a:xfrm flipH="1">
            <a:off x="2846979" y="3916276"/>
            <a:ext cx="2639289" cy="58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Development of Automation System</a:t>
            </a:r>
            <a:endParaRPr sz="1600"/>
          </a:p>
        </p:txBody>
      </p:sp>
      <p:sp>
        <p:nvSpPr>
          <p:cNvPr id="258" name="Google Shape;258;p14"/>
          <p:cNvSpPr txBox="1">
            <a:spLocks noGrp="1"/>
          </p:cNvSpPr>
          <p:nvPr>
            <p:ph type="ctrTitle" idx="6"/>
          </p:nvPr>
        </p:nvSpPr>
        <p:spPr>
          <a:xfrm flipH="1">
            <a:off x="5767982" y="3881618"/>
            <a:ext cx="2328946" cy="648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1600"/>
              <a:t>Designing of basic circuit designs</a:t>
            </a:r>
            <a:endParaRPr sz="1600"/>
          </a:p>
        </p:txBody>
      </p:sp>
      <p:sp>
        <p:nvSpPr>
          <p:cNvPr id="259" name="Google Shape;259;p14"/>
          <p:cNvSpPr/>
          <p:nvPr/>
        </p:nvSpPr>
        <p:spPr>
          <a:xfrm>
            <a:off x="6658489" y="1276677"/>
            <a:ext cx="577803" cy="577803"/>
          </a:xfrm>
          <a:custGeom>
            <a:avLst/>
            <a:gdLst/>
            <a:ahLst/>
            <a:cxnLst/>
            <a:rect l="l" t="t" r="r" b="b"/>
            <a:pathLst>
              <a:path w="51705" h="51705" extrusionOk="0">
                <a:moveTo>
                  <a:pt x="51704" y="25852"/>
                </a:moveTo>
                <a:cubicBezTo>
                  <a:pt x="51704" y="40129"/>
                  <a:pt x="40129" y="51704"/>
                  <a:pt x="25852" y="51704"/>
                </a:cubicBezTo>
                <a:cubicBezTo>
                  <a:pt x="11576" y="51704"/>
                  <a:pt x="1" y="40129"/>
                  <a:pt x="1" y="25852"/>
                </a:cubicBezTo>
                <a:cubicBezTo>
                  <a:pt x="1" y="11575"/>
                  <a:pt x="11576" y="0"/>
                  <a:pt x="25852" y="0"/>
                </a:cubicBezTo>
                <a:cubicBezTo>
                  <a:pt x="40129" y="0"/>
                  <a:pt x="51704" y="11575"/>
                  <a:pt x="51704" y="25852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 l="4994" r="4523"/>
          <a:stretch/>
        </p:blipFill>
        <p:spPr>
          <a:xfrm>
            <a:off x="-43158" y="2110121"/>
            <a:ext cx="3268901" cy="2195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14"/>
          <p:cNvGrpSpPr/>
          <p:nvPr/>
        </p:nvGrpSpPr>
        <p:grpSpPr>
          <a:xfrm>
            <a:off x="6787948" y="1375674"/>
            <a:ext cx="318884" cy="379808"/>
            <a:chOff x="3082075" y="2871805"/>
            <a:chExt cx="318884" cy="379808"/>
          </a:xfrm>
        </p:grpSpPr>
        <p:sp>
          <p:nvSpPr>
            <p:cNvPr id="262" name="Google Shape;262;p14"/>
            <p:cNvSpPr/>
            <p:nvPr/>
          </p:nvSpPr>
          <p:spPr>
            <a:xfrm>
              <a:off x="3105357" y="2915584"/>
              <a:ext cx="248708" cy="281887"/>
            </a:xfrm>
            <a:custGeom>
              <a:avLst/>
              <a:gdLst/>
              <a:ahLst/>
              <a:cxnLst/>
              <a:rect l="l" t="t" r="r" b="b"/>
              <a:pathLst>
                <a:path w="16611" h="18827" extrusionOk="0">
                  <a:moveTo>
                    <a:pt x="9109" y="1"/>
                  </a:moveTo>
                  <a:cubicBezTo>
                    <a:pt x="8179" y="1"/>
                    <a:pt x="7225" y="177"/>
                    <a:pt x="6287" y="556"/>
                  </a:cubicBezTo>
                  <a:cubicBezTo>
                    <a:pt x="1346" y="2553"/>
                    <a:pt x="1" y="8903"/>
                    <a:pt x="3722" y="12729"/>
                  </a:cubicBezTo>
                  <a:cubicBezTo>
                    <a:pt x="4899" y="13928"/>
                    <a:pt x="5551" y="15547"/>
                    <a:pt x="5551" y="17228"/>
                  </a:cubicBezTo>
                  <a:lnTo>
                    <a:pt x="8032" y="18826"/>
                  </a:lnTo>
                  <a:lnTo>
                    <a:pt x="12636" y="17228"/>
                  </a:lnTo>
                  <a:cubicBezTo>
                    <a:pt x="12636" y="15547"/>
                    <a:pt x="13309" y="13928"/>
                    <a:pt x="14487" y="12750"/>
                  </a:cubicBezTo>
                  <a:cubicBezTo>
                    <a:pt x="15832" y="11342"/>
                    <a:pt x="16610" y="9470"/>
                    <a:pt x="16610" y="7515"/>
                  </a:cubicBezTo>
                  <a:cubicBezTo>
                    <a:pt x="16610" y="3206"/>
                    <a:pt x="13078" y="1"/>
                    <a:pt x="91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210180" y="2990956"/>
              <a:ext cx="62974" cy="68005"/>
            </a:xfrm>
            <a:custGeom>
              <a:avLst/>
              <a:gdLst/>
              <a:ahLst/>
              <a:cxnLst/>
              <a:rect l="l" t="t" r="r" b="b"/>
              <a:pathLst>
                <a:path w="4206" h="4542" extrusionOk="0">
                  <a:moveTo>
                    <a:pt x="2103" y="0"/>
                  </a:moveTo>
                  <a:cubicBezTo>
                    <a:pt x="1760" y="0"/>
                    <a:pt x="1416" y="530"/>
                    <a:pt x="1125" y="530"/>
                  </a:cubicBezTo>
                  <a:cubicBezTo>
                    <a:pt x="1079" y="530"/>
                    <a:pt x="1033" y="516"/>
                    <a:pt x="989" y="484"/>
                  </a:cubicBezTo>
                  <a:lnTo>
                    <a:pt x="1" y="1977"/>
                  </a:lnTo>
                  <a:cubicBezTo>
                    <a:pt x="674" y="2271"/>
                    <a:pt x="1389" y="4542"/>
                    <a:pt x="2103" y="4542"/>
                  </a:cubicBezTo>
                  <a:cubicBezTo>
                    <a:pt x="2818" y="4542"/>
                    <a:pt x="3533" y="2271"/>
                    <a:pt x="4206" y="1977"/>
                  </a:cubicBezTo>
                  <a:lnTo>
                    <a:pt x="3218" y="484"/>
                  </a:lnTo>
                  <a:cubicBezTo>
                    <a:pt x="3174" y="516"/>
                    <a:pt x="3129" y="530"/>
                    <a:pt x="3082" y="530"/>
                  </a:cubicBezTo>
                  <a:cubicBezTo>
                    <a:pt x="2796" y="530"/>
                    <a:pt x="2465" y="0"/>
                    <a:pt x="2103" y="0"/>
                  </a:cubicBezTo>
                  <a:close/>
                </a:path>
              </a:pathLst>
            </a:custGeom>
            <a:solidFill>
              <a:srgbClr val="EBEF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3241667" y="3020542"/>
              <a:ext cx="31487" cy="163709"/>
            </a:xfrm>
            <a:custGeom>
              <a:avLst/>
              <a:gdLst/>
              <a:ahLst/>
              <a:cxnLst/>
              <a:rect l="l" t="t" r="r" b="b"/>
              <a:pathLst>
                <a:path w="2103" h="10934" extrusionOk="0">
                  <a:moveTo>
                    <a:pt x="2103" y="1"/>
                  </a:moveTo>
                  <a:cubicBezTo>
                    <a:pt x="1556" y="232"/>
                    <a:pt x="967" y="379"/>
                    <a:pt x="358" y="421"/>
                  </a:cubicBezTo>
                  <a:lnTo>
                    <a:pt x="0" y="421"/>
                  </a:lnTo>
                  <a:lnTo>
                    <a:pt x="0" y="10933"/>
                  </a:lnTo>
                  <a:lnTo>
                    <a:pt x="2103" y="10933"/>
                  </a:lnTo>
                  <a:lnTo>
                    <a:pt x="2103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3210180" y="3020542"/>
              <a:ext cx="31502" cy="163709"/>
            </a:xfrm>
            <a:custGeom>
              <a:avLst/>
              <a:gdLst/>
              <a:ahLst/>
              <a:cxnLst/>
              <a:rect l="l" t="t" r="r" b="b"/>
              <a:pathLst>
                <a:path w="2104" h="10934" extrusionOk="0">
                  <a:moveTo>
                    <a:pt x="1" y="1"/>
                  </a:moveTo>
                  <a:lnTo>
                    <a:pt x="1" y="10933"/>
                  </a:lnTo>
                  <a:lnTo>
                    <a:pt x="2103" y="10933"/>
                  </a:lnTo>
                  <a:lnTo>
                    <a:pt x="2103" y="421"/>
                  </a:lnTo>
                  <a:lnTo>
                    <a:pt x="1746" y="421"/>
                  </a:lnTo>
                  <a:cubicBezTo>
                    <a:pt x="1136" y="379"/>
                    <a:pt x="548" y="232"/>
                    <a:pt x="1" y="1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3236307" y="3026845"/>
              <a:ext cx="10720" cy="157406"/>
            </a:xfrm>
            <a:custGeom>
              <a:avLst/>
              <a:gdLst/>
              <a:ahLst/>
              <a:cxnLst/>
              <a:rect l="l" t="t" r="r" b="b"/>
              <a:pathLst>
                <a:path w="716" h="10513" extrusionOk="0">
                  <a:moveTo>
                    <a:pt x="1" y="0"/>
                  </a:moveTo>
                  <a:lnTo>
                    <a:pt x="1" y="10512"/>
                  </a:lnTo>
                  <a:lnTo>
                    <a:pt x="716" y="10512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rgbClr val="5F75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3224673" y="2973318"/>
              <a:ext cx="33688" cy="30080"/>
            </a:xfrm>
            <a:custGeom>
              <a:avLst/>
              <a:gdLst/>
              <a:ahLst/>
              <a:cxnLst/>
              <a:rect l="l" t="t" r="r" b="b"/>
              <a:pathLst>
                <a:path w="2250" h="2009" extrusionOk="0">
                  <a:moveTo>
                    <a:pt x="1135" y="1"/>
                  </a:moveTo>
                  <a:lnTo>
                    <a:pt x="0" y="1662"/>
                  </a:lnTo>
                  <a:cubicBezTo>
                    <a:pt x="336" y="1893"/>
                    <a:pt x="731" y="2009"/>
                    <a:pt x="1125" y="2009"/>
                  </a:cubicBezTo>
                  <a:cubicBezTo>
                    <a:pt x="1519" y="2009"/>
                    <a:pt x="1913" y="1893"/>
                    <a:pt x="2250" y="1662"/>
                  </a:cubicBezTo>
                  <a:lnTo>
                    <a:pt x="1135" y="1"/>
                  </a:lnTo>
                  <a:close/>
                </a:path>
              </a:pathLst>
            </a:custGeom>
            <a:solidFill>
              <a:srgbClr val="8498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3255651" y="2935558"/>
              <a:ext cx="81720" cy="99477"/>
            </a:xfrm>
            <a:custGeom>
              <a:avLst/>
              <a:gdLst/>
              <a:ahLst/>
              <a:cxnLst/>
              <a:rect l="l" t="t" r="r" b="b"/>
              <a:pathLst>
                <a:path w="5458" h="6644" extrusionOk="0">
                  <a:moveTo>
                    <a:pt x="669" y="0"/>
                  </a:moveTo>
                  <a:cubicBezTo>
                    <a:pt x="183" y="0"/>
                    <a:pt x="1" y="771"/>
                    <a:pt x="559" y="925"/>
                  </a:cubicBezTo>
                  <a:cubicBezTo>
                    <a:pt x="2893" y="1598"/>
                    <a:pt x="4512" y="3742"/>
                    <a:pt x="4533" y="6181"/>
                  </a:cubicBezTo>
                  <a:cubicBezTo>
                    <a:pt x="4533" y="6433"/>
                    <a:pt x="4743" y="6644"/>
                    <a:pt x="4995" y="6644"/>
                  </a:cubicBezTo>
                  <a:cubicBezTo>
                    <a:pt x="5248" y="6644"/>
                    <a:pt x="5458" y="6433"/>
                    <a:pt x="5458" y="6181"/>
                  </a:cubicBezTo>
                  <a:cubicBezTo>
                    <a:pt x="5458" y="3322"/>
                    <a:pt x="3566" y="820"/>
                    <a:pt x="811" y="21"/>
                  </a:cubicBezTo>
                  <a:cubicBezTo>
                    <a:pt x="762" y="7"/>
                    <a:pt x="714" y="0"/>
                    <a:pt x="6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3230752" y="2932399"/>
              <a:ext cx="25304" cy="13880"/>
            </a:xfrm>
            <a:custGeom>
              <a:avLst/>
              <a:gdLst/>
              <a:ahLst/>
              <a:cxnLst/>
              <a:rect l="l" t="t" r="r" b="b"/>
              <a:pathLst>
                <a:path w="1690" h="927" extrusionOk="0">
                  <a:moveTo>
                    <a:pt x="624" y="1"/>
                  </a:moveTo>
                  <a:cubicBezTo>
                    <a:pt x="0" y="1"/>
                    <a:pt x="14" y="926"/>
                    <a:pt x="625" y="926"/>
                  </a:cubicBezTo>
                  <a:cubicBezTo>
                    <a:pt x="631" y="926"/>
                    <a:pt x="638" y="926"/>
                    <a:pt x="645" y="926"/>
                  </a:cubicBezTo>
                  <a:lnTo>
                    <a:pt x="1045" y="926"/>
                  </a:lnTo>
                  <a:cubicBezTo>
                    <a:pt x="1052" y="926"/>
                    <a:pt x="1059" y="926"/>
                    <a:pt x="1065" y="926"/>
                  </a:cubicBezTo>
                  <a:cubicBezTo>
                    <a:pt x="1676" y="926"/>
                    <a:pt x="1690" y="1"/>
                    <a:pt x="1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3374817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1" y="1"/>
                    <a:pt x="1" y="674"/>
                    <a:pt x="463" y="674"/>
                  </a:cubicBezTo>
                  <a:lnTo>
                    <a:pt x="1283" y="674"/>
                  </a:lnTo>
                  <a:cubicBezTo>
                    <a:pt x="1746" y="674"/>
                    <a:pt x="1746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3082075" y="3024629"/>
              <a:ext cx="26142" cy="10091"/>
            </a:xfrm>
            <a:custGeom>
              <a:avLst/>
              <a:gdLst/>
              <a:ahLst/>
              <a:cxnLst/>
              <a:rect l="l" t="t" r="r" b="b"/>
              <a:pathLst>
                <a:path w="1746" h="674" extrusionOk="0">
                  <a:moveTo>
                    <a:pt x="463" y="1"/>
                  </a:moveTo>
                  <a:cubicBezTo>
                    <a:pt x="0" y="1"/>
                    <a:pt x="0" y="674"/>
                    <a:pt x="463" y="674"/>
                  </a:cubicBezTo>
                  <a:lnTo>
                    <a:pt x="1283" y="674"/>
                  </a:lnTo>
                  <a:cubicBezTo>
                    <a:pt x="1745" y="674"/>
                    <a:pt x="1745" y="1"/>
                    <a:pt x="1283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3355623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209" y="1"/>
                  </a:moveTo>
                  <a:cubicBezTo>
                    <a:pt x="1153" y="1"/>
                    <a:pt x="1092" y="16"/>
                    <a:pt x="1030" y="52"/>
                  </a:cubicBezTo>
                  <a:lnTo>
                    <a:pt x="316" y="473"/>
                  </a:lnTo>
                  <a:cubicBezTo>
                    <a:pt x="0" y="641"/>
                    <a:pt x="126" y="1124"/>
                    <a:pt x="484" y="1124"/>
                  </a:cubicBezTo>
                  <a:cubicBezTo>
                    <a:pt x="547" y="1103"/>
                    <a:pt x="610" y="1103"/>
                    <a:pt x="673" y="1061"/>
                  </a:cubicBezTo>
                  <a:lnTo>
                    <a:pt x="1367" y="662"/>
                  </a:lnTo>
                  <a:cubicBezTo>
                    <a:pt x="1704" y="466"/>
                    <a:pt x="1516" y="1"/>
                    <a:pt x="1209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3102213" y="3094371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1190" y="1"/>
                  </a:moveTo>
                  <a:cubicBezTo>
                    <a:pt x="1132" y="1"/>
                    <a:pt x="1072" y="17"/>
                    <a:pt x="1010" y="52"/>
                  </a:cubicBezTo>
                  <a:lnTo>
                    <a:pt x="316" y="473"/>
                  </a:lnTo>
                  <a:cubicBezTo>
                    <a:pt x="1" y="641"/>
                    <a:pt x="127" y="1125"/>
                    <a:pt x="484" y="1125"/>
                  </a:cubicBezTo>
                  <a:cubicBezTo>
                    <a:pt x="547" y="1104"/>
                    <a:pt x="610" y="1104"/>
                    <a:pt x="652" y="1062"/>
                  </a:cubicBezTo>
                  <a:lnTo>
                    <a:pt x="1367" y="662"/>
                  </a:lnTo>
                  <a:cubicBezTo>
                    <a:pt x="1705" y="467"/>
                    <a:pt x="1502" y="1"/>
                    <a:pt x="1190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3305001" y="2892257"/>
              <a:ext cx="19629" cy="20976"/>
            </a:xfrm>
            <a:custGeom>
              <a:avLst/>
              <a:gdLst/>
              <a:ahLst/>
              <a:cxnLst/>
              <a:rect l="l" t="t" r="r" b="b"/>
              <a:pathLst>
                <a:path w="1311" h="1401" extrusionOk="0">
                  <a:moveTo>
                    <a:pt x="855" y="0"/>
                  </a:moveTo>
                  <a:cubicBezTo>
                    <a:pt x="747" y="0"/>
                    <a:pt x="637" y="53"/>
                    <a:pt x="564" y="180"/>
                  </a:cubicBezTo>
                  <a:lnTo>
                    <a:pt x="143" y="874"/>
                  </a:lnTo>
                  <a:cubicBezTo>
                    <a:pt x="1" y="1098"/>
                    <a:pt x="154" y="1400"/>
                    <a:pt x="412" y="1400"/>
                  </a:cubicBezTo>
                  <a:cubicBezTo>
                    <a:pt x="420" y="1400"/>
                    <a:pt x="429" y="1400"/>
                    <a:pt x="438" y="1399"/>
                  </a:cubicBezTo>
                  <a:cubicBezTo>
                    <a:pt x="564" y="1399"/>
                    <a:pt x="690" y="1336"/>
                    <a:pt x="753" y="1231"/>
                  </a:cubicBezTo>
                  <a:lnTo>
                    <a:pt x="1153" y="516"/>
                  </a:lnTo>
                  <a:cubicBezTo>
                    <a:pt x="1310" y="244"/>
                    <a:pt x="1086" y="0"/>
                    <a:pt x="855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236307" y="2871805"/>
              <a:ext cx="10406" cy="22833"/>
            </a:xfrm>
            <a:custGeom>
              <a:avLst/>
              <a:gdLst/>
              <a:ahLst/>
              <a:cxnLst/>
              <a:rect l="l" t="t" r="r" b="b"/>
              <a:pathLst>
                <a:path w="695" h="1525" extrusionOk="0">
                  <a:moveTo>
                    <a:pt x="348" y="1"/>
                  </a:moveTo>
                  <a:cubicBezTo>
                    <a:pt x="174" y="1"/>
                    <a:pt x="1" y="116"/>
                    <a:pt x="1" y="347"/>
                  </a:cubicBezTo>
                  <a:lnTo>
                    <a:pt x="1" y="1167"/>
                  </a:lnTo>
                  <a:cubicBezTo>
                    <a:pt x="1" y="1357"/>
                    <a:pt x="169" y="1525"/>
                    <a:pt x="358" y="1525"/>
                  </a:cubicBezTo>
                  <a:cubicBezTo>
                    <a:pt x="548" y="1525"/>
                    <a:pt x="695" y="1357"/>
                    <a:pt x="695" y="1167"/>
                  </a:cubicBezTo>
                  <a:lnTo>
                    <a:pt x="695" y="347"/>
                  </a:lnTo>
                  <a:cubicBezTo>
                    <a:pt x="695" y="116"/>
                    <a:pt x="521" y="1"/>
                    <a:pt x="348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158405" y="2892257"/>
              <a:ext cx="19689" cy="21276"/>
            </a:xfrm>
            <a:custGeom>
              <a:avLst/>
              <a:gdLst/>
              <a:ahLst/>
              <a:cxnLst/>
              <a:rect l="l" t="t" r="r" b="b"/>
              <a:pathLst>
                <a:path w="1315" h="1421" extrusionOk="0">
                  <a:moveTo>
                    <a:pt x="456" y="0"/>
                  </a:moveTo>
                  <a:cubicBezTo>
                    <a:pt x="224" y="0"/>
                    <a:pt x="0" y="244"/>
                    <a:pt x="158" y="516"/>
                  </a:cubicBezTo>
                  <a:lnTo>
                    <a:pt x="579" y="1231"/>
                  </a:lnTo>
                  <a:cubicBezTo>
                    <a:pt x="621" y="1336"/>
                    <a:pt x="747" y="1399"/>
                    <a:pt x="873" y="1399"/>
                  </a:cubicBezTo>
                  <a:lnTo>
                    <a:pt x="873" y="1420"/>
                  </a:lnTo>
                  <a:cubicBezTo>
                    <a:pt x="1146" y="1420"/>
                    <a:pt x="1314" y="1126"/>
                    <a:pt x="1188" y="895"/>
                  </a:cubicBezTo>
                  <a:lnTo>
                    <a:pt x="747" y="180"/>
                  </a:lnTo>
                  <a:cubicBezTo>
                    <a:pt x="673" y="53"/>
                    <a:pt x="564" y="0"/>
                    <a:pt x="456" y="0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101884" y="2948000"/>
              <a:ext cx="25528" cy="16844"/>
            </a:xfrm>
            <a:custGeom>
              <a:avLst/>
              <a:gdLst/>
              <a:ahLst/>
              <a:cxnLst/>
              <a:rect l="l" t="t" r="r" b="b"/>
              <a:pathLst>
                <a:path w="1705" h="1125" extrusionOk="0">
                  <a:moveTo>
                    <a:pt x="496" y="1"/>
                  </a:moveTo>
                  <a:cubicBezTo>
                    <a:pt x="188" y="1"/>
                    <a:pt x="0" y="466"/>
                    <a:pt x="338" y="662"/>
                  </a:cubicBezTo>
                  <a:lnTo>
                    <a:pt x="1053" y="1061"/>
                  </a:lnTo>
                  <a:cubicBezTo>
                    <a:pt x="1095" y="1103"/>
                    <a:pt x="1158" y="1103"/>
                    <a:pt x="1221" y="1124"/>
                  </a:cubicBezTo>
                  <a:cubicBezTo>
                    <a:pt x="1578" y="1124"/>
                    <a:pt x="1705" y="641"/>
                    <a:pt x="1389" y="473"/>
                  </a:cubicBezTo>
                  <a:lnTo>
                    <a:pt x="674" y="52"/>
                  </a:lnTo>
                  <a:cubicBezTo>
                    <a:pt x="612" y="16"/>
                    <a:pt x="552" y="1"/>
                    <a:pt x="49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3355278" y="3094371"/>
              <a:ext cx="25543" cy="16844"/>
            </a:xfrm>
            <a:custGeom>
              <a:avLst/>
              <a:gdLst/>
              <a:ahLst/>
              <a:cxnLst/>
              <a:rect l="l" t="t" r="r" b="b"/>
              <a:pathLst>
                <a:path w="1706" h="1125" extrusionOk="0">
                  <a:moveTo>
                    <a:pt x="516" y="1"/>
                  </a:moveTo>
                  <a:cubicBezTo>
                    <a:pt x="204" y="1"/>
                    <a:pt x="1" y="467"/>
                    <a:pt x="339" y="662"/>
                  </a:cubicBezTo>
                  <a:lnTo>
                    <a:pt x="1053" y="1062"/>
                  </a:lnTo>
                  <a:cubicBezTo>
                    <a:pt x="1116" y="1104"/>
                    <a:pt x="1158" y="1104"/>
                    <a:pt x="1222" y="1125"/>
                  </a:cubicBezTo>
                  <a:cubicBezTo>
                    <a:pt x="1579" y="1125"/>
                    <a:pt x="1705" y="641"/>
                    <a:pt x="1411" y="473"/>
                  </a:cubicBezTo>
                  <a:lnTo>
                    <a:pt x="696" y="52"/>
                  </a:lnTo>
                  <a:cubicBezTo>
                    <a:pt x="634" y="17"/>
                    <a:pt x="573" y="1"/>
                    <a:pt x="516" y="1"/>
                  </a:cubicBezTo>
                  <a:close/>
                </a:path>
              </a:pathLst>
            </a:custGeom>
            <a:solidFill>
              <a:srgbClr val="ADBE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3223401" y="3230187"/>
              <a:ext cx="36533" cy="21426"/>
            </a:xfrm>
            <a:custGeom>
              <a:avLst/>
              <a:gdLst/>
              <a:ahLst/>
              <a:cxnLst/>
              <a:rect l="l" t="t" r="r" b="b"/>
              <a:pathLst>
                <a:path w="2440" h="1431" extrusionOk="0">
                  <a:moveTo>
                    <a:pt x="1" y="1"/>
                  </a:moveTo>
                  <a:lnTo>
                    <a:pt x="1" y="569"/>
                  </a:lnTo>
                  <a:cubicBezTo>
                    <a:pt x="1" y="1031"/>
                    <a:pt x="379" y="1431"/>
                    <a:pt x="863" y="1431"/>
                  </a:cubicBezTo>
                  <a:lnTo>
                    <a:pt x="1578" y="1431"/>
                  </a:lnTo>
                  <a:cubicBezTo>
                    <a:pt x="2040" y="1431"/>
                    <a:pt x="2440" y="1031"/>
                    <a:pt x="2440" y="569"/>
                  </a:cubicBezTo>
                  <a:lnTo>
                    <a:pt x="2440" y="1"/>
                  </a:lnTo>
                  <a:cubicBezTo>
                    <a:pt x="2208" y="43"/>
                    <a:pt x="1977" y="85"/>
                    <a:pt x="1746" y="85"/>
                  </a:cubicBezTo>
                  <a:lnTo>
                    <a:pt x="674" y="85"/>
                  </a:lnTo>
                  <a:cubicBezTo>
                    <a:pt x="442" y="85"/>
                    <a:pt x="211" y="43"/>
                    <a:pt x="1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3188470" y="3173531"/>
              <a:ext cx="106095" cy="61088"/>
            </a:xfrm>
            <a:custGeom>
              <a:avLst/>
              <a:gdLst/>
              <a:ahLst/>
              <a:cxnLst/>
              <a:rect l="l" t="t" r="r" b="b"/>
              <a:pathLst>
                <a:path w="7086" h="4080" extrusionOk="0">
                  <a:moveTo>
                    <a:pt x="0" y="0"/>
                  </a:moveTo>
                  <a:lnTo>
                    <a:pt x="0" y="1073"/>
                  </a:lnTo>
                  <a:lnTo>
                    <a:pt x="0" y="1178"/>
                  </a:lnTo>
                  <a:cubicBezTo>
                    <a:pt x="0" y="1325"/>
                    <a:pt x="21" y="1472"/>
                    <a:pt x="63" y="1640"/>
                  </a:cubicBezTo>
                  <a:cubicBezTo>
                    <a:pt x="84" y="1788"/>
                    <a:pt x="126" y="1956"/>
                    <a:pt x="189" y="2103"/>
                  </a:cubicBezTo>
                  <a:cubicBezTo>
                    <a:pt x="610" y="3301"/>
                    <a:pt x="1745" y="4079"/>
                    <a:pt x="3007" y="4079"/>
                  </a:cubicBezTo>
                  <a:lnTo>
                    <a:pt x="4079" y="4079"/>
                  </a:lnTo>
                  <a:cubicBezTo>
                    <a:pt x="5340" y="4079"/>
                    <a:pt x="6476" y="3301"/>
                    <a:pt x="6896" y="2103"/>
                  </a:cubicBezTo>
                  <a:cubicBezTo>
                    <a:pt x="6959" y="1956"/>
                    <a:pt x="7001" y="1788"/>
                    <a:pt x="7022" y="1640"/>
                  </a:cubicBezTo>
                  <a:cubicBezTo>
                    <a:pt x="7064" y="1472"/>
                    <a:pt x="7085" y="1325"/>
                    <a:pt x="7085" y="1178"/>
                  </a:cubicBezTo>
                  <a:lnTo>
                    <a:pt x="7085" y="1073"/>
                  </a:lnTo>
                  <a:lnTo>
                    <a:pt x="7085" y="0"/>
                  </a:ln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3188470" y="3191153"/>
              <a:ext cx="106095" cy="13865"/>
            </a:xfrm>
            <a:custGeom>
              <a:avLst/>
              <a:gdLst/>
              <a:ahLst/>
              <a:cxnLst/>
              <a:rect l="l" t="t" r="r" b="b"/>
              <a:pathLst>
                <a:path w="7086" h="926" extrusionOk="0">
                  <a:moveTo>
                    <a:pt x="0" y="1"/>
                  </a:moveTo>
                  <a:cubicBezTo>
                    <a:pt x="0" y="148"/>
                    <a:pt x="21" y="295"/>
                    <a:pt x="63" y="463"/>
                  </a:cubicBezTo>
                  <a:cubicBezTo>
                    <a:pt x="84" y="611"/>
                    <a:pt x="126" y="779"/>
                    <a:pt x="189" y="926"/>
                  </a:cubicBezTo>
                  <a:lnTo>
                    <a:pt x="6896" y="926"/>
                  </a:lnTo>
                  <a:cubicBezTo>
                    <a:pt x="6959" y="779"/>
                    <a:pt x="7001" y="611"/>
                    <a:pt x="7022" y="463"/>
                  </a:cubicBezTo>
                  <a:cubicBezTo>
                    <a:pt x="7064" y="295"/>
                    <a:pt x="7085" y="148"/>
                    <a:pt x="7085" y="1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2" name="Google Shape;282;p14"/>
          <p:cNvGrpSpPr/>
          <p:nvPr/>
        </p:nvGrpSpPr>
        <p:grpSpPr>
          <a:xfrm>
            <a:off x="3981255" y="1474057"/>
            <a:ext cx="369896" cy="226339"/>
            <a:chOff x="3504824" y="3405844"/>
            <a:chExt cx="369896" cy="226339"/>
          </a:xfrm>
        </p:grpSpPr>
        <p:sp>
          <p:nvSpPr>
            <p:cNvPr id="283" name="Google Shape;283;p14"/>
            <p:cNvSpPr/>
            <p:nvPr/>
          </p:nvSpPr>
          <p:spPr>
            <a:xfrm>
              <a:off x="3504824" y="3461871"/>
              <a:ext cx="369896" cy="141984"/>
            </a:xfrm>
            <a:custGeom>
              <a:avLst/>
              <a:gdLst/>
              <a:ahLst/>
              <a:cxnLst/>
              <a:rect l="l" t="t" r="r" b="b"/>
              <a:pathLst>
                <a:path w="24705" h="9483" extrusionOk="0">
                  <a:moveTo>
                    <a:pt x="23732" y="0"/>
                  </a:moveTo>
                  <a:cubicBezTo>
                    <a:pt x="23720" y="0"/>
                    <a:pt x="23708" y="0"/>
                    <a:pt x="23695" y="1"/>
                  </a:cubicBezTo>
                  <a:lnTo>
                    <a:pt x="1010" y="1"/>
                  </a:lnTo>
                  <a:cubicBezTo>
                    <a:pt x="463" y="1"/>
                    <a:pt x="1" y="442"/>
                    <a:pt x="1" y="989"/>
                  </a:cubicBezTo>
                  <a:lnTo>
                    <a:pt x="1" y="8474"/>
                  </a:lnTo>
                  <a:cubicBezTo>
                    <a:pt x="1" y="9020"/>
                    <a:pt x="463" y="9483"/>
                    <a:pt x="1010" y="9483"/>
                  </a:cubicBezTo>
                  <a:lnTo>
                    <a:pt x="23695" y="9483"/>
                  </a:lnTo>
                  <a:cubicBezTo>
                    <a:pt x="24263" y="9483"/>
                    <a:pt x="24704" y="9020"/>
                    <a:pt x="24704" y="8474"/>
                  </a:cubicBezTo>
                  <a:lnTo>
                    <a:pt x="24704" y="989"/>
                  </a:lnTo>
                  <a:cubicBezTo>
                    <a:pt x="24704" y="454"/>
                    <a:pt x="24282" y="0"/>
                    <a:pt x="23732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3835357" y="3461557"/>
              <a:ext cx="39363" cy="142299"/>
            </a:xfrm>
            <a:custGeom>
              <a:avLst/>
              <a:gdLst/>
              <a:ahLst/>
              <a:cxnLst/>
              <a:rect l="l" t="t" r="r" b="b"/>
              <a:pathLst>
                <a:path w="2629" h="9504" extrusionOk="0">
                  <a:moveTo>
                    <a:pt x="0" y="1"/>
                  </a:moveTo>
                  <a:cubicBezTo>
                    <a:pt x="147" y="211"/>
                    <a:pt x="210" y="442"/>
                    <a:pt x="210" y="674"/>
                  </a:cubicBezTo>
                  <a:lnTo>
                    <a:pt x="210" y="8831"/>
                  </a:lnTo>
                  <a:cubicBezTo>
                    <a:pt x="210" y="9062"/>
                    <a:pt x="147" y="9294"/>
                    <a:pt x="0" y="9504"/>
                  </a:cubicBezTo>
                  <a:lnTo>
                    <a:pt x="1619" y="9504"/>
                  </a:lnTo>
                  <a:cubicBezTo>
                    <a:pt x="2187" y="9504"/>
                    <a:pt x="2628" y="9041"/>
                    <a:pt x="2628" y="8495"/>
                  </a:cubicBezTo>
                  <a:lnTo>
                    <a:pt x="2628" y="1010"/>
                  </a:lnTo>
                  <a:cubicBezTo>
                    <a:pt x="2628" y="463"/>
                    <a:pt x="2187" y="1"/>
                    <a:pt x="1619" y="1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3554877" y="3603840"/>
              <a:ext cx="73051" cy="28343"/>
            </a:xfrm>
            <a:custGeom>
              <a:avLst/>
              <a:gdLst/>
              <a:ahLst/>
              <a:cxnLst/>
              <a:rect l="l" t="t" r="r" b="b"/>
              <a:pathLst>
                <a:path w="4879" h="1893" extrusionOk="0">
                  <a:moveTo>
                    <a:pt x="1" y="1"/>
                  </a:moveTo>
                  <a:lnTo>
                    <a:pt x="1" y="1241"/>
                  </a:lnTo>
                  <a:cubicBezTo>
                    <a:pt x="1" y="1599"/>
                    <a:pt x="295" y="1893"/>
                    <a:pt x="652" y="1893"/>
                  </a:cubicBezTo>
                  <a:lnTo>
                    <a:pt x="4205" y="1893"/>
                  </a:lnTo>
                  <a:cubicBezTo>
                    <a:pt x="4563" y="1893"/>
                    <a:pt x="4878" y="1599"/>
                    <a:pt x="4878" y="1241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3595797" y="3603840"/>
              <a:ext cx="32131" cy="28343"/>
            </a:xfrm>
            <a:custGeom>
              <a:avLst/>
              <a:gdLst/>
              <a:ahLst/>
              <a:cxnLst/>
              <a:rect l="l" t="t" r="r" b="b"/>
              <a:pathLst>
                <a:path w="2146" h="1893" extrusionOk="0">
                  <a:moveTo>
                    <a:pt x="295" y="1"/>
                  </a:moveTo>
                  <a:lnTo>
                    <a:pt x="295" y="1262"/>
                  </a:lnTo>
                  <a:cubicBezTo>
                    <a:pt x="295" y="1515"/>
                    <a:pt x="190" y="1746"/>
                    <a:pt x="1" y="1893"/>
                  </a:cubicBezTo>
                  <a:lnTo>
                    <a:pt x="1472" y="1893"/>
                  </a:lnTo>
                  <a:cubicBezTo>
                    <a:pt x="1851" y="1893"/>
                    <a:pt x="2145" y="1599"/>
                    <a:pt x="2145" y="1241"/>
                  </a:cubicBezTo>
                  <a:lnTo>
                    <a:pt x="2145" y="1"/>
                  </a:ln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3751930" y="3603840"/>
              <a:ext cx="73051" cy="28343"/>
            </a:xfrm>
            <a:custGeom>
              <a:avLst/>
              <a:gdLst/>
              <a:ahLst/>
              <a:cxnLst/>
              <a:rect l="l" t="t" r="r" b="b"/>
              <a:pathLst>
                <a:path w="4879" h="1893" extrusionOk="0">
                  <a:moveTo>
                    <a:pt x="1" y="1"/>
                  </a:moveTo>
                  <a:lnTo>
                    <a:pt x="1" y="1241"/>
                  </a:lnTo>
                  <a:cubicBezTo>
                    <a:pt x="1" y="1599"/>
                    <a:pt x="295" y="1893"/>
                    <a:pt x="674" y="1893"/>
                  </a:cubicBezTo>
                  <a:lnTo>
                    <a:pt x="4227" y="1893"/>
                  </a:lnTo>
                  <a:cubicBezTo>
                    <a:pt x="4584" y="1893"/>
                    <a:pt x="4878" y="1599"/>
                    <a:pt x="4878" y="1241"/>
                  </a:cubicBezTo>
                  <a:lnTo>
                    <a:pt x="4878" y="1"/>
                  </a:ln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796638" y="3603840"/>
              <a:ext cx="28343" cy="28343"/>
            </a:xfrm>
            <a:custGeom>
              <a:avLst/>
              <a:gdLst/>
              <a:ahLst/>
              <a:cxnLst/>
              <a:rect l="l" t="t" r="r" b="b"/>
              <a:pathLst>
                <a:path w="1893" h="1893" extrusionOk="0">
                  <a:moveTo>
                    <a:pt x="274" y="1"/>
                  </a:moveTo>
                  <a:lnTo>
                    <a:pt x="274" y="1283"/>
                  </a:lnTo>
                  <a:cubicBezTo>
                    <a:pt x="274" y="1515"/>
                    <a:pt x="168" y="1725"/>
                    <a:pt x="0" y="1893"/>
                  </a:cubicBezTo>
                  <a:lnTo>
                    <a:pt x="1241" y="1893"/>
                  </a:lnTo>
                  <a:cubicBezTo>
                    <a:pt x="1598" y="1893"/>
                    <a:pt x="1892" y="1599"/>
                    <a:pt x="1892" y="1241"/>
                  </a:cubicBezTo>
                  <a:lnTo>
                    <a:pt x="1892" y="1"/>
                  </a:ln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510813" y="3405844"/>
              <a:ext cx="184791" cy="158229"/>
            </a:xfrm>
            <a:custGeom>
              <a:avLst/>
              <a:gdLst/>
              <a:ahLst/>
              <a:cxnLst/>
              <a:rect l="l" t="t" r="r" b="b"/>
              <a:pathLst>
                <a:path w="12342" h="10568" extrusionOk="0">
                  <a:moveTo>
                    <a:pt x="7085" y="0"/>
                  </a:moveTo>
                  <a:cubicBezTo>
                    <a:pt x="2376" y="0"/>
                    <a:pt x="0" y="5677"/>
                    <a:pt x="3343" y="8999"/>
                  </a:cubicBezTo>
                  <a:cubicBezTo>
                    <a:pt x="4420" y="10083"/>
                    <a:pt x="5744" y="10568"/>
                    <a:pt x="7043" y="10568"/>
                  </a:cubicBezTo>
                  <a:cubicBezTo>
                    <a:pt x="9749" y="10568"/>
                    <a:pt x="12341" y="8460"/>
                    <a:pt x="12341" y="5278"/>
                  </a:cubicBezTo>
                  <a:cubicBezTo>
                    <a:pt x="12341" y="2355"/>
                    <a:pt x="9987" y="0"/>
                    <a:pt x="7085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3600528" y="3405844"/>
              <a:ext cx="99792" cy="158110"/>
            </a:xfrm>
            <a:custGeom>
              <a:avLst/>
              <a:gdLst/>
              <a:ahLst/>
              <a:cxnLst/>
              <a:rect l="l" t="t" r="r" b="b"/>
              <a:pathLst>
                <a:path w="6665" h="10560" extrusionOk="0">
                  <a:moveTo>
                    <a:pt x="1093" y="0"/>
                  </a:moveTo>
                  <a:cubicBezTo>
                    <a:pt x="715" y="0"/>
                    <a:pt x="357" y="43"/>
                    <a:pt x="0" y="106"/>
                  </a:cubicBezTo>
                  <a:cubicBezTo>
                    <a:pt x="2439" y="631"/>
                    <a:pt x="4184" y="2776"/>
                    <a:pt x="4184" y="5278"/>
                  </a:cubicBezTo>
                  <a:cubicBezTo>
                    <a:pt x="4184" y="7779"/>
                    <a:pt x="2439" y="9924"/>
                    <a:pt x="0" y="10450"/>
                  </a:cubicBezTo>
                  <a:cubicBezTo>
                    <a:pt x="363" y="10524"/>
                    <a:pt x="724" y="10560"/>
                    <a:pt x="1079" y="10560"/>
                  </a:cubicBezTo>
                  <a:cubicBezTo>
                    <a:pt x="3729" y="10560"/>
                    <a:pt x="6050" y="8568"/>
                    <a:pt x="6328" y="5824"/>
                  </a:cubicBezTo>
                  <a:cubicBezTo>
                    <a:pt x="6665" y="2713"/>
                    <a:pt x="4205" y="0"/>
                    <a:pt x="1093" y="0"/>
                  </a:cubicBezTo>
                  <a:close/>
                </a:path>
              </a:pathLst>
            </a:custGeom>
            <a:solidFill>
              <a:srgbClr val="91A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3548274" y="3433543"/>
              <a:ext cx="119630" cy="102562"/>
            </a:xfrm>
            <a:custGeom>
              <a:avLst/>
              <a:gdLst/>
              <a:ahLst/>
              <a:cxnLst/>
              <a:rect l="l" t="t" r="r" b="b"/>
              <a:pathLst>
                <a:path w="7990" h="6850" extrusionOk="0">
                  <a:moveTo>
                    <a:pt x="4583" y="1"/>
                  </a:moveTo>
                  <a:cubicBezTo>
                    <a:pt x="1535" y="1"/>
                    <a:pt x="0" y="3680"/>
                    <a:pt x="2166" y="5845"/>
                  </a:cubicBezTo>
                  <a:cubicBezTo>
                    <a:pt x="2859" y="6539"/>
                    <a:pt x="3713" y="6850"/>
                    <a:pt x="4552" y="6850"/>
                  </a:cubicBezTo>
                  <a:cubicBezTo>
                    <a:pt x="6305" y="6850"/>
                    <a:pt x="7989" y="5490"/>
                    <a:pt x="7989" y="3428"/>
                  </a:cubicBezTo>
                  <a:cubicBezTo>
                    <a:pt x="7989" y="1535"/>
                    <a:pt x="6455" y="1"/>
                    <a:pt x="4583" y="1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3603987" y="3433543"/>
              <a:ext cx="65490" cy="102322"/>
            </a:xfrm>
            <a:custGeom>
              <a:avLst/>
              <a:gdLst/>
              <a:ahLst/>
              <a:cxnLst/>
              <a:rect l="l" t="t" r="r" b="b"/>
              <a:pathLst>
                <a:path w="4374" h="6834" extrusionOk="0">
                  <a:moveTo>
                    <a:pt x="862" y="1"/>
                  </a:moveTo>
                  <a:cubicBezTo>
                    <a:pt x="568" y="1"/>
                    <a:pt x="274" y="43"/>
                    <a:pt x="0" y="106"/>
                  </a:cubicBezTo>
                  <a:cubicBezTo>
                    <a:pt x="1493" y="505"/>
                    <a:pt x="2565" y="1872"/>
                    <a:pt x="2565" y="3428"/>
                  </a:cubicBezTo>
                  <a:cubicBezTo>
                    <a:pt x="2565" y="4983"/>
                    <a:pt x="1493" y="6350"/>
                    <a:pt x="0" y="6749"/>
                  </a:cubicBezTo>
                  <a:cubicBezTo>
                    <a:pt x="252" y="6806"/>
                    <a:pt x="503" y="6834"/>
                    <a:pt x="750" y="6834"/>
                  </a:cubicBezTo>
                  <a:cubicBezTo>
                    <a:pt x="2421" y="6834"/>
                    <a:pt x="3901" y="5588"/>
                    <a:pt x="4121" y="3848"/>
                  </a:cubicBezTo>
                  <a:cubicBezTo>
                    <a:pt x="4373" y="1851"/>
                    <a:pt x="2860" y="64"/>
                    <a:pt x="86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3705979" y="3507208"/>
              <a:ext cx="59815" cy="50981"/>
            </a:xfrm>
            <a:custGeom>
              <a:avLst/>
              <a:gdLst/>
              <a:ahLst/>
              <a:cxnLst/>
              <a:rect l="l" t="t" r="r" b="b"/>
              <a:pathLst>
                <a:path w="3995" h="3405" extrusionOk="0">
                  <a:moveTo>
                    <a:pt x="2292" y="0"/>
                  </a:moveTo>
                  <a:cubicBezTo>
                    <a:pt x="757" y="0"/>
                    <a:pt x="0" y="1829"/>
                    <a:pt x="1072" y="2902"/>
                  </a:cubicBezTo>
                  <a:cubicBezTo>
                    <a:pt x="1420" y="3249"/>
                    <a:pt x="1849" y="3404"/>
                    <a:pt x="2270" y="3404"/>
                  </a:cubicBezTo>
                  <a:cubicBezTo>
                    <a:pt x="3149" y="3404"/>
                    <a:pt x="3995" y="2727"/>
                    <a:pt x="3995" y="1703"/>
                  </a:cubicBezTo>
                  <a:cubicBezTo>
                    <a:pt x="3995" y="757"/>
                    <a:pt x="3217" y="0"/>
                    <a:pt x="2292" y="0"/>
                  </a:cubicBez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3730849" y="3507208"/>
              <a:ext cx="37476" cy="50966"/>
            </a:xfrm>
            <a:custGeom>
              <a:avLst/>
              <a:gdLst/>
              <a:ahLst/>
              <a:cxnLst/>
              <a:rect l="l" t="t" r="r" b="b"/>
              <a:pathLst>
                <a:path w="2503" h="3404" extrusionOk="0">
                  <a:moveTo>
                    <a:pt x="631" y="0"/>
                  </a:moveTo>
                  <a:cubicBezTo>
                    <a:pt x="400" y="0"/>
                    <a:pt x="189" y="42"/>
                    <a:pt x="0" y="126"/>
                  </a:cubicBezTo>
                  <a:cubicBezTo>
                    <a:pt x="1430" y="694"/>
                    <a:pt x="1430" y="2712"/>
                    <a:pt x="0" y="3280"/>
                  </a:cubicBezTo>
                  <a:cubicBezTo>
                    <a:pt x="208" y="3364"/>
                    <a:pt x="421" y="3404"/>
                    <a:pt x="631" y="3404"/>
                  </a:cubicBezTo>
                  <a:cubicBezTo>
                    <a:pt x="1416" y="3404"/>
                    <a:pt x="2142" y="2849"/>
                    <a:pt x="2292" y="2019"/>
                  </a:cubicBezTo>
                  <a:cubicBezTo>
                    <a:pt x="2502" y="967"/>
                    <a:pt x="1682" y="0"/>
                    <a:pt x="631" y="0"/>
                  </a:cubicBez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3779943" y="3507208"/>
              <a:ext cx="59516" cy="50981"/>
            </a:xfrm>
            <a:custGeom>
              <a:avLst/>
              <a:gdLst/>
              <a:ahLst/>
              <a:cxnLst/>
              <a:rect l="l" t="t" r="r" b="b"/>
              <a:pathLst>
                <a:path w="3975" h="3405" extrusionOk="0">
                  <a:moveTo>
                    <a:pt x="2272" y="0"/>
                  </a:moveTo>
                  <a:cubicBezTo>
                    <a:pt x="758" y="0"/>
                    <a:pt x="1" y="1829"/>
                    <a:pt x="1073" y="2902"/>
                  </a:cubicBezTo>
                  <a:cubicBezTo>
                    <a:pt x="1420" y="3249"/>
                    <a:pt x="1847" y="3404"/>
                    <a:pt x="2265" y="3404"/>
                  </a:cubicBezTo>
                  <a:cubicBezTo>
                    <a:pt x="3138" y="3404"/>
                    <a:pt x="3975" y="2727"/>
                    <a:pt x="3975" y="1703"/>
                  </a:cubicBezTo>
                  <a:cubicBezTo>
                    <a:pt x="3975" y="757"/>
                    <a:pt x="3218" y="0"/>
                    <a:pt x="2272" y="0"/>
                  </a:cubicBezTo>
                  <a:close/>
                </a:path>
              </a:pathLst>
            </a:custGeom>
            <a:solidFill>
              <a:srgbClr val="E2E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3804498" y="3506893"/>
              <a:ext cx="37476" cy="51281"/>
            </a:xfrm>
            <a:custGeom>
              <a:avLst/>
              <a:gdLst/>
              <a:ahLst/>
              <a:cxnLst/>
              <a:rect l="l" t="t" r="r" b="b"/>
              <a:pathLst>
                <a:path w="2503" h="3425" extrusionOk="0">
                  <a:moveTo>
                    <a:pt x="632" y="0"/>
                  </a:moveTo>
                  <a:lnTo>
                    <a:pt x="632" y="21"/>
                  </a:lnTo>
                  <a:cubicBezTo>
                    <a:pt x="421" y="21"/>
                    <a:pt x="190" y="63"/>
                    <a:pt x="1" y="147"/>
                  </a:cubicBezTo>
                  <a:cubicBezTo>
                    <a:pt x="1409" y="715"/>
                    <a:pt x="1409" y="2712"/>
                    <a:pt x="1" y="3301"/>
                  </a:cubicBezTo>
                  <a:cubicBezTo>
                    <a:pt x="209" y="3385"/>
                    <a:pt x="422" y="3425"/>
                    <a:pt x="632" y="3425"/>
                  </a:cubicBezTo>
                  <a:cubicBezTo>
                    <a:pt x="1418" y="3425"/>
                    <a:pt x="2147" y="2870"/>
                    <a:pt x="2314" y="2040"/>
                  </a:cubicBezTo>
                  <a:cubicBezTo>
                    <a:pt x="2503" y="988"/>
                    <a:pt x="1704" y="0"/>
                    <a:pt x="632" y="0"/>
                  </a:cubicBezTo>
                  <a:close/>
                </a:path>
              </a:pathLst>
            </a:custGeom>
            <a:solidFill>
              <a:srgbClr val="D1DB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3751930" y="3436059"/>
              <a:ext cx="65175" cy="25513"/>
            </a:xfrm>
            <a:custGeom>
              <a:avLst/>
              <a:gdLst/>
              <a:ahLst/>
              <a:cxnLst/>
              <a:rect l="l" t="t" r="r" b="b"/>
              <a:pathLst>
                <a:path w="4353" h="1704" extrusionOk="0">
                  <a:moveTo>
                    <a:pt x="1662" y="1"/>
                  </a:moveTo>
                  <a:cubicBezTo>
                    <a:pt x="737" y="1"/>
                    <a:pt x="1" y="737"/>
                    <a:pt x="1" y="1662"/>
                  </a:cubicBezTo>
                  <a:lnTo>
                    <a:pt x="1" y="1704"/>
                  </a:lnTo>
                  <a:lnTo>
                    <a:pt x="4353" y="1704"/>
                  </a:lnTo>
                  <a:lnTo>
                    <a:pt x="4353" y="1662"/>
                  </a:lnTo>
                  <a:cubicBezTo>
                    <a:pt x="4353" y="737"/>
                    <a:pt x="3617" y="1"/>
                    <a:pt x="2692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3777428" y="3436059"/>
              <a:ext cx="39677" cy="25513"/>
            </a:xfrm>
            <a:custGeom>
              <a:avLst/>
              <a:gdLst/>
              <a:ahLst/>
              <a:cxnLst/>
              <a:rect l="l" t="t" r="r" b="b"/>
              <a:pathLst>
                <a:path w="2650" h="1704" extrusionOk="0">
                  <a:moveTo>
                    <a:pt x="1" y="1"/>
                  </a:moveTo>
                  <a:cubicBezTo>
                    <a:pt x="905" y="1"/>
                    <a:pt x="1662" y="758"/>
                    <a:pt x="1662" y="1662"/>
                  </a:cubicBezTo>
                  <a:lnTo>
                    <a:pt x="1662" y="1704"/>
                  </a:lnTo>
                  <a:lnTo>
                    <a:pt x="2650" y="1704"/>
                  </a:lnTo>
                  <a:lnTo>
                    <a:pt x="2650" y="1662"/>
                  </a:lnTo>
                  <a:cubicBezTo>
                    <a:pt x="2650" y="758"/>
                    <a:pt x="1914" y="1"/>
                    <a:pt x="989" y="1"/>
                  </a:cubicBezTo>
                  <a:close/>
                </a:path>
              </a:pathLst>
            </a:custGeom>
            <a:solidFill>
              <a:srgbClr val="91A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14"/>
          <p:cNvGrpSpPr/>
          <p:nvPr/>
        </p:nvGrpSpPr>
        <p:grpSpPr>
          <a:xfrm>
            <a:off x="6787948" y="3208070"/>
            <a:ext cx="345640" cy="342900"/>
            <a:chOff x="1295661" y="3819594"/>
            <a:chExt cx="345640" cy="342900"/>
          </a:xfrm>
        </p:grpSpPr>
        <p:sp>
          <p:nvSpPr>
            <p:cNvPr id="300" name="Google Shape;300;p14"/>
            <p:cNvSpPr/>
            <p:nvPr/>
          </p:nvSpPr>
          <p:spPr>
            <a:xfrm>
              <a:off x="1465015" y="4073902"/>
              <a:ext cx="10391" cy="88233"/>
            </a:xfrm>
            <a:custGeom>
              <a:avLst/>
              <a:gdLst/>
              <a:ahLst/>
              <a:cxnLst/>
              <a:rect l="l" t="t" r="r" b="b"/>
              <a:pathLst>
                <a:path w="694" h="5893" extrusionOk="0">
                  <a:moveTo>
                    <a:pt x="347" y="0"/>
                  </a:moveTo>
                  <a:cubicBezTo>
                    <a:pt x="174" y="0"/>
                    <a:pt x="0" y="111"/>
                    <a:pt x="0" y="332"/>
                  </a:cubicBezTo>
                  <a:lnTo>
                    <a:pt x="0" y="5546"/>
                  </a:lnTo>
                  <a:cubicBezTo>
                    <a:pt x="0" y="5777"/>
                    <a:pt x="174" y="5893"/>
                    <a:pt x="347" y="5893"/>
                  </a:cubicBezTo>
                  <a:cubicBezTo>
                    <a:pt x="520" y="5893"/>
                    <a:pt x="694" y="5777"/>
                    <a:pt x="694" y="5546"/>
                  </a:cubicBezTo>
                  <a:lnTo>
                    <a:pt x="694" y="332"/>
                  </a:lnTo>
                  <a:cubicBezTo>
                    <a:pt x="694" y="111"/>
                    <a:pt x="520" y="0"/>
                    <a:pt x="347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1465015" y="4011961"/>
              <a:ext cx="10391" cy="60773"/>
            </a:xfrm>
            <a:custGeom>
              <a:avLst/>
              <a:gdLst/>
              <a:ahLst/>
              <a:cxnLst/>
              <a:rect l="l" t="t" r="r" b="b"/>
              <a:pathLst>
                <a:path w="694" h="4059" extrusionOk="0">
                  <a:moveTo>
                    <a:pt x="347" y="1"/>
                  </a:moveTo>
                  <a:cubicBezTo>
                    <a:pt x="174" y="1"/>
                    <a:pt x="0" y="117"/>
                    <a:pt x="0" y="348"/>
                  </a:cubicBezTo>
                  <a:lnTo>
                    <a:pt x="0" y="3712"/>
                  </a:lnTo>
                  <a:cubicBezTo>
                    <a:pt x="0" y="3943"/>
                    <a:pt x="174" y="4059"/>
                    <a:pt x="347" y="4059"/>
                  </a:cubicBezTo>
                  <a:cubicBezTo>
                    <a:pt x="520" y="4059"/>
                    <a:pt x="694" y="3943"/>
                    <a:pt x="694" y="3712"/>
                  </a:cubicBezTo>
                  <a:lnTo>
                    <a:pt x="694" y="348"/>
                  </a:lnTo>
                  <a:cubicBezTo>
                    <a:pt x="694" y="117"/>
                    <a:pt x="520" y="1"/>
                    <a:pt x="347" y="1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1497610" y="4073947"/>
              <a:ext cx="71434" cy="88547"/>
            </a:xfrm>
            <a:custGeom>
              <a:avLst/>
              <a:gdLst/>
              <a:ahLst/>
              <a:cxnLst/>
              <a:rect l="l" t="t" r="r" b="b"/>
              <a:pathLst>
                <a:path w="4771" h="5914" extrusionOk="0">
                  <a:moveTo>
                    <a:pt x="481" y="0"/>
                  </a:moveTo>
                  <a:cubicBezTo>
                    <a:pt x="234" y="0"/>
                    <a:pt x="1" y="285"/>
                    <a:pt x="199" y="560"/>
                  </a:cubicBezTo>
                  <a:lnTo>
                    <a:pt x="4025" y="5753"/>
                  </a:lnTo>
                  <a:lnTo>
                    <a:pt x="4025" y="5774"/>
                  </a:lnTo>
                  <a:cubicBezTo>
                    <a:pt x="4100" y="5872"/>
                    <a:pt x="4196" y="5913"/>
                    <a:pt x="4290" y="5913"/>
                  </a:cubicBezTo>
                  <a:cubicBezTo>
                    <a:pt x="4537" y="5913"/>
                    <a:pt x="4770" y="5628"/>
                    <a:pt x="4572" y="5353"/>
                  </a:cubicBezTo>
                  <a:lnTo>
                    <a:pt x="745" y="139"/>
                  </a:lnTo>
                  <a:cubicBezTo>
                    <a:pt x="670" y="41"/>
                    <a:pt x="574" y="0"/>
                    <a:pt x="481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1372455" y="4073797"/>
              <a:ext cx="70341" cy="88428"/>
            </a:xfrm>
            <a:custGeom>
              <a:avLst/>
              <a:gdLst/>
              <a:ahLst/>
              <a:cxnLst/>
              <a:rect l="l" t="t" r="r" b="b"/>
              <a:pathLst>
                <a:path w="4698" h="5906" extrusionOk="0">
                  <a:moveTo>
                    <a:pt x="4222" y="0"/>
                  </a:moveTo>
                  <a:cubicBezTo>
                    <a:pt x="4127" y="0"/>
                    <a:pt x="4030" y="44"/>
                    <a:pt x="3954" y="149"/>
                  </a:cubicBezTo>
                  <a:lnTo>
                    <a:pt x="127" y="5363"/>
                  </a:lnTo>
                  <a:cubicBezTo>
                    <a:pt x="1" y="5511"/>
                    <a:pt x="43" y="5721"/>
                    <a:pt x="190" y="5847"/>
                  </a:cubicBezTo>
                  <a:cubicBezTo>
                    <a:pt x="246" y="5887"/>
                    <a:pt x="313" y="5905"/>
                    <a:pt x="381" y="5905"/>
                  </a:cubicBezTo>
                  <a:cubicBezTo>
                    <a:pt x="494" y="5905"/>
                    <a:pt x="608" y="5854"/>
                    <a:pt x="674" y="5763"/>
                  </a:cubicBezTo>
                  <a:lnTo>
                    <a:pt x="4500" y="549"/>
                  </a:lnTo>
                  <a:cubicBezTo>
                    <a:pt x="4697" y="291"/>
                    <a:pt x="4468" y="0"/>
                    <a:pt x="4222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1431956" y="3957356"/>
              <a:ext cx="76509" cy="67376"/>
            </a:xfrm>
            <a:custGeom>
              <a:avLst/>
              <a:gdLst/>
              <a:ahLst/>
              <a:cxnLst/>
              <a:rect l="l" t="t" r="r" b="b"/>
              <a:pathLst>
                <a:path w="5110" h="4500" extrusionOk="0">
                  <a:moveTo>
                    <a:pt x="1" y="0"/>
                  </a:moveTo>
                  <a:lnTo>
                    <a:pt x="1" y="2923"/>
                  </a:lnTo>
                  <a:cubicBezTo>
                    <a:pt x="1" y="3785"/>
                    <a:pt x="715" y="4499"/>
                    <a:pt x="1598" y="4499"/>
                  </a:cubicBezTo>
                  <a:lnTo>
                    <a:pt x="3533" y="4499"/>
                  </a:lnTo>
                  <a:cubicBezTo>
                    <a:pt x="4395" y="4499"/>
                    <a:pt x="5109" y="3785"/>
                    <a:pt x="5109" y="2923"/>
                  </a:cubicBezTo>
                  <a:lnTo>
                    <a:pt x="5109" y="0"/>
                  </a:ln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1431956" y="3957356"/>
              <a:ext cx="76509" cy="67376"/>
            </a:xfrm>
            <a:custGeom>
              <a:avLst/>
              <a:gdLst/>
              <a:ahLst/>
              <a:cxnLst/>
              <a:rect l="l" t="t" r="r" b="b"/>
              <a:pathLst>
                <a:path w="5110" h="4500" extrusionOk="0">
                  <a:moveTo>
                    <a:pt x="1" y="0"/>
                  </a:moveTo>
                  <a:lnTo>
                    <a:pt x="1" y="2923"/>
                  </a:lnTo>
                  <a:cubicBezTo>
                    <a:pt x="1" y="3785"/>
                    <a:pt x="715" y="4499"/>
                    <a:pt x="1577" y="4499"/>
                  </a:cubicBezTo>
                  <a:lnTo>
                    <a:pt x="2166" y="4499"/>
                  </a:lnTo>
                  <a:cubicBezTo>
                    <a:pt x="1451" y="4289"/>
                    <a:pt x="968" y="3637"/>
                    <a:pt x="968" y="2902"/>
                  </a:cubicBezTo>
                  <a:cubicBezTo>
                    <a:pt x="968" y="2311"/>
                    <a:pt x="1438" y="1866"/>
                    <a:pt x="1979" y="1866"/>
                  </a:cubicBezTo>
                  <a:cubicBezTo>
                    <a:pt x="2055" y="1866"/>
                    <a:pt x="2131" y="1874"/>
                    <a:pt x="2208" y="1892"/>
                  </a:cubicBezTo>
                  <a:lnTo>
                    <a:pt x="5109" y="2523"/>
                  </a:lnTo>
                  <a:lnTo>
                    <a:pt x="5109" y="0"/>
                  </a:ln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1359549" y="3850318"/>
              <a:ext cx="205572" cy="136639"/>
            </a:xfrm>
            <a:custGeom>
              <a:avLst/>
              <a:gdLst/>
              <a:ahLst/>
              <a:cxnLst/>
              <a:rect l="l" t="t" r="r" b="b"/>
              <a:pathLst>
                <a:path w="13730" h="9126" extrusionOk="0">
                  <a:moveTo>
                    <a:pt x="1788" y="1"/>
                  </a:moveTo>
                  <a:lnTo>
                    <a:pt x="1" y="6582"/>
                  </a:lnTo>
                  <a:lnTo>
                    <a:pt x="11459" y="9104"/>
                  </a:lnTo>
                  <a:cubicBezTo>
                    <a:pt x="11528" y="9119"/>
                    <a:pt x="11597" y="9126"/>
                    <a:pt x="11664" y="9126"/>
                  </a:cubicBezTo>
                  <a:cubicBezTo>
                    <a:pt x="12089" y="9126"/>
                    <a:pt x="12465" y="8849"/>
                    <a:pt x="12573" y="8432"/>
                  </a:cubicBezTo>
                  <a:lnTo>
                    <a:pt x="13583" y="4710"/>
                  </a:lnTo>
                  <a:cubicBezTo>
                    <a:pt x="13730" y="4206"/>
                    <a:pt x="13435" y="3701"/>
                    <a:pt x="12952" y="3554"/>
                  </a:cubicBezTo>
                  <a:lnTo>
                    <a:pt x="1788" y="1"/>
                  </a:lnTo>
                  <a:close/>
                </a:path>
              </a:pathLst>
            </a:custGeom>
            <a:solidFill>
              <a:srgbClr val="6D8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1359549" y="3850318"/>
              <a:ext cx="188893" cy="136639"/>
            </a:xfrm>
            <a:custGeom>
              <a:avLst/>
              <a:gdLst/>
              <a:ahLst/>
              <a:cxnLst/>
              <a:rect l="l" t="t" r="r" b="b"/>
              <a:pathLst>
                <a:path w="12616" h="9126" extrusionOk="0">
                  <a:moveTo>
                    <a:pt x="1788" y="1"/>
                  </a:moveTo>
                  <a:lnTo>
                    <a:pt x="1" y="6582"/>
                  </a:lnTo>
                  <a:lnTo>
                    <a:pt x="11459" y="9104"/>
                  </a:lnTo>
                  <a:cubicBezTo>
                    <a:pt x="11528" y="9119"/>
                    <a:pt x="11596" y="9126"/>
                    <a:pt x="11663" y="9126"/>
                  </a:cubicBezTo>
                  <a:cubicBezTo>
                    <a:pt x="12089" y="9126"/>
                    <a:pt x="12467" y="8847"/>
                    <a:pt x="12595" y="8411"/>
                  </a:cubicBezTo>
                  <a:lnTo>
                    <a:pt x="12616" y="8348"/>
                  </a:lnTo>
                  <a:lnTo>
                    <a:pt x="3764" y="6392"/>
                  </a:lnTo>
                  <a:cubicBezTo>
                    <a:pt x="2398" y="6098"/>
                    <a:pt x="1557" y="4710"/>
                    <a:pt x="1914" y="3344"/>
                  </a:cubicBezTo>
                  <a:lnTo>
                    <a:pt x="2734" y="316"/>
                  </a:lnTo>
                  <a:lnTo>
                    <a:pt x="1788" y="1"/>
                  </a:lnTo>
                  <a:close/>
                </a:path>
              </a:pathLst>
            </a:custGeom>
            <a:solidFill>
              <a:srgbClr val="586F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1323360" y="3819594"/>
              <a:ext cx="68005" cy="151507"/>
            </a:xfrm>
            <a:custGeom>
              <a:avLst/>
              <a:gdLst/>
              <a:ahLst/>
              <a:cxnLst/>
              <a:rect l="l" t="t" r="r" b="b"/>
              <a:pathLst>
                <a:path w="4542" h="10119" extrusionOk="0">
                  <a:moveTo>
                    <a:pt x="3348" y="0"/>
                  </a:moveTo>
                  <a:cubicBezTo>
                    <a:pt x="2879" y="0"/>
                    <a:pt x="2458" y="314"/>
                    <a:pt x="2334" y="791"/>
                  </a:cubicBezTo>
                  <a:lnTo>
                    <a:pt x="168" y="8781"/>
                  </a:lnTo>
                  <a:cubicBezTo>
                    <a:pt x="0" y="9348"/>
                    <a:pt x="337" y="9937"/>
                    <a:pt x="904" y="10084"/>
                  </a:cubicBezTo>
                  <a:lnTo>
                    <a:pt x="925" y="10084"/>
                  </a:lnTo>
                  <a:cubicBezTo>
                    <a:pt x="1015" y="10108"/>
                    <a:pt x="1106" y="10119"/>
                    <a:pt x="1195" y="10119"/>
                  </a:cubicBezTo>
                  <a:cubicBezTo>
                    <a:pt x="1669" y="10119"/>
                    <a:pt x="2105" y="9805"/>
                    <a:pt x="2229" y="9327"/>
                  </a:cubicBezTo>
                  <a:lnTo>
                    <a:pt x="4394" y="1338"/>
                  </a:lnTo>
                  <a:cubicBezTo>
                    <a:pt x="4541" y="770"/>
                    <a:pt x="4205" y="182"/>
                    <a:pt x="3658" y="35"/>
                  </a:cubicBezTo>
                  <a:lnTo>
                    <a:pt x="3616" y="35"/>
                  </a:lnTo>
                  <a:cubicBezTo>
                    <a:pt x="3526" y="11"/>
                    <a:pt x="3436" y="0"/>
                    <a:pt x="3348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1324304" y="3819774"/>
              <a:ext cx="55099" cy="151132"/>
            </a:xfrm>
            <a:custGeom>
              <a:avLst/>
              <a:gdLst/>
              <a:ahLst/>
              <a:cxnLst/>
              <a:rect l="l" t="t" r="r" b="b"/>
              <a:pathLst>
                <a:path w="3680" h="10094" extrusionOk="0">
                  <a:moveTo>
                    <a:pt x="3256" y="0"/>
                  </a:moveTo>
                  <a:cubicBezTo>
                    <a:pt x="2793" y="0"/>
                    <a:pt x="2371" y="311"/>
                    <a:pt x="2250" y="779"/>
                  </a:cubicBezTo>
                  <a:lnTo>
                    <a:pt x="84" y="8790"/>
                  </a:lnTo>
                  <a:cubicBezTo>
                    <a:pt x="0" y="9126"/>
                    <a:pt x="84" y="9505"/>
                    <a:pt x="337" y="9778"/>
                  </a:cubicBezTo>
                  <a:cubicBezTo>
                    <a:pt x="463" y="9904"/>
                    <a:pt x="652" y="10009"/>
                    <a:pt x="841" y="10072"/>
                  </a:cubicBezTo>
                  <a:lnTo>
                    <a:pt x="862" y="10072"/>
                  </a:lnTo>
                  <a:lnTo>
                    <a:pt x="946" y="10093"/>
                  </a:lnTo>
                  <a:lnTo>
                    <a:pt x="1283" y="10093"/>
                  </a:lnTo>
                  <a:cubicBezTo>
                    <a:pt x="1367" y="10072"/>
                    <a:pt x="1451" y="10051"/>
                    <a:pt x="1535" y="10030"/>
                  </a:cubicBezTo>
                  <a:cubicBezTo>
                    <a:pt x="1093" y="9778"/>
                    <a:pt x="904" y="9273"/>
                    <a:pt x="1030" y="8811"/>
                  </a:cubicBezTo>
                  <a:lnTo>
                    <a:pt x="3175" y="716"/>
                  </a:lnTo>
                  <a:cubicBezTo>
                    <a:pt x="3259" y="443"/>
                    <a:pt x="3427" y="212"/>
                    <a:pt x="3679" y="65"/>
                  </a:cubicBezTo>
                  <a:lnTo>
                    <a:pt x="3616" y="44"/>
                  </a:lnTo>
                  <a:lnTo>
                    <a:pt x="3553" y="44"/>
                  </a:lnTo>
                  <a:cubicBezTo>
                    <a:pt x="3454" y="14"/>
                    <a:pt x="3354" y="0"/>
                    <a:pt x="3256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1295976" y="3845482"/>
              <a:ext cx="57929" cy="89850"/>
            </a:xfrm>
            <a:custGeom>
              <a:avLst/>
              <a:gdLst/>
              <a:ahLst/>
              <a:cxnLst/>
              <a:rect l="l" t="t" r="r" b="b"/>
              <a:pathLst>
                <a:path w="3869" h="6001" extrusionOk="0">
                  <a:moveTo>
                    <a:pt x="3140" y="0"/>
                  </a:moveTo>
                  <a:cubicBezTo>
                    <a:pt x="1990" y="0"/>
                    <a:pt x="926" y="766"/>
                    <a:pt x="610" y="1943"/>
                  </a:cubicBezTo>
                  <a:lnTo>
                    <a:pt x="378" y="2763"/>
                  </a:lnTo>
                  <a:cubicBezTo>
                    <a:pt x="0" y="4171"/>
                    <a:pt x="841" y="5622"/>
                    <a:pt x="2229" y="6000"/>
                  </a:cubicBezTo>
                  <a:lnTo>
                    <a:pt x="2271" y="6000"/>
                  </a:lnTo>
                  <a:lnTo>
                    <a:pt x="3868" y="93"/>
                  </a:lnTo>
                  <a:lnTo>
                    <a:pt x="3826" y="93"/>
                  </a:lnTo>
                  <a:cubicBezTo>
                    <a:pt x="3598" y="30"/>
                    <a:pt x="3367" y="0"/>
                    <a:pt x="3140" y="0"/>
                  </a:cubicBezTo>
                  <a:close/>
                </a:path>
              </a:pathLst>
            </a:custGeom>
            <a:solidFill>
              <a:srgbClr val="D9E1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1295661" y="3845332"/>
              <a:ext cx="55728" cy="90000"/>
            </a:xfrm>
            <a:custGeom>
              <a:avLst/>
              <a:gdLst/>
              <a:ahLst/>
              <a:cxnLst/>
              <a:rect l="l" t="t" r="r" b="b"/>
              <a:pathLst>
                <a:path w="3722" h="6011" extrusionOk="0">
                  <a:moveTo>
                    <a:pt x="3162" y="1"/>
                  </a:moveTo>
                  <a:cubicBezTo>
                    <a:pt x="1999" y="1"/>
                    <a:pt x="939" y="771"/>
                    <a:pt x="631" y="1932"/>
                  </a:cubicBezTo>
                  <a:lnTo>
                    <a:pt x="399" y="2773"/>
                  </a:lnTo>
                  <a:cubicBezTo>
                    <a:pt x="0" y="4181"/>
                    <a:pt x="841" y="5632"/>
                    <a:pt x="2250" y="6010"/>
                  </a:cubicBezTo>
                  <a:lnTo>
                    <a:pt x="2292" y="6010"/>
                  </a:lnTo>
                  <a:lnTo>
                    <a:pt x="2397" y="5653"/>
                  </a:lnTo>
                  <a:cubicBezTo>
                    <a:pt x="1577" y="4938"/>
                    <a:pt x="1240" y="3845"/>
                    <a:pt x="1535" y="2815"/>
                  </a:cubicBezTo>
                  <a:lnTo>
                    <a:pt x="1745" y="2016"/>
                  </a:lnTo>
                  <a:cubicBezTo>
                    <a:pt x="1997" y="1070"/>
                    <a:pt x="2754" y="313"/>
                    <a:pt x="3721" y="61"/>
                  </a:cubicBezTo>
                  <a:cubicBezTo>
                    <a:pt x="3534" y="20"/>
                    <a:pt x="3347" y="1"/>
                    <a:pt x="3162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1549999" y="3927755"/>
              <a:ext cx="65175" cy="56057"/>
            </a:xfrm>
            <a:custGeom>
              <a:avLst/>
              <a:gdLst/>
              <a:ahLst/>
              <a:cxnLst/>
              <a:rect l="l" t="t" r="r" b="b"/>
              <a:pathLst>
                <a:path w="4353" h="3744" extrusionOk="0">
                  <a:moveTo>
                    <a:pt x="737" y="1"/>
                  </a:moveTo>
                  <a:lnTo>
                    <a:pt x="1" y="2776"/>
                  </a:lnTo>
                  <a:lnTo>
                    <a:pt x="3617" y="3743"/>
                  </a:lnTo>
                  <a:lnTo>
                    <a:pt x="4353" y="96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1549999" y="3927755"/>
              <a:ext cx="28972" cy="46295"/>
            </a:xfrm>
            <a:custGeom>
              <a:avLst/>
              <a:gdLst/>
              <a:ahLst/>
              <a:cxnLst/>
              <a:rect l="l" t="t" r="r" b="b"/>
              <a:pathLst>
                <a:path w="1935" h="3092" extrusionOk="0">
                  <a:moveTo>
                    <a:pt x="737" y="1"/>
                  </a:moveTo>
                  <a:lnTo>
                    <a:pt x="1" y="2776"/>
                  </a:lnTo>
                  <a:lnTo>
                    <a:pt x="1178" y="3091"/>
                  </a:lnTo>
                  <a:lnTo>
                    <a:pt x="1935" y="316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rgbClr val="91A8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1600995" y="3929477"/>
              <a:ext cx="40306" cy="73710"/>
            </a:xfrm>
            <a:custGeom>
              <a:avLst/>
              <a:gdLst/>
              <a:ahLst/>
              <a:cxnLst/>
              <a:rect l="l" t="t" r="r" b="b"/>
              <a:pathLst>
                <a:path w="2692" h="4923" extrusionOk="0">
                  <a:moveTo>
                    <a:pt x="1777" y="0"/>
                  </a:moveTo>
                  <a:cubicBezTo>
                    <a:pt x="1433" y="0"/>
                    <a:pt x="1117" y="233"/>
                    <a:pt x="1031" y="580"/>
                  </a:cubicBezTo>
                  <a:lnTo>
                    <a:pt x="127" y="3923"/>
                  </a:lnTo>
                  <a:cubicBezTo>
                    <a:pt x="1" y="4343"/>
                    <a:pt x="253" y="4785"/>
                    <a:pt x="694" y="4890"/>
                  </a:cubicBezTo>
                  <a:lnTo>
                    <a:pt x="715" y="4890"/>
                  </a:lnTo>
                  <a:cubicBezTo>
                    <a:pt x="789" y="4912"/>
                    <a:pt x="863" y="4922"/>
                    <a:pt x="935" y="4922"/>
                  </a:cubicBezTo>
                  <a:cubicBezTo>
                    <a:pt x="1280" y="4922"/>
                    <a:pt x="1596" y="4687"/>
                    <a:pt x="1683" y="4322"/>
                  </a:cubicBezTo>
                  <a:lnTo>
                    <a:pt x="2587" y="1000"/>
                  </a:lnTo>
                  <a:cubicBezTo>
                    <a:pt x="2692" y="580"/>
                    <a:pt x="2439" y="138"/>
                    <a:pt x="2019" y="33"/>
                  </a:cubicBezTo>
                  <a:lnTo>
                    <a:pt x="1998" y="33"/>
                  </a:lnTo>
                  <a:cubicBezTo>
                    <a:pt x="1924" y="11"/>
                    <a:pt x="1850" y="0"/>
                    <a:pt x="1777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1403942" y="4059663"/>
              <a:ext cx="132537" cy="23926"/>
            </a:xfrm>
            <a:custGeom>
              <a:avLst/>
              <a:gdLst/>
              <a:ahLst/>
              <a:cxnLst/>
              <a:rect l="l" t="t" r="r" b="b"/>
              <a:pathLst>
                <a:path w="8852" h="1598" extrusionOk="0">
                  <a:moveTo>
                    <a:pt x="778" y="0"/>
                  </a:moveTo>
                  <a:cubicBezTo>
                    <a:pt x="358" y="0"/>
                    <a:pt x="0" y="358"/>
                    <a:pt x="0" y="778"/>
                  </a:cubicBezTo>
                  <a:lnTo>
                    <a:pt x="0" y="799"/>
                  </a:lnTo>
                  <a:cubicBezTo>
                    <a:pt x="0" y="1241"/>
                    <a:pt x="358" y="1598"/>
                    <a:pt x="778" y="1598"/>
                  </a:cubicBezTo>
                  <a:lnTo>
                    <a:pt x="8074" y="1598"/>
                  </a:lnTo>
                  <a:cubicBezTo>
                    <a:pt x="8494" y="1598"/>
                    <a:pt x="8852" y="1241"/>
                    <a:pt x="8852" y="799"/>
                  </a:cubicBezTo>
                  <a:lnTo>
                    <a:pt x="8852" y="778"/>
                  </a:lnTo>
                  <a:cubicBezTo>
                    <a:pt x="8852" y="358"/>
                    <a:pt x="8494" y="0"/>
                    <a:pt x="8074" y="0"/>
                  </a:cubicBezTo>
                  <a:close/>
                </a:path>
              </a:pathLst>
            </a:custGeom>
            <a:solidFill>
              <a:srgbClr val="344D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1403942" y="4059663"/>
              <a:ext cx="33688" cy="24240"/>
            </a:xfrm>
            <a:custGeom>
              <a:avLst/>
              <a:gdLst/>
              <a:ahLst/>
              <a:cxnLst/>
              <a:rect l="l" t="t" r="r" b="b"/>
              <a:pathLst>
                <a:path w="2250" h="1619" extrusionOk="0">
                  <a:moveTo>
                    <a:pt x="778" y="0"/>
                  </a:moveTo>
                  <a:cubicBezTo>
                    <a:pt x="358" y="0"/>
                    <a:pt x="0" y="358"/>
                    <a:pt x="0" y="799"/>
                  </a:cubicBezTo>
                  <a:lnTo>
                    <a:pt x="0" y="820"/>
                  </a:lnTo>
                  <a:cubicBezTo>
                    <a:pt x="0" y="1262"/>
                    <a:pt x="358" y="1619"/>
                    <a:pt x="778" y="1619"/>
                  </a:cubicBezTo>
                  <a:lnTo>
                    <a:pt x="2250" y="1619"/>
                  </a:lnTo>
                  <a:cubicBezTo>
                    <a:pt x="1935" y="1451"/>
                    <a:pt x="1745" y="1135"/>
                    <a:pt x="1766" y="799"/>
                  </a:cubicBezTo>
                  <a:cubicBezTo>
                    <a:pt x="1766" y="463"/>
                    <a:pt x="1956" y="147"/>
                    <a:pt x="2250" y="0"/>
                  </a:cubicBez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7" name="Google Shape;317;p14"/>
          <p:cNvGrpSpPr/>
          <p:nvPr/>
        </p:nvGrpSpPr>
        <p:grpSpPr>
          <a:xfrm>
            <a:off x="3994955" y="3152128"/>
            <a:ext cx="342496" cy="341553"/>
            <a:chOff x="847400" y="1503588"/>
            <a:chExt cx="342496" cy="341553"/>
          </a:xfrm>
        </p:grpSpPr>
        <p:sp>
          <p:nvSpPr>
            <p:cNvPr id="318" name="Google Shape;318;p14"/>
            <p:cNvSpPr/>
            <p:nvPr/>
          </p:nvSpPr>
          <p:spPr>
            <a:xfrm>
              <a:off x="989998" y="1503588"/>
              <a:ext cx="57300" cy="31487"/>
            </a:xfrm>
            <a:custGeom>
              <a:avLst/>
              <a:gdLst/>
              <a:ahLst/>
              <a:cxnLst/>
              <a:rect l="l" t="t" r="r" b="b"/>
              <a:pathLst>
                <a:path w="3827" h="2103" extrusionOk="0">
                  <a:moveTo>
                    <a:pt x="337" y="0"/>
                  </a:moveTo>
                  <a:cubicBezTo>
                    <a:pt x="148" y="0"/>
                    <a:pt x="0" y="147"/>
                    <a:pt x="0" y="315"/>
                  </a:cubicBezTo>
                  <a:lnTo>
                    <a:pt x="0" y="1766"/>
                  </a:lnTo>
                  <a:cubicBezTo>
                    <a:pt x="0" y="1955"/>
                    <a:pt x="148" y="2103"/>
                    <a:pt x="337" y="2103"/>
                  </a:cubicBezTo>
                  <a:lnTo>
                    <a:pt x="3490" y="2103"/>
                  </a:lnTo>
                  <a:cubicBezTo>
                    <a:pt x="3680" y="2103"/>
                    <a:pt x="3827" y="1955"/>
                    <a:pt x="3827" y="1766"/>
                  </a:cubicBezTo>
                  <a:lnTo>
                    <a:pt x="3827" y="315"/>
                  </a:lnTo>
                  <a:cubicBezTo>
                    <a:pt x="3827" y="147"/>
                    <a:pt x="3680" y="0"/>
                    <a:pt x="3490" y="0"/>
                  </a:cubicBezTo>
                  <a:close/>
                </a:path>
              </a:pathLst>
            </a:custGeom>
            <a:solidFill>
              <a:srgbClr val="4B63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4"/>
            <p:cNvSpPr/>
            <p:nvPr/>
          </p:nvSpPr>
          <p:spPr>
            <a:xfrm>
              <a:off x="1025572" y="1503588"/>
              <a:ext cx="21725" cy="31487"/>
            </a:xfrm>
            <a:custGeom>
              <a:avLst/>
              <a:gdLst/>
              <a:ahLst/>
              <a:cxnLst/>
              <a:rect l="l" t="t" r="r" b="b"/>
              <a:pathLst>
                <a:path w="1451" h="2103" extrusionOk="0">
                  <a:moveTo>
                    <a:pt x="0" y="0"/>
                  </a:moveTo>
                  <a:lnTo>
                    <a:pt x="0" y="2103"/>
                  </a:lnTo>
                  <a:lnTo>
                    <a:pt x="1114" y="2103"/>
                  </a:lnTo>
                  <a:cubicBezTo>
                    <a:pt x="1304" y="2103"/>
                    <a:pt x="1451" y="1955"/>
                    <a:pt x="1451" y="1766"/>
                  </a:cubicBezTo>
                  <a:lnTo>
                    <a:pt x="1451" y="315"/>
                  </a:lnTo>
                  <a:cubicBezTo>
                    <a:pt x="1451" y="147"/>
                    <a:pt x="1304" y="0"/>
                    <a:pt x="111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867538" y="1552368"/>
              <a:ext cx="302220" cy="183233"/>
            </a:xfrm>
            <a:custGeom>
              <a:avLst/>
              <a:gdLst/>
              <a:ahLst/>
              <a:cxnLst/>
              <a:rect l="l" t="t" r="r" b="b"/>
              <a:pathLst>
                <a:path w="20185" h="12238" extrusionOk="0">
                  <a:moveTo>
                    <a:pt x="337" y="1"/>
                  </a:moveTo>
                  <a:cubicBezTo>
                    <a:pt x="148" y="1"/>
                    <a:pt x="1" y="148"/>
                    <a:pt x="1" y="337"/>
                  </a:cubicBezTo>
                  <a:lnTo>
                    <a:pt x="1" y="11901"/>
                  </a:lnTo>
                  <a:cubicBezTo>
                    <a:pt x="1" y="12090"/>
                    <a:pt x="148" y="12237"/>
                    <a:pt x="337" y="12237"/>
                  </a:cubicBezTo>
                  <a:lnTo>
                    <a:pt x="19848" y="12237"/>
                  </a:lnTo>
                  <a:cubicBezTo>
                    <a:pt x="20037" y="12237"/>
                    <a:pt x="20184" y="12069"/>
                    <a:pt x="20184" y="11901"/>
                  </a:cubicBezTo>
                  <a:lnTo>
                    <a:pt x="20184" y="337"/>
                  </a:lnTo>
                  <a:cubicBezTo>
                    <a:pt x="20184" y="148"/>
                    <a:pt x="20037" y="1"/>
                    <a:pt x="19848" y="1"/>
                  </a:cubicBezTo>
                  <a:close/>
                </a:path>
              </a:pathLst>
            </a:custGeom>
            <a:solidFill>
              <a:srgbClr val="F3F6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4"/>
            <p:cNvSpPr/>
            <p:nvPr/>
          </p:nvSpPr>
          <p:spPr>
            <a:xfrm>
              <a:off x="1149275" y="1552368"/>
              <a:ext cx="20482" cy="183233"/>
            </a:xfrm>
            <a:custGeom>
              <a:avLst/>
              <a:gdLst/>
              <a:ahLst/>
              <a:cxnLst/>
              <a:rect l="l" t="t" r="r" b="b"/>
              <a:pathLst>
                <a:path w="1368" h="12238" extrusionOk="0">
                  <a:moveTo>
                    <a:pt x="1" y="1"/>
                  </a:moveTo>
                  <a:lnTo>
                    <a:pt x="1" y="12237"/>
                  </a:lnTo>
                  <a:lnTo>
                    <a:pt x="1031" y="12237"/>
                  </a:lnTo>
                  <a:cubicBezTo>
                    <a:pt x="1220" y="12237"/>
                    <a:pt x="1367" y="12069"/>
                    <a:pt x="1367" y="11901"/>
                  </a:cubicBezTo>
                  <a:lnTo>
                    <a:pt x="1367" y="337"/>
                  </a:lnTo>
                  <a:cubicBezTo>
                    <a:pt x="1367" y="148"/>
                    <a:pt x="1220" y="1"/>
                    <a:pt x="1031" y="1"/>
                  </a:cubicBezTo>
                  <a:close/>
                </a:path>
              </a:pathLst>
            </a:custGeom>
            <a:solidFill>
              <a:srgbClr val="E9EE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4"/>
            <p:cNvSpPr/>
            <p:nvPr/>
          </p:nvSpPr>
          <p:spPr>
            <a:xfrm>
              <a:off x="847400" y="1524984"/>
              <a:ext cx="342496" cy="37476"/>
            </a:xfrm>
            <a:custGeom>
              <a:avLst/>
              <a:gdLst/>
              <a:ahLst/>
              <a:cxnLst/>
              <a:rect l="l" t="t" r="r" b="b"/>
              <a:pathLst>
                <a:path w="22875" h="2503" extrusionOk="0">
                  <a:moveTo>
                    <a:pt x="337" y="1"/>
                  </a:moveTo>
                  <a:cubicBezTo>
                    <a:pt x="148" y="1"/>
                    <a:pt x="0" y="148"/>
                    <a:pt x="0" y="337"/>
                  </a:cubicBezTo>
                  <a:lnTo>
                    <a:pt x="0" y="2166"/>
                  </a:lnTo>
                  <a:cubicBezTo>
                    <a:pt x="0" y="2356"/>
                    <a:pt x="148" y="2503"/>
                    <a:pt x="337" y="2503"/>
                  </a:cubicBezTo>
                  <a:lnTo>
                    <a:pt x="22559" y="2503"/>
                  </a:lnTo>
                  <a:cubicBezTo>
                    <a:pt x="22728" y="2503"/>
                    <a:pt x="22875" y="2356"/>
                    <a:pt x="22875" y="2166"/>
                  </a:cubicBezTo>
                  <a:lnTo>
                    <a:pt x="22875" y="337"/>
                  </a:lnTo>
                  <a:cubicBezTo>
                    <a:pt x="22875" y="169"/>
                    <a:pt x="22728" y="1"/>
                    <a:pt x="22559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4"/>
            <p:cNvSpPr/>
            <p:nvPr/>
          </p:nvSpPr>
          <p:spPr>
            <a:xfrm>
              <a:off x="950964" y="1790042"/>
              <a:ext cx="135366" cy="31487"/>
            </a:xfrm>
            <a:custGeom>
              <a:avLst/>
              <a:gdLst/>
              <a:ahLst/>
              <a:cxnLst/>
              <a:rect l="l" t="t" r="r" b="b"/>
              <a:pathLst>
                <a:path w="9041" h="2103" extrusionOk="0">
                  <a:moveTo>
                    <a:pt x="1199" y="0"/>
                  </a:moveTo>
                  <a:cubicBezTo>
                    <a:pt x="1094" y="0"/>
                    <a:pt x="967" y="84"/>
                    <a:pt x="904" y="190"/>
                  </a:cubicBezTo>
                  <a:lnTo>
                    <a:pt x="127" y="1598"/>
                  </a:lnTo>
                  <a:cubicBezTo>
                    <a:pt x="0" y="1829"/>
                    <a:pt x="169" y="2103"/>
                    <a:pt x="421" y="2103"/>
                  </a:cubicBezTo>
                  <a:lnTo>
                    <a:pt x="8620" y="2103"/>
                  </a:lnTo>
                  <a:cubicBezTo>
                    <a:pt x="8873" y="2103"/>
                    <a:pt x="9041" y="1829"/>
                    <a:pt x="8915" y="1598"/>
                  </a:cubicBezTo>
                  <a:lnTo>
                    <a:pt x="8116" y="190"/>
                  </a:lnTo>
                  <a:cubicBezTo>
                    <a:pt x="8053" y="84"/>
                    <a:pt x="7948" y="0"/>
                    <a:pt x="7821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4"/>
            <p:cNvSpPr/>
            <p:nvPr/>
          </p:nvSpPr>
          <p:spPr>
            <a:xfrm>
              <a:off x="911931" y="1752581"/>
              <a:ext cx="82798" cy="92560"/>
            </a:xfrm>
            <a:custGeom>
              <a:avLst/>
              <a:gdLst/>
              <a:ahLst/>
              <a:cxnLst/>
              <a:rect l="l" t="t" r="r" b="b"/>
              <a:pathLst>
                <a:path w="5530" h="6182" extrusionOk="0">
                  <a:moveTo>
                    <a:pt x="3448" y="0"/>
                  </a:moveTo>
                  <a:cubicBezTo>
                    <a:pt x="3322" y="0"/>
                    <a:pt x="3217" y="85"/>
                    <a:pt x="3154" y="190"/>
                  </a:cubicBezTo>
                  <a:lnTo>
                    <a:pt x="126" y="5698"/>
                  </a:lnTo>
                  <a:cubicBezTo>
                    <a:pt x="0" y="5908"/>
                    <a:pt x="169" y="6182"/>
                    <a:pt x="421" y="6182"/>
                  </a:cubicBezTo>
                  <a:lnTo>
                    <a:pt x="2166" y="6182"/>
                  </a:lnTo>
                  <a:cubicBezTo>
                    <a:pt x="2292" y="6182"/>
                    <a:pt x="2397" y="6119"/>
                    <a:pt x="2460" y="6013"/>
                  </a:cubicBezTo>
                  <a:lnTo>
                    <a:pt x="5488" y="505"/>
                  </a:lnTo>
                  <a:cubicBezTo>
                    <a:pt x="5530" y="400"/>
                    <a:pt x="5530" y="274"/>
                    <a:pt x="5488" y="169"/>
                  </a:cubicBezTo>
                  <a:cubicBezTo>
                    <a:pt x="5425" y="63"/>
                    <a:pt x="5298" y="0"/>
                    <a:pt x="5193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4"/>
            <p:cNvSpPr/>
            <p:nvPr/>
          </p:nvSpPr>
          <p:spPr>
            <a:xfrm>
              <a:off x="1041623" y="1752850"/>
              <a:ext cx="83741" cy="92290"/>
            </a:xfrm>
            <a:custGeom>
              <a:avLst/>
              <a:gdLst/>
              <a:ahLst/>
              <a:cxnLst/>
              <a:rect l="l" t="t" r="r" b="b"/>
              <a:pathLst>
                <a:path w="5593" h="6164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3133" y="5995"/>
                  </a:lnTo>
                  <a:cubicBezTo>
                    <a:pt x="3196" y="6101"/>
                    <a:pt x="3301" y="6164"/>
                    <a:pt x="3427" y="6164"/>
                  </a:cubicBezTo>
                  <a:lnTo>
                    <a:pt x="5172" y="6164"/>
                  </a:lnTo>
                  <a:cubicBezTo>
                    <a:pt x="5425" y="6164"/>
                    <a:pt x="5593" y="5890"/>
                    <a:pt x="5467" y="5680"/>
                  </a:cubicBez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8195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4"/>
            <p:cNvSpPr/>
            <p:nvPr/>
          </p:nvSpPr>
          <p:spPr>
            <a:xfrm>
              <a:off x="949392" y="1752850"/>
              <a:ext cx="46535" cy="20198"/>
            </a:xfrm>
            <a:custGeom>
              <a:avLst/>
              <a:gdLst/>
              <a:ahLst/>
              <a:cxnLst/>
              <a:rect l="l" t="t" r="r" b="b"/>
              <a:pathLst>
                <a:path w="3108" h="1349" extrusionOk="0">
                  <a:moveTo>
                    <a:pt x="908" y="0"/>
                  </a:moveTo>
                  <a:cubicBezTo>
                    <a:pt x="799" y="0"/>
                    <a:pt x="708" y="77"/>
                    <a:pt x="652" y="172"/>
                  </a:cubicBezTo>
                  <a:lnTo>
                    <a:pt x="0" y="1349"/>
                  </a:lnTo>
                  <a:lnTo>
                    <a:pt x="2502" y="1349"/>
                  </a:lnTo>
                  <a:lnTo>
                    <a:pt x="2986" y="487"/>
                  </a:lnTo>
                  <a:cubicBezTo>
                    <a:pt x="3107" y="264"/>
                    <a:pt x="2956" y="2"/>
                    <a:pt x="2719" y="2"/>
                  </a:cubicBezTo>
                  <a:cubicBezTo>
                    <a:pt x="2710" y="2"/>
                    <a:pt x="2701" y="3"/>
                    <a:pt x="2691" y="3"/>
                  </a:cubicBezTo>
                  <a:lnTo>
                    <a:pt x="946" y="3"/>
                  </a:lnTo>
                  <a:cubicBezTo>
                    <a:pt x="933" y="1"/>
                    <a:pt x="920" y="0"/>
                    <a:pt x="908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4"/>
            <p:cNvSpPr/>
            <p:nvPr/>
          </p:nvSpPr>
          <p:spPr>
            <a:xfrm>
              <a:off x="1041623" y="1752850"/>
              <a:ext cx="46280" cy="20198"/>
            </a:xfrm>
            <a:custGeom>
              <a:avLst/>
              <a:gdLst/>
              <a:ahLst/>
              <a:cxnLst/>
              <a:rect l="l" t="t" r="r" b="b"/>
              <a:pathLst>
                <a:path w="3091" h="1349" extrusionOk="0">
                  <a:moveTo>
                    <a:pt x="2184" y="0"/>
                  </a:moveTo>
                  <a:cubicBezTo>
                    <a:pt x="2171" y="0"/>
                    <a:pt x="2158" y="1"/>
                    <a:pt x="2145" y="3"/>
                  </a:cubicBezTo>
                  <a:lnTo>
                    <a:pt x="400" y="3"/>
                  </a:lnTo>
                  <a:cubicBezTo>
                    <a:pt x="148" y="3"/>
                    <a:pt x="0" y="277"/>
                    <a:pt x="127" y="487"/>
                  </a:cubicBezTo>
                  <a:lnTo>
                    <a:pt x="589" y="1349"/>
                  </a:lnTo>
                  <a:lnTo>
                    <a:pt x="3091" y="1349"/>
                  </a:lnTo>
                  <a:lnTo>
                    <a:pt x="2439" y="172"/>
                  </a:lnTo>
                  <a:cubicBezTo>
                    <a:pt x="2383" y="77"/>
                    <a:pt x="2292" y="0"/>
                    <a:pt x="2184" y="0"/>
                  </a:cubicBezTo>
                  <a:close/>
                </a:path>
              </a:pathLst>
            </a:custGeom>
            <a:solidFill>
              <a:srgbClr val="6B83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4"/>
            <p:cNvSpPr/>
            <p:nvPr/>
          </p:nvSpPr>
          <p:spPr>
            <a:xfrm>
              <a:off x="847400" y="1725510"/>
              <a:ext cx="342496" cy="37162"/>
            </a:xfrm>
            <a:custGeom>
              <a:avLst/>
              <a:gdLst/>
              <a:ahLst/>
              <a:cxnLst/>
              <a:rect l="l" t="t" r="r" b="b"/>
              <a:pathLst>
                <a:path w="22875" h="2482" extrusionOk="0">
                  <a:moveTo>
                    <a:pt x="337" y="0"/>
                  </a:moveTo>
                  <a:cubicBezTo>
                    <a:pt x="148" y="0"/>
                    <a:pt x="0" y="147"/>
                    <a:pt x="0" y="337"/>
                  </a:cubicBezTo>
                  <a:lnTo>
                    <a:pt x="0" y="2145"/>
                  </a:lnTo>
                  <a:cubicBezTo>
                    <a:pt x="0" y="2334"/>
                    <a:pt x="148" y="2481"/>
                    <a:pt x="337" y="2481"/>
                  </a:cubicBezTo>
                  <a:lnTo>
                    <a:pt x="22559" y="2481"/>
                  </a:lnTo>
                  <a:cubicBezTo>
                    <a:pt x="22728" y="2481"/>
                    <a:pt x="22875" y="2334"/>
                    <a:pt x="22875" y="2145"/>
                  </a:cubicBezTo>
                  <a:lnTo>
                    <a:pt x="22875" y="337"/>
                  </a:lnTo>
                  <a:cubicBezTo>
                    <a:pt x="22875" y="147"/>
                    <a:pt x="22728" y="0"/>
                    <a:pt x="22559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4"/>
            <p:cNvSpPr/>
            <p:nvPr/>
          </p:nvSpPr>
          <p:spPr>
            <a:xfrm>
              <a:off x="1168799" y="1524984"/>
              <a:ext cx="21096" cy="37476"/>
            </a:xfrm>
            <a:custGeom>
              <a:avLst/>
              <a:gdLst/>
              <a:ahLst/>
              <a:cxnLst/>
              <a:rect l="l" t="t" r="r" b="b"/>
              <a:pathLst>
                <a:path w="1409" h="2503" extrusionOk="0">
                  <a:moveTo>
                    <a:pt x="0" y="1"/>
                  </a:moveTo>
                  <a:lnTo>
                    <a:pt x="0" y="2503"/>
                  </a:lnTo>
                  <a:lnTo>
                    <a:pt x="1093" y="2503"/>
                  </a:lnTo>
                  <a:cubicBezTo>
                    <a:pt x="1262" y="2503"/>
                    <a:pt x="1409" y="2356"/>
                    <a:pt x="1409" y="2166"/>
                  </a:cubicBezTo>
                  <a:lnTo>
                    <a:pt x="1409" y="337"/>
                  </a:lnTo>
                  <a:cubicBezTo>
                    <a:pt x="1409" y="169"/>
                    <a:pt x="1262" y="1"/>
                    <a:pt x="1093" y="1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4"/>
            <p:cNvSpPr/>
            <p:nvPr/>
          </p:nvSpPr>
          <p:spPr>
            <a:xfrm>
              <a:off x="1168799" y="1725510"/>
              <a:ext cx="21096" cy="37162"/>
            </a:xfrm>
            <a:custGeom>
              <a:avLst/>
              <a:gdLst/>
              <a:ahLst/>
              <a:cxnLst/>
              <a:rect l="l" t="t" r="r" b="b"/>
              <a:pathLst>
                <a:path w="1409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1093" y="2481"/>
                  </a:lnTo>
                  <a:cubicBezTo>
                    <a:pt x="1262" y="2481"/>
                    <a:pt x="1409" y="2334"/>
                    <a:pt x="1409" y="2145"/>
                  </a:cubicBezTo>
                  <a:lnTo>
                    <a:pt x="1409" y="337"/>
                  </a:lnTo>
                  <a:cubicBezTo>
                    <a:pt x="1409" y="147"/>
                    <a:pt x="1262" y="0"/>
                    <a:pt x="1093" y="0"/>
                  </a:cubicBezTo>
                  <a:close/>
                </a:path>
              </a:pathLst>
            </a:custGeom>
            <a:solidFill>
              <a:srgbClr val="CAD5D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1046339" y="1601703"/>
              <a:ext cx="47418" cy="50787"/>
            </a:xfrm>
            <a:custGeom>
              <a:avLst/>
              <a:gdLst/>
              <a:ahLst/>
              <a:cxnLst/>
              <a:rect l="l" t="t" r="r" b="b"/>
              <a:pathLst>
                <a:path w="3167" h="3392" extrusionOk="0">
                  <a:moveTo>
                    <a:pt x="2688" y="0"/>
                  </a:moveTo>
                  <a:cubicBezTo>
                    <a:pt x="2601" y="0"/>
                    <a:pt x="2511" y="39"/>
                    <a:pt x="2440" y="133"/>
                  </a:cubicBezTo>
                  <a:lnTo>
                    <a:pt x="190" y="2845"/>
                  </a:lnTo>
                  <a:cubicBezTo>
                    <a:pt x="1" y="3055"/>
                    <a:pt x="148" y="3392"/>
                    <a:pt x="442" y="3392"/>
                  </a:cubicBezTo>
                  <a:cubicBezTo>
                    <a:pt x="547" y="3392"/>
                    <a:pt x="631" y="3329"/>
                    <a:pt x="695" y="3266"/>
                  </a:cubicBezTo>
                  <a:lnTo>
                    <a:pt x="2965" y="553"/>
                  </a:lnTo>
                  <a:cubicBezTo>
                    <a:pt x="3167" y="305"/>
                    <a:pt x="2934" y="0"/>
                    <a:pt x="2688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990567" y="1630091"/>
              <a:ext cx="48556" cy="29331"/>
            </a:xfrm>
            <a:custGeom>
              <a:avLst/>
              <a:gdLst/>
              <a:ahLst/>
              <a:cxnLst/>
              <a:rect l="l" t="t" r="r" b="b"/>
              <a:pathLst>
                <a:path w="3243" h="1959" extrusionOk="0">
                  <a:moveTo>
                    <a:pt x="494" y="0"/>
                  </a:moveTo>
                  <a:cubicBezTo>
                    <a:pt x="194" y="0"/>
                    <a:pt x="0" y="454"/>
                    <a:pt x="341" y="634"/>
                  </a:cubicBezTo>
                  <a:lnTo>
                    <a:pt x="2611" y="1916"/>
                  </a:lnTo>
                  <a:cubicBezTo>
                    <a:pt x="2653" y="1937"/>
                    <a:pt x="2717" y="1958"/>
                    <a:pt x="2759" y="1958"/>
                  </a:cubicBezTo>
                  <a:cubicBezTo>
                    <a:pt x="3116" y="1958"/>
                    <a:pt x="3242" y="1496"/>
                    <a:pt x="2927" y="1327"/>
                  </a:cubicBezTo>
                  <a:lnTo>
                    <a:pt x="656" y="45"/>
                  </a:lnTo>
                  <a:cubicBezTo>
                    <a:pt x="600" y="14"/>
                    <a:pt x="545" y="0"/>
                    <a:pt x="494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940573" y="1633983"/>
              <a:ext cx="44543" cy="51565"/>
            </a:xfrm>
            <a:custGeom>
              <a:avLst/>
              <a:gdLst/>
              <a:ahLst/>
              <a:cxnLst/>
              <a:rect l="l" t="t" r="r" b="b"/>
              <a:pathLst>
                <a:path w="2975" h="3444" extrusionOk="0">
                  <a:moveTo>
                    <a:pt x="2525" y="0"/>
                  </a:moveTo>
                  <a:cubicBezTo>
                    <a:pt x="2444" y="0"/>
                    <a:pt x="2362" y="30"/>
                    <a:pt x="2292" y="100"/>
                  </a:cubicBezTo>
                  <a:lnTo>
                    <a:pt x="148" y="2918"/>
                  </a:lnTo>
                  <a:cubicBezTo>
                    <a:pt x="1" y="3149"/>
                    <a:pt x="148" y="3443"/>
                    <a:pt x="421" y="3443"/>
                  </a:cubicBezTo>
                  <a:cubicBezTo>
                    <a:pt x="526" y="3443"/>
                    <a:pt x="631" y="3401"/>
                    <a:pt x="694" y="3317"/>
                  </a:cubicBezTo>
                  <a:lnTo>
                    <a:pt x="2818" y="521"/>
                  </a:lnTo>
                  <a:cubicBezTo>
                    <a:pt x="2974" y="255"/>
                    <a:pt x="2758" y="0"/>
                    <a:pt x="2525" y="0"/>
                  </a:cubicBezTo>
                  <a:close/>
                </a:path>
              </a:pathLst>
            </a:custGeom>
            <a:solidFill>
              <a:srgbClr val="364F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912560" y="1673256"/>
              <a:ext cx="45966" cy="39408"/>
            </a:xfrm>
            <a:custGeom>
              <a:avLst/>
              <a:gdLst/>
              <a:ahLst/>
              <a:cxnLst/>
              <a:rect l="l" t="t" r="r" b="b"/>
              <a:pathLst>
                <a:path w="3070" h="2632" extrusionOk="0">
                  <a:moveTo>
                    <a:pt x="1766" y="0"/>
                  </a:moveTo>
                  <a:cubicBezTo>
                    <a:pt x="589" y="0"/>
                    <a:pt x="0" y="1409"/>
                    <a:pt x="841" y="2250"/>
                  </a:cubicBezTo>
                  <a:cubicBezTo>
                    <a:pt x="1105" y="2514"/>
                    <a:pt x="1430" y="2632"/>
                    <a:pt x="1750" y="2632"/>
                  </a:cubicBezTo>
                  <a:cubicBezTo>
                    <a:pt x="2422" y="2632"/>
                    <a:pt x="3070" y="2109"/>
                    <a:pt x="3070" y="1325"/>
                  </a:cubicBezTo>
                  <a:cubicBezTo>
                    <a:pt x="3070" y="589"/>
                    <a:pt x="2481" y="0"/>
                    <a:pt x="1766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960502" y="1606823"/>
              <a:ext cx="45876" cy="39318"/>
            </a:xfrm>
            <a:custGeom>
              <a:avLst/>
              <a:gdLst/>
              <a:ahLst/>
              <a:cxnLst/>
              <a:rect l="l" t="t" r="r" b="b"/>
              <a:pathLst>
                <a:path w="3064" h="2626" extrusionOk="0">
                  <a:moveTo>
                    <a:pt x="1714" y="1"/>
                  </a:moveTo>
                  <a:cubicBezTo>
                    <a:pt x="574" y="1"/>
                    <a:pt x="0" y="1416"/>
                    <a:pt x="814" y="2230"/>
                  </a:cubicBezTo>
                  <a:cubicBezTo>
                    <a:pt x="1088" y="2503"/>
                    <a:pt x="1421" y="2626"/>
                    <a:pt x="1747" y="2626"/>
                  </a:cubicBezTo>
                  <a:cubicBezTo>
                    <a:pt x="2422" y="2626"/>
                    <a:pt x="3064" y="2099"/>
                    <a:pt x="3064" y="1305"/>
                  </a:cubicBezTo>
                  <a:cubicBezTo>
                    <a:pt x="3064" y="569"/>
                    <a:pt x="2475" y="1"/>
                    <a:pt x="1739" y="1"/>
                  </a:cubicBezTo>
                  <a:cubicBezTo>
                    <a:pt x="1731" y="1"/>
                    <a:pt x="1722" y="1"/>
                    <a:pt x="1714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1019269" y="1640197"/>
              <a:ext cx="45981" cy="39423"/>
            </a:xfrm>
            <a:custGeom>
              <a:avLst/>
              <a:gdLst/>
              <a:ahLst/>
              <a:cxnLst/>
              <a:rect l="l" t="t" r="r" b="b"/>
              <a:pathLst>
                <a:path w="3071" h="2633" extrusionOk="0">
                  <a:moveTo>
                    <a:pt x="1746" y="1"/>
                  </a:moveTo>
                  <a:cubicBezTo>
                    <a:pt x="568" y="1"/>
                    <a:pt x="1" y="1409"/>
                    <a:pt x="821" y="2250"/>
                  </a:cubicBezTo>
                  <a:cubicBezTo>
                    <a:pt x="1085" y="2514"/>
                    <a:pt x="1412" y="2632"/>
                    <a:pt x="1734" y="2632"/>
                  </a:cubicBezTo>
                  <a:cubicBezTo>
                    <a:pt x="2413" y="2632"/>
                    <a:pt x="3070" y="2109"/>
                    <a:pt x="3070" y="1325"/>
                  </a:cubicBezTo>
                  <a:cubicBezTo>
                    <a:pt x="3070" y="589"/>
                    <a:pt x="2482" y="1"/>
                    <a:pt x="174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1067750" y="1575037"/>
              <a:ext cx="46280" cy="39318"/>
            </a:xfrm>
            <a:custGeom>
              <a:avLst/>
              <a:gdLst/>
              <a:ahLst/>
              <a:cxnLst/>
              <a:rect l="l" t="t" r="r" b="b"/>
              <a:pathLst>
                <a:path w="3091" h="2626" extrusionOk="0">
                  <a:moveTo>
                    <a:pt x="1766" y="1"/>
                  </a:moveTo>
                  <a:cubicBezTo>
                    <a:pt x="589" y="1"/>
                    <a:pt x="0" y="1409"/>
                    <a:pt x="841" y="2229"/>
                  </a:cubicBezTo>
                  <a:cubicBezTo>
                    <a:pt x="1108" y="2503"/>
                    <a:pt x="1439" y="2625"/>
                    <a:pt x="1765" y="2625"/>
                  </a:cubicBezTo>
                  <a:cubicBezTo>
                    <a:pt x="2440" y="2625"/>
                    <a:pt x="3091" y="2099"/>
                    <a:pt x="3091" y="1304"/>
                  </a:cubicBezTo>
                  <a:cubicBezTo>
                    <a:pt x="3091" y="589"/>
                    <a:pt x="2502" y="1"/>
                    <a:pt x="1766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 idx="6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accent1"/>
                </a:solidFill>
              </a:rPr>
              <a:t>INTERVIEW QUESTIONS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343" name="Google Shape;343;p15"/>
          <p:cNvSpPr/>
          <p:nvPr/>
        </p:nvSpPr>
        <p:spPr>
          <a:xfrm rot="-322676" flipH="1">
            <a:off x="2010034" y="3880981"/>
            <a:ext cx="4885146" cy="3421109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3732" y="2774775"/>
            <a:ext cx="4197750" cy="364659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 txBox="1">
            <a:spLocks noGrp="1"/>
          </p:cNvSpPr>
          <p:nvPr>
            <p:ph type="ctrTitle"/>
          </p:nvPr>
        </p:nvSpPr>
        <p:spPr>
          <a:xfrm flipH="1">
            <a:off x="0" y="2600496"/>
            <a:ext cx="3343275" cy="1233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What is Embedded System ?</a:t>
            </a:r>
            <a:endParaRPr sz="2400"/>
          </a:p>
        </p:txBody>
      </p:sp>
      <p:sp>
        <p:nvSpPr>
          <p:cNvPr id="346" name="Google Shape;346;p15"/>
          <p:cNvSpPr txBox="1">
            <a:spLocks noGrp="1"/>
          </p:cNvSpPr>
          <p:nvPr>
            <p:ph type="ctrTitle" idx="2"/>
          </p:nvPr>
        </p:nvSpPr>
        <p:spPr>
          <a:xfrm flipH="1">
            <a:off x="2807284" y="1250175"/>
            <a:ext cx="3290645" cy="74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Diff. b/w MicroProcessor vs MicroController</a:t>
            </a:r>
            <a:endParaRPr sz="2400"/>
          </a:p>
        </p:txBody>
      </p:sp>
      <p:sp>
        <p:nvSpPr>
          <p:cNvPr id="347" name="Google Shape;347;p15"/>
          <p:cNvSpPr txBox="1">
            <a:spLocks noGrp="1"/>
          </p:cNvSpPr>
          <p:nvPr>
            <p:ph type="ctrTitle" idx="4"/>
          </p:nvPr>
        </p:nvSpPr>
        <p:spPr>
          <a:xfrm flipH="1">
            <a:off x="6281353" y="2600496"/>
            <a:ext cx="2862647" cy="4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/>
              <a:t>Explain Van Neuman &amp; Harward Architecture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"/>
          <p:cNvSpPr txBox="1">
            <a:spLocks noGrp="1"/>
          </p:cNvSpPr>
          <p:nvPr>
            <p:ph type="title"/>
          </p:nvPr>
        </p:nvSpPr>
        <p:spPr>
          <a:xfrm>
            <a:off x="3917100" y="675988"/>
            <a:ext cx="4670100" cy="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THANKS!</a:t>
            </a:r>
            <a:endParaRPr/>
          </a:p>
        </p:txBody>
      </p:sp>
      <p:grpSp>
        <p:nvGrpSpPr>
          <p:cNvPr id="353" name="Google Shape;353;p17"/>
          <p:cNvGrpSpPr/>
          <p:nvPr/>
        </p:nvGrpSpPr>
        <p:grpSpPr>
          <a:xfrm>
            <a:off x="6742434" y="1764723"/>
            <a:ext cx="420494" cy="420530"/>
            <a:chOff x="7163817" y="1644982"/>
            <a:chExt cx="356865" cy="356866"/>
          </a:xfrm>
        </p:grpSpPr>
        <p:sp>
          <p:nvSpPr>
            <p:cNvPr id="354" name="Google Shape;354;p17"/>
            <p:cNvSpPr/>
            <p:nvPr/>
          </p:nvSpPr>
          <p:spPr>
            <a:xfrm>
              <a:off x="7163817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7225867" y="1722186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6" name="Google Shape;356;p17"/>
          <p:cNvGrpSpPr/>
          <p:nvPr/>
        </p:nvGrpSpPr>
        <p:grpSpPr>
          <a:xfrm>
            <a:off x="8003503" y="1764939"/>
            <a:ext cx="420494" cy="420097"/>
            <a:chOff x="8060684" y="1644982"/>
            <a:chExt cx="356865" cy="356498"/>
          </a:xfrm>
        </p:grpSpPr>
        <p:sp>
          <p:nvSpPr>
            <p:cNvPr id="357" name="Google Shape;357;p17"/>
            <p:cNvSpPr/>
            <p:nvPr/>
          </p:nvSpPr>
          <p:spPr>
            <a:xfrm>
              <a:off x="8060684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8145830" y="1791813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8129918" y="1722028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8223401" y="1791786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17"/>
          <p:cNvGrpSpPr/>
          <p:nvPr/>
        </p:nvGrpSpPr>
        <p:grpSpPr>
          <a:xfrm>
            <a:off x="7389228" y="1764939"/>
            <a:ext cx="420494" cy="420097"/>
            <a:chOff x="7612250" y="1644982"/>
            <a:chExt cx="356865" cy="356498"/>
          </a:xfrm>
        </p:grpSpPr>
        <p:sp>
          <p:nvSpPr>
            <p:cNvPr id="362" name="Google Shape;362;p17"/>
            <p:cNvSpPr/>
            <p:nvPr/>
          </p:nvSpPr>
          <p:spPr>
            <a:xfrm>
              <a:off x="7612250" y="1644982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7710268" y="1763055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837018" y="1738072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7676582" y="1708921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66" name="Google Shape;36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044" y="0"/>
            <a:ext cx="5215549" cy="473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18"/>
          <p:cNvPicPr preferRelativeResize="0"/>
          <p:nvPr/>
        </p:nvPicPr>
        <p:blipFill rotWithShape="1">
          <a:blip r:embed="rId3">
            <a:alphaModFix/>
          </a:blip>
          <a:srcRect t="1328" b="1705"/>
          <a:stretch/>
        </p:blipFill>
        <p:spPr>
          <a:xfrm>
            <a:off x="2551156" y="1609375"/>
            <a:ext cx="4179875" cy="35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276143" y="481350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Q &amp; A SESSION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Google Shape;137;p2"/>
          <p:cNvCxnSpPr/>
          <p:nvPr/>
        </p:nvCxnSpPr>
        <p:spPr>
          <a:xfrm>
            <a:off x="3548075" y="1607650"/>
            <a:ext cx="2000700" cy="724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8" name="Google Shape;138;p2"/>
          <p:cNvCxnSpPr/>
          <p:nvPr/>
        </p:nvCxnSpPr>
        <p:spPr>
          <a:xfrm rot="10800000" flipH="1">
            <a:off x="5619750" y="1563350"/>
            <a:ext cx="2049300" cy="7158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39" name="Google Shape;139;p2"/>
          <p:cNvCxnSpPr/>
          <p:nvPr/>
        </p:nvCxnSpPr>
        <p:spPr>
          <a:xfrm rot="10800000" flipH="1">
            <a:off x="1458400" y="1707175"/>
            <a:ext cx="2120100" cy="75420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0" name="Google Shape;140;p2"/>
          <p:cNvSpPr txBox="1">
            <a:spLocks noGrp="1"/>
          </p:cNvSpPr>
          <p:nvPr>
            <p:ph type="title" idx="3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rgbClr val="6634C3"/>
                </a:solidFill>
              </a:rPr>
              <a:t>1 AGENDA</a:t>
            </a:r>
            <a:endParaRPr>
              <a:solidFill>
                <a:srgbClr val="6634C3"/>
              </a:solidFill>
            </a:endParaRPr>
          </a:p>
        </p:txBody>
      </p:sp>
      <p:sp>
        <p:nvSpPr>
          <p:cNvPr id="141" name="Google Shape;141;p2"/>
          <p:cNvSpPr txBox="1">
            <a:spLocks noGrp="1"/>
          </p:cNvSpPr>
          <p:nvPr>
            <p:ph type="subTitle" idx="5"/>
          </p:nvPr>
        </p:nvSpPr>
        <p:spPr>
          <a:xfrm flipH="1">
            <a:off x="348287" y="3081739"/>
            <a:ext cx="2282185" cy="850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Course Overview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142" name="Google Shape;142;p2"/>
          <p:cNvSpPr txBox="1">
            <a:spLocks noGrp="1"/>
          </p:cNvSpPr>
          <p:nvPr>
            <p:ph type="subTitle" idx="6"/>
          </p:nvPr>
        </p:nvSpPr>
        <p:spPr>
          <a:xfrm>
            <a:off x="4179253" y="3252737"/>
            <a:ext cx="2830531" cy="874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Arduino &amp; other Microcontroller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143" name="Google Shape;143;p2"/>
          <p:cNvSpPr txBox="1">
            <a:spLocks noGrp="1"/>
          </p:cNvSpPr>
          <p:nvPr>
            <p:ph type="subTitle" idx="7"/>
          </p:nvPr>
        </p:nvSpPr>
        <p:spPr>
          <a:xfrm flipH="1">
            <a:off x="2541833" y="2621770"/>
            <a:ext cx="1891164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Embedded Systems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144" name="Google Shape;144;p2"/>
          <p:cNvSpPr txBox="1">
            <a:spLocks noGrp="1"/>
          </p:cNvSpPr>
          <p:nvPr>
            <p:ph type="subTitle" idx="15"/>
          </p:nvPr>
        </p:nvSpPr>
        <p:spPr>
          <a:xfrm>
            <a:off x="6525243" y="2463538"/>
            <a:ext cx="2193925" cy="6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5E4C72"/>
                </a:solidFill>
              </a:rPr>
              <a:t>Applications</a:t>
            </a:r>
            <a:endParaRPr>
              <a:solidFill>
                <a:srgbClr val="5E4C72"/>
              </a:solidFill>
            </a:endParaRPr>
          </a:p>
        </p:txBody>
      </p:sp>
      <p:sp>
        <p:nvSpPr>
          <p:cNvPr id="145" name="Google Shape;145;p2"/>
          <p:cNvSpPr/>
          <p:nvPr/>
        </p:nvSpPr>
        <p:spPr>
          <a:xfrm>
            <a:off x="1066361" y="1934513"/>
            <a:ext cx="844522" cy="842617"/>
          </a:xfrm>
          <a:custGeom>
            <a:avLst/>
            <a:gdLst/>
            <a:ahLst/>
            <a:cxnLst/>
            <a:rect l="l" t="t" r="r" b="b"/>
            <a:pathLst>
              <a:path w="8868" h="8848" extrusionOk="0">
                <a:moveTo>
                  <a:pt x="4424" y="0"/>
                </a:moveTo>
                <a:cubicBezTo>
                  <a:pt x="1978" y="0"/>
                  <a:pt x="1" y="1977"/>
                  <a:pt x="1" y="4424"/>
                </a:cubicBezTo>
                <a:cubicBezTo>
                  <a:pt x="1" y="6871"/>
                  <a:pt x="1978" y="8848"/>
                  <a:pt x="4424" y="8848"/>
                </a:cubicBezTo>
                <a:cubicBezTo>
                  <a:pt x="6871" y="8848"/>
                  <a:pt x="8868" y="6871"/>
                  <a:pt x="8868" y="4424"/>
                </a:cubicBezTo>
                <a:cubicBezTo>
                  <a:pt x="8868" y="1977"/>
                  <a:pt x="6871" y="0"/>
                  <a:pt x="442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2934669" y="1164461"/>
            <a:ext cx="1105493" cy="1087927"/>
          </a:xfrm>
          <a:custGeom>
            <a:avLst/>
            <a:gdLst/>
            <a:ahLst/>
            <a:cxnLst/>
            <a:rect l="l" t="t" r="r" b="b"/>
            <a:pathLst>
              <a:path w="17369" h="17093" extrusionOk="0">
                <a:moveTo>
                  <a:pt x="9648" y="1"/>
                </a:moveTo>
                <a:cubicBezTo>
                  <a:pt x="7396" y="1"/>
                  <a:pt x="5220" y="1038"/>
                  <a:pt x="3803" y="2882"/>
                </a:cubicBezTo>
                <a:cubicBezTo>
                  <a:pt x="1" y="7815"/>
                  <a:pt x="3668" y="14770"/>
                  <a:pt x="9608" y="14770"/>
                </a:cubicBezTo>
                <a:cubicBezTo>
                  <a:pt x="9937" y="14770"/>
                  <a:pt x="10273" y="14749"/>
                  <a:pt x="10615" y="14705"/>
                </a:cubicBezTo>
                <a:cubicBezTo>
                  <a:pt x="10870" y="14665"/>
                  <a:pt x="11104" y="14626"/>
                  <a:pt x="11359" y="14568"/>
                </a:cubicBezTo>
                <a:lnTo>
                  <a:pt x="14784" y="17093"/>
                </a:lnTo>
                <a:lnTo>
                  <a:pt x="13473" y="13706"/>
                </a:lnTo>
                <a:cubicBezTo>
                  <a:pt x="15979" y="12199"/>
                  <a:pt x="17368" y="9341"/>
                  <a:pt x="16996" y="6425"/>
                </a:cubicBezTo>
                <a:lnTo>
                  <a:pt x="16977" y="6425"/>
                </a:lnTo>
                <a:cubicBezTo>
                  <a:pt x="16585" y="3469"/>
                  <a:pt x="14452" y="1022"/>
                  <a:pt x="11574" y="259"/>
                </a:cubicBezTo>
                <a:cubicBezTo>
                  <a:pt x="10936" y="85"/>
                  <a:pt x="10289" y="1"/>
                  <a:pt x="9648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7073595" y="996919"/>
            <a:ext cx="1171398" cy="1283300"/>
          </a:xfrm>
          <a:custGeom>
            <a:avLst/>
            <a:gdLst/>
            <a:ahLst/>
            <a:cxnLst/>
            <a:rect l="l" t="t" r="r" b="b"/>
            <a:pathLst>
              <a:path w="15602" h="17093" extrusionOk="0">
                <a:moveTo>
                  <a:pt x="7721" y="1"/>
                </a:moveTo>
                <a:cubicBezTo>
                  <a:pt x="7080" y="1"/>
                  <a:pt x="6432" y="85"/>
                  <a:pt x="5795" y="259"/>
                </a:cubicBezTo>
                <a:cubicBezTo>
                  <a:pt x="2917" y="1022"/>
                  <a:pt x="784" y="3469"/>
                  <a:pt x="392" y="6425"/>
                </a:cubicBezTo>
                <a:cubicBezTo>
                  <a:pt x="1" y="9341"/>
                  <a:pt x="1390" y="12199"/>
                  <a:pt x="3916" y="13706"/>
                </a:cubicBezTo>
                <a:lnTo>
                  <a:pt x="2584" y="17093"/>
                </a:lnTo>
                <a:lnTo>
                  <a:pt x="6030" y="14568"/>
                </a:lnTo>
                <a:cubicBezTo>
                  <a:pt x="6264" y="14626"/>
                  <a:pt x="6519" y="14665"/>
                  <a:pt x="6754" y="14705"/>
                </a:cubicBezTo>
                <a:cubicBezTo>
                  <a:pt x="7065" y="14744"/>
                  <a:pt x="7376" y="14763"/>
                  <a:pt x="7684" y="14763"/>
                </a:cubicBezTo>
                <a:cubicBezTo>
                  <a:pt x="10308" y="14763"/>
                  <a:pt x="12783" y="13376"/>
                  <a:pt x="14114" y="11064"/>
                </a:cubicBezTo>
                <a:cubicBezTo>
                  <a:pt x="15602" y="8480"/>
                  <a:pt x="15386" y="5250"/>
                  <a:pt x="13566" y="2882"/>
                </a:cubicBezTo>
                <a:cubicBezTo>
                  <a:pt x="12149" y="1038"/>
                  <a:pt x="9973" y="1"/>
                  <a:pt x="7721" y="1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"/>
          <p:cNvSpPr/>
          <p:nvPr/>
        </p:nvSpPr>
        <p:spPr>
          <a:xfrm>
            <a:off x="4928038" y="1555658"/>
            <a:ext cx="1344630" cy="1222824"/>
          </a:xfrm>
          <a:custGeom>
            <a:avLst/>
            <a:gdLst/>
            <a:ahLst/>
            <a:cxnLst/>
            <a:rect l="l" t="t" r="r" b="b"/>
            <a:pathLst>
              <a:path w="23823" h="21664" extrusionOk="0">
                <a:moveTo>
                  <a:pt x="11909" y="0"/>
                </a:moveTo>
                <a:cubicBezTo>
                  <a:pt x="6991" y="0"/>
                  <a:pt x="2544" y="3357"/>
                  <a:pt x="1370" y="8336"/>
                </a:cubicBezTo>
                <a:cubicBezTo>
                  <a:pt x="0" y="14170"/>
                  <a:pt x="3602" y="20003"/>
                  <a:pt x="9415" y="21373"/>
                </a:cubicBezTo>
                <a:cubicBezTo>
                  <a:pt x="10253" y="21570"/>
                  <a:pt x="11090" y="21664"/>
                  <a:pt x="11914" y="21664"/>
                </a:cubicBezTo>
                <a:cubicBezTo>
                  <a:pt x="16831" y="21664"/>
                  <a:pt x="21279" y="18307"/>
                  <a:pt x="22452" y="13328"/>
                </a:cubicBezTo>
                <a:cubicBezTo>
                  <a:pt x="23822" y="7495"/>
                  <a:pt x="20221" y="1662"/>
                  <a:pt x="14407" y="291"/>
                </a:cubicBezTo>
                <a:cubicBezTo>
                  <a:pt x="13570" y="95"/>
                  <a:pt x="12733" y="0"/>
                  <a:pt x="11909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 txBox="1">
            <a:spLocks noGrp="1"/>
          </p:cNvSpPr>
          <p:nvPr>
            <p:ph type="title" idx="9"/>
          </p:nvPr>
        </p:nvSpPr>
        <p:spPr>
          <a:xfrm>
            <a:off x="1125846" y="2078600"/>
            <a:ext cx="7254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title" idx="8"/>
          </p:nvPr>
        </p:nvSpPr>
        <p:spPr>
          <a:xfrm>
            <a:off x="2881236" y="1337793"/>
            <a:ext cx="1323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151" name="Google Shape;151;p2"/>
          <p:cNvSpPr txBox="1">
            <a:spLocks noGrp="1"/>
          </p:cNvSpPr>
          <p:nvPr>
            <p:ph type="title"/>
          </p:nvPr>
        </p:nvSpPr>
        <p:spPr>
          <a:xfrm flipH="1">
            <a:off x="4989719" y="188094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152" name="Google Shape;152;p2"/>
          <p:cNvSpPr txBox="1">
            <a:spLocks noGrp="1"/>
          </p:cNvSpPr>
          <p:nvPr>
            <p:ph type="title" idx="13"/>
          </p:nvPr>
        </p:nvSpPr>
        <p:spPr>
          <a:xfrm flipH="1">
            <a:off x="7045551" y="1236593"/>
            <a:ext cx="12096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</a:pPr>
            <a:r>
              <a:rPr lang="en-US"/>
              <a:t>04</a:t>
            </a: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subTitle" idx="1"/>
          </p:nvPr>
        </p:nvSpPr>
        <p:spPr>
          <a:xfrm flipH="1">
            <a:off x="348287" y="3574737"/>
            <a:ext cx="1909138" cy="1155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FF59D6"/>
                </a:solidFill>
              </a:rPr>
              <a:t>What you will learn | Why you need to learn </a:t>
            </a:r>
            <a:endParaRPr>
              <a:solidFill>
                <a:srgbClr val="FF59D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-1552717" y="1742996"/>
            <a:ext cx="5063396" cy="3545874"/>
          </a:xfrm>
          <a:custGeom>
            <a:avLst/>
            <a:gdLst/>
            <a:ahLst/>
            <a:cxnLst/>
            <a:rect l="l" t="t" r="r" b="b"/>
            <a:pathLst>
              <a:path w="37285" h="26111" extrusionOk="0">
                <a:moveTo>
                  <a:pt x="22504" y="0"/>
                </a:moveTo>
                <a:cubicBezTo>
                  <a:pt x="17024" y="0"/>
                  <a:pt x="12253" y="2627"/>
                  <a:pt x="9698" y="6531"/>
                </a:cubicBezTo>
                <a:cubicBezTo>
                  <a:pt x="4260" y="7000"/>
                  <a:pt x="0" y="11046"/>
                  <a:pt x="0" y="15973"/>
                </a:cubicBezTo>
                <a:cubicBezTo>
                  <a:pt x="0" y="21212"/>
                  <a:pt x="4814" y="25471"/>
                  <a:pt x="10748" y="25471"/>
                </a:cubicBezTo>
                <a:cubicBezTo>
                  <a:pt x="12353" y="25471"/>
                  <a:pt x="13943" y="25145"/>
                  <a:pt x="15434" y="24520"/>
                </a:cubicBezTo>
                <a:cubicBezTo>
                  <a:pt x="17607" y="25558"/>
                  <a:pt x="19988" y="26111"/>
                  <a:pt x="22412" y="26111"/>
                </a:cubicBezTo>
                <a:cubicBezTo>
                  <a:pt x="22443" y="26111"/>
                  <a:pt x="22474" y="26111"/>
                  <a:pt x="22504" y="26110"/>
                </a:cubicBezTo>
                <a:cubicBezTo>
                  <a:pt x="30668" y="26110"/>
                  <a:pt x="37285" y="20275"/>
                  <a:pt x="37285" y="13062"/>
                </a:cubicBezTo>
                <a:cubicBezTo>
                  <a:pt x="37285" y="5850"/>
                  <a:pt x="30668" y="0"/>
                  <a:pt x="22504" y="0"/>
                </a:cubicBezTo>
                <a:close/>
              </a:path>
            </a:pathLst>
          </a:custGeom>
          <a:solidFill>
            <a:srgbClr val="EAD5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7793526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6634C3"/>
                </a:solidFill>
              </a:rPr>
              <a:t>PREREQUISITES</a:t>
            </a:r>
            <a:r>
              <a:rPr lang="en-US" sz="2400"/>
              <a:t> FOR THIS COURSE</a:t>
            </a:r>
            <a:endParaRPr sz="2400">
              <a:latin typeface="Chelsea Market"/>
              <a:ea typeface="Chelsea Market"/>
              <a:cs typeface="Chelsea Market"/>
              <a:sym typeface="Chelsea Market"/>
            </a:endParaRPr>
          </a:p>
        </p:txBody>
      </p:sp>
      <p:sp>
        <p:nvSpPr>
          <p:cNvPr id="160" name="Google Shape;160;p7"/>
          <p:cNvSpPr txBox="1">
            <a:spLocks noGrp="1"/>
          </p:cNvSpPr>
          <p:nvPr>
            <p:ph type="body" idx="1"/>
          </p:nvPr>
        </p:nvSpPr>
        <p:spPr>
          <a:xfrm>
            <a:off x="4239475" y="1743000"/>
            <a:ext cx="4065300" cy="26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Laptop/PC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unito Light"/>
              <a:buChar char="●"/>
            </a:pPr>
            <a:r>
              <a:rPr lang="en-US"/>
              <a:t>Arduino UNO with Cable ( or 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Arduino Master Class Kit (Optional)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No Basic Knowledge required</a:t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6475" y="1039198"/>
            <a:ext cx="4102999" cy="3564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EMBEDDED SYSTEM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67" name="Google Shape;167;p8"/>
          <p:cNvSpPr txBox="1">
            <a:spLocks noGrp="1"/>
          </p:cNvSpPr>
          <p:nvPr>
            <p:ph type="body" idx="1"/>
          </p:nvPr>
        </p:nvSpPr>
        <p:spPr>
          <a:xfrm>
            <a:off x="601601" y="1521725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Embedded means something that is attached to another thing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embedded system can be thought of as a computer hardware system having software embedded in it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An embedded system is a microcontroller or microprocessor based system which is designed to perform a specific task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5675" y="1852483"/>
            <a:ext cx="2932499" cy="185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>
            <a:spLocks noGrp="1"/>
          </p:cNvSpPr>
          <p:nvPr>
            <p:ph type="title" idx="15"/>
          </p:nvPr>
        </p:nvSpPr>
        <p:spPr>
          <a:xfrm>
            <a:off x="595099" y="357525"/>
            <a:ext cx="829172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MICROPROCESSOR vs MICROCONTROLLER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179" name="Google Shape;179;p9"/>
          <p:cNvSpPr txBox="1">
            <a:spLocks noGrp="1"/>
          </p:cNvSpPr>
          <p:nvPr>
            <p:ph type="subTitle" idx="1"/>
          </p:nvPr>
        </p:nvSpPr>
        <p:spPr>
          <a:xfrm flipH="1">
            <a:off x="2975225" y="2212072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Used as compact systems &amp; cost is low</a:t>
            </a:r>
            <a:endParaRPr/>
          </a:p>
        </p:txBody>
      </p:sp>
      <p:sp>
        <p:nvSpPr>
          <p:cNvPr id="180" name="Google Shape;180;p9"/>
          <p:cNvSpPr txBox="1">
            <a:spLocks noGrp="1"/>
          </p:cNvSpPr>
          <p:nvPr>
            <p:ph type="subTitle" idx="3"/>
          </p:nvPr>
        </p:nvSpPr>
        <p:spPr>
          <a:xfrm flipH="1">
            <a:off x="676696" y="2212072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Cannot be used in compact systems &amp; Expensive</a:t>
            </a:r>
            <a:endParaRPr/>
          </a:p>
        </p:txBody>
      </p:sp>
      <p:sp>
        <p:nvSpPr>
          <p:cNvPr id="181" name="Google Shape;181;p9"/>
          <p:cNvSpPr txBox="1">
            <a:spLocks noGrp="1"/>
          </p:cNvSpPr>
          <p:nvPr>
            <p:ph type="subTitle" idx="5"/>
          </p:nvPr>
        </p:nvSpPr>
        <p:spPr>
          <a:xfrm flipH="1">
            <a:off x="2974236" y="3341560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It is based on Harvard model architecture, Program memory  &amp; Data memory are separate</a:t>
            </a:r>
            <a:endParaRPr/>
          </a:p>
        </p:txBody>
      </p:sp>
      <p:sp>
        <p:nvSpPr>
          <p:cNvPr id="182" name="Google Shape;182;p9"/>
          <p:cNvSpPr txBox="1">
            <a:spLocks noGrp="1"/>
          </p:cNvSpPr>
          <p:nvPr>
            <p:ph type="ctrTitle" idx="6"/>
          </p:nvPr>
        </p:nvSpPr>
        <p:spPr>
          <a:xfrm flipH="1">
            <a:off x="676696" y="837905"/>
            <a:ext cx="21668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MicroProcessor</a:t>
            </a:r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subTitle" idx="7"/>
          </p:nvPr>
        </p:nvSpPr>
        <p:spPr>
          <a:xfrm flipH="1">
            <a:off x="676696" y="1303453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I/O Components &amp; Memory need to be added externally</a:t>
            </a:r>
            <a:endParaRPr/>
          </a:p>
        </p:txBody>
      </p:sp>
      <p:sp>
        <p:nvSpPr>
          <p:cNvPr id="184" name="Google Shape;184;p9"/>
          <p:cNvSpPr txBox="1">
            <a:spLocks noGrp="1"/>
          </p:cNvSpPr>
          <p:nvPr>
            <p:ph type="ctrTitle" idx="8"/>
          </p:nvPr>
        </p:nvSpPr>
        <p:spPr>
          <a:xfrm flipH="1">
            <a:off x="3047898" y="837905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MicroController</a:t>
            </a:r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9"/>
          </p:nvPr>
        </p:nvSpPr>
        <p:spPr>
          <a:xfrm flipH="1">
            <a:off x="2975225" y="1303458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It has external processor along with I/O &amp; intenal memory</a:t>
            </a: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subTitle" idx="14"/>
          </p:nvPr>
        </p:nvSpPr>
        <p:spPr>
          <a:xfrm flipH="1">
            <a:off x="504046" y="3333836"/>
            <a:ext cx="2458021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It is based on Von Neuman model architecture, Program &amp; Data stored in same Memory</a:t>
            </a:r>
            <a:endParaRPr/>
          </a:p>
        </p:txBody>
      </p:sp>
      <p:cxnSp>
        <p:nvCxnSpPr>
          <p:cNvPr id="187" name="Google Shape;187;p9"/>
          <p:cNvCxnSpPr/>
          <p:nvPr/>
        </p:nvCxnSpPr>
        <p:spPr>
          <a:xfrm>
            <a:off x="1885325" y="2085005"/>
            <a:ext cx="1992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188" name="Google Shape;188;p9"/>
          <p:cNvCxnSpPr/>
          <p:nvPr/>
        </p:nvCxnSpPr>
        <p:spPr>
          <a:xfrm>
            <a:off x="1885325" y="3133945"/>
            <a:ext cx="1992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189" name="Google Shape;189;p9"/>
          <p:cNvCxnSpPr/>
          <p:nvPr/>
        </p:nvCxnSpPr>
        <p:spPr>
          <a:xfrm>
            <a:off x="1938021" y="4419820"/>
            <a:ext cx="1992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190" name="Google Shape;190;p9"/>
          <p:cNvSpPr txBox="1"/>
          <p:nvPr/>
        </p:nvSpPr>
        <p:spPr>
          <a:xfrm flipH="1">
            <a:off x="2805953" y="4476565"/>
            <a:ext cx="264901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MP3 Player, Washing Machine etc.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1" name="Google Shape;191;p9"/>
          <p:cNvSpPr txBox="1"/>
          <p:nvPr/>
        </p:nvSpPr>
        <p:spPr>
          <a:xfrm flipH="1">
            <a:off x="691253" y="4476565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Personal Computer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192" name="Google Shape;19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1968" y="1533525"/>
            <a:ext cx="3125517" cy="237811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ARDUINO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198" name="Google Shape;198;p10"/>
          <p:cNvSpPr txBox="1">
            <a:spLocks noGrp="1"/>
          </p:cNvSpPr>
          <p:nvPr>
            <p:ph type="body" idx="1"/>
          </p:nvPr>
        </p:nvSpPr>
        <p:spPr>
          <a:xfrm>
            <a:off x="518000" y="560650"/>
            <a:ext cx="464365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Arduino is an open-source electronics platform based on easy-to-use hardware and software.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Arduino boards are able to read inputs - light on a sensor, activating a motor, turning on an LED, publishing something online.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You can tell your board what to do by sending a set of instructions to the microcontroller on the board.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To do so you use the Arduino programming language (based on Wiring), and the Arduino Software (IDE), based on Processing.</a:t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0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0" descr="Arduino UNO The Arduino program contains two main parts: setup () and... |  Download Scientific Diagra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263" y="1695449"/>
            <a:ext cx="3528290" cy="224374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595100" y="357525"/>
            <a:ext cx="6729900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  <a:latin typeface="Kodchasan Medium"/>
                <a:ea typeface="Kodchasan Medium"/>
                <a:cs typeface="Kodchasan Medium"/>
                <a:sym typeface="Kodchasan Medium"/>
              </a:rPr>
              <a:t>PROGRAMMING - MICROCONTROLLER</a:t>
            </a:r>
            <a:endParaRPr sz="2400">
              <a:solidFill>
                <a:schemeClr val="accent1"/>
              </a:solidFill>
              <a:latin typeface="Kodchasan Medium"/>
              <a:ea typeface="Kodchasan Medium"/>
              <a:cs typeface="Kodchasan Medium"/>
              <a:sym typeface="Kodchasan Medium"/>
            </a:endParaRPr>
          </a:p>
        </p:txBody>
      </p: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595100" y="1459287"/>
            <a:ext cx="4926000" cy="27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/>
              <a:t>A microcontroller does not know what to do by itself. It’s your job to tell it what you want it to do.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 program code on your computer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Compile the code with a compiler for the microcontroller you are using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Upload the compiled version of your program to your microcontroller</a:t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>
            <a:off x="6787000" y="957900"/>
            <a:ext cx="351900" cy="369350"/>
          </a:xfrm>
          <a:custGeom>
            <a:avLst/>
            <a:gdLst/>
            <a:ahLst/>
            <a:cxnLst/>
            <a:rect l="l" t="t" r="r" b="b"/>
            <a:pathLst>
              <a:path w="14076" h="14774" fill="none" extrusionOk="0">
                <a:moveTo>
                  <a:pt x="9830" y="2153"/>
                </a:moveTo>
                <a:cubicBezTo>
                  <a:pt x="5003" y="1"/>
                  <a:pt x="1" y="4712"/>
                  <a:pt x="1862" y="9656"/>
                </a:cubicBezTo>
                <a:cubicBezTo>
                  <a:pt x="3665" y="14541"/>
                  <a:pt x="10586" y="14774"/>
                  <a:pt x="12738" y="10005"/>
                </a:cubicBezTo>
                <a:cubicBezTo>
                  <a:pt x="14076" y="7038"/>
                  <a:pt x="12796" y="3549"/>
                  <a:pt x="9830" y="2153"/>
                </a:cubicBezTo>
                <a:close/>
              </a:path>
            </a:pathLst>
          </a:custGeom>
          <a:noFill/>
          <a:ln w="20350" cap="flat" cmpd="sng">
            <a:solidFill>
              <a:srgbClr val="FF59D6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6854400" y="730788"/>
            <a:ext cx="133675" cy="115175"/>
          </a:xfrm>
          <a:custGeom>
            <a:avLst/>
            <a:gdLst/>
            <a:ahLst/>
            <a:cxnLst/>
            <a:rect l="l" t="t" r="r" b="b"/>
            <a:pathLst>
              <a:path w="5347" h="4607" extrusionOk="0">
                <a:moveTo>
                  <a:pt x="2727" y="1"/>
                </a:moveTo>
                <a:cubicBezTo>
                  <a:pt x="1208" y="1"/>
                  <a:pt x="1" y="1546"/>
                  <a:pt x="577" y="3130"/>
                </a:cubicBezTo>
                <a:cubicBezTo>
                  <a:pt x="964" y="4112"/>
                  <a:pt x="1853" y="4607"/>
                  <a:pt x="2738" y="4607"/>
                </a:cubicBezTo>
                <a:cubicBezTo>
                  <a:pt x="3583" y="4607"/>
                  <a:pt x="4425" y="4156"/>
                  <a:pt x="4823" y="3246"/>
                </a:cubicBezTo>
                <a:cubicBezTo>
                  <a:pt x="5346" y="2083"/>
                  <a:pt x="4823" y="746"/>
                  <a:pt x="3718" y="222"/>
                </a:cubicBezTo>
                <a:cubicBezTo>
                  <a:pt x="3383" y="70"/>
                  <a:pt x="3048" y="1"/>
                  <a:pt x="2727" y="1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7249400" y="711300"/>
            <a:ext cx="152700" cy="154150"/>
          </a:xfrm>
          <a:custGeom>
            <a:avLst/>
            <a:gdLst/>
            <a:ahLst/>
            <a:cxnLst/>
            <a:rect l="l" t="t" r="r" b="b"/>
            <a:pathLst>
              <a:path w="6108" h="6166" fill="none" extrusionOk="0">
                <a:moveTo>
                  <a:pt x="3665" y="233"/>
                </a:moveTo>
                <a:cubicBezTo>
                  <a:pt x="1396" y="1"/>
                  <a:pt x="0" y="2618"/>
                  <a:pt x="1454" y="4421"/>
                </a:cubicBezTo>
                <a:cubicBezTo>
                  <a:pt x="2850" y="6166"/>
                  <a:pt x="5758" y="5351"/>
                  <a:pt x="5991" y="3083"/>
                </a:cubicBezTo>
                <a:cubicBezTo>
                  <a:pt x="6107" y="1629"/>
                  <a:pt x="5119" y="408"/>
                  <a:pt x="3665" y="233"/>
                </a:cubicBezTo>
                <a:close/>
              </a:path>
            </a:pathLst>
          </a:custGeom>
          <a:noFill/>
          <a:ln w="20350" cap="flat" cmpd="sng">
            <a:solidFill>
              <a:schemeClr val="accent1"/>
            </a:solidFill>
            <a:prstDash val="solid"/>
            <a:miter lim="5816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/>
          <p:nvPr/>
        </p:nvSpPr>
        <p:spPr>
          <a:xfrm>
            <a:off x="5429750" y="4549113"/>
            <a:ext cx="141850" cy="108775"/>
          </a:xfrm>
          <a:custGeom>
            <a:avLst/>
            <a:gdLst/>
            <a:ahLst/>
            <a:cxnLst/>
            <a:rect l="l" t="t" r="r" b="b"/>
            <a:pathLst>
              <a:path w="5674" h="4351" extrusionOk="0">
                <a:moveTo>
                  <a:pt x="2837" y="0"/>
                </a:moveTo>
                <a:cubicBezTo>
                  <a:pt x="2148" y="0"/>
                  <a:pt x="1478" y="323"/>
                  <a:pt x="1078" y="940"/>
                </a:cubicBezTo>
                <a:cubicBezTo>
                  <a:pt x="0" y="2395"/>
                  <a:pt x="1121" y="4351"/>
                  <a:pt x="2819" y="4351"/>
                </a:cubicBezTo>
                <a:cubicBezTo>
                  <a:pt x="2953" y="4351"/>
                  <a:pt x="3090" y="4338"/>
                  <a:pt x="3230" y="4313"/>
                </a:cubicBezTo>
                <a:cubicBezTo>
                  <a:pt x="5150" y="3964"/>
                  <a:pt x="5673" y="1463"/>
                  <a:pt x="4045" y="358"/>
                </a:cubicBezTo>
                <a:cubicBezTo>
                  <a:pt x="3673" y="117"/>
                  <a:pt x="3252" y="0"/>
                  <a:pt x="2837" y="0"/>
                </a:cubicBezTo>
                <a:close/>
              </a:path>
            </a:pathLst>
          </a:custGeom>
          <a:solidFill>
            <a:srgbClr val="8348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1"/>
          <p:cNvSpPr/>
          <p:nvPr/>
        </p:nvSpPr>
        <p:spPr>
          <a:xfrm>
            <a:off x="5571600" y="4115250"/>
            <a:ext cx="314075" cy="265075"/>
          </a:xfrm>
          <a:custGeom>
            <a:avLst/>
            <a:gdLst/>
            <a:ahLst/>
            <a:cxnLst/>
            <a:rect l="l" t="t" r="r" b="b"/>
            <a:pathLst>
              <a:path w="12563" h="10603" extrusionOk="0">
                <a:moveTo>
                  <a:pt x="6702" y="0"/>
                </a:moveTo>
                <a:cubicBezTo>
                  <a:pt x="4986" y="0"/>
                  <a:pt x="3259" y="812"/>
                  <a:pt x="2209" y="2537"/>
                </a:cubicBezTo>
                <a:cubicBezTo>
                  <a:pt x="1" y="6166"/>
                  <a:pt x="2737" y="10603"/>
                  <a:pt x="6679" y="10603"/>
                </a:cubicBezTo>
                <a:cubicBezTo>
                  <a:pt x="7096" y="10603"/>
                  <a:pt x="7527" y="10553"/>
                  <a:pt x="7968" y="10447"/>
                </a:cubicBezTo>
                <a:cubicBezTo>
                  <a:pt x="10817" y="9749"/>
                  <a:pt x="12562" y="6899"/>
                  <a:pt x="11864" y="4049"/>
                </a:cubicBezTo>
                <a:cubicBezTo>
                  <a:pt x="11234" y="1429"/>
                  <a:pt x="8978" y="0"/>
                  <a:pt x="6702" y="0"/>
                </a:cubicBezTo>
                <a:close/>
              </a:path>
            </a:pathLst>
          </a:custGeom>
          <a:solidFill>
            <a:srgbClr val="C08C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975" y="1041394"/>
            <a:ext cx="4172049" cy="3624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>
            <a:spLocks noGrp="1"/>
          </p:cNvSpPr>
          <p:nvPr>
            <p:ph type="title" idx="15"/>
          </p:nvPr>
        </p:nvSpPr>
        <p:spPr>
          <a:xfrm>
            <a:off x="595099" y="357525"/>
            <a:ext cx="829172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ARDUINO vs 8051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22" name="Google Shape;222;p12"/>
          <p:cNvSpPr txBox="1">
            <a:spLocks noGrp="1"/>
          </p:cNvSpPr>
          <p:nvPr>
            <p:ph type="subTitle" idx="1"/>
          </p:nvPr>
        </p:nvSpPr>
        <p:spPr>
          <a:xfrm flipH="1">
            <a:off x="4238416" y="1819880"/>
            <a:ext cx="463524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8051 is an 8-bit microcontroller. 16 and 32 bit are also available in market</a:t>
            </a:r>
            <a:endParaRPr/>
          </a:p>
        </p:txBody>
      </p:sp>
      <p:sp>
        <p:nvSpPr>
          <p:cNvPr id="223" name="Google Shape;223;p12"/>
          <p:cNvSpPr txBox="1">
            <a:spLocks noGrp="1"/>
          </p:cNvSpPr>
          <p:nvPr>
            <p:ph type="subTitle" idx="3"/>
          </p:nvPr>
        </p:nvSpPr>
        <p:spPr>
          <a:xfrm flipH="1">
            <a:off x="196392" y="1819880"/>
            <a:ext cx="3858196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Arduino houses 8-bit AVR microcontrollers. 32 bit development boards are also released</a:t>
            </a:r>
            <a:endParaRPr/>
          </a:p>
        </p:txBody>
      </p:sp>
      <p:sp>
        <p:nvSpPr>
          <p:cNvPr id="224" name="Google Shape;224;p12"/>
          <p:cNvSpPr txBox="1">
            <a:spLocks noGrp="1"/>
          </p:cNvSpPr>
          <p:nvPr>
            <p:ph type="subTitle" idx="5"/>
          </p:nvPr>
        </p:nvSpPr>
        <p:spPr>
          <a:xfrm flipH="1">
            <a:off x="4250585" y="2765665"/>
            <a:ext cx="463623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8051 operating voltage is between +5 volts to max 6.6 volts.</a:t>
            </a:r>
            <a:endParaRPr/>
          </a:p>
        </p:txBody>
      </p:sp>
      <p:sp>
        <p:nvSpPr>
          <p:cNvPr id="225" name="Google Shape;225;p12"/>
          <p:cNvSpPr txBox="1">
            <a:spLocks noGrp="1"/>
          </p:cNvSpPr>
          <p:nvPr>
            <p:ph type="ctrTitle" idx="6"/>
          </p:nvPr>
        </p:nvSpPr>
        <p:spPr>
          <a:xfrm flipH="1">
            <a:off x="1062513" y="656993"/>
            <a:ext cx="21668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Arduino</a:t>
            </a:r>
            <a:endParaRPr/>
          </a:p>
        </p:txBody>
      </p:sp>
      <p:sp>
        <p:nvSpPr>
          <p:cNvPr id="226" name="Google Shape;226;p12"/>
          <p:cNvSpPr txBox="1">
            <a:spLocks noGrp="1"/>
          </p:cNvSpPr>
          <p:nvPr>
            <p:ph type="subTitle" idx="7"/>
          </p:nvPr>
        </p:nvSpPr>
        <p:spPr>
          <a:xfrm flipH="1">
            <a:off x="209550" y="1065333"/>
            <a:ext cx="411777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Modified Harvard Architecture-RISC(Reduced instruction set computing)</a:t>
            </a:r>
            <a:endParaRPr/>
          </a:p>
        </p:txBody>
      </p:sp>
      <p:sp>
        <p:nvSpPr>
          <p:cNvPr id="227" name="Google Shape;227;p12"/>
          <p:cNvSpPr txBox="1">
            <a:spLocks noGrp="1"/>
          </p:cNvSpPr>
          <p:nvPr>
            <p:ph type="ctrTitle" idx="8"/>
          </p:nvPr>
        </p:nvSpPr>
        <p:spPr>
          <a:xfrm flipH="1">
            <a:off x="5543702" y="537492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8051</a:t>
            </a:r>
            <a:endParaRPr/>
          </a:p>
        </p:txBody>
      </p:sp>
      <p:sp>
        <p:nvSpPr>
          <p:cNvPr id="228" name="Google Shape;228;p12"/>
          <p:cNvSpPr txBox="1">
            <a:spLocks noGrp="1"/>
          </p:cNvSpPr>
          <p:nvPr>
            <p:ph type="subTitle" idx="9"/>
          </p:nvPr>
        </p:nvSpPr>
        <p:spPr>
          <a:xfrm flipH="1">
            <a:off x="4058105" y="1092441"/>
            <a:ext cx="508589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Harvard Architecture-CISC (Complex Instruction Set Computer). </a:t>
            </a:r>
            <a:endParaRPr/>
          </a:p>
        </p:txBody>
      </p:sp>
      <p:sp>
        <p:nvSpPr>
          <p:cNvPr id="229" name="Google Shape;229;p12"/>
          <p:cNvSpPr txBox="1">
            <a:spLocks noGrp="1"/>
          </p:cNvSpPr>
          <p:nvPr>
            <p:ph type="subTitle" idx="14"/>
          </p:nvPr>
        </p:nvSpPr>
        <p:spPr>
          <a:xfrm flipH="1">
            <a:off x="209549" y="2757941"/>
            <a:ext cx="4028867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Arduino boards can work on +5 volts to max 20 volts. </a:t>
            </a:r>
            <a:endParaRPr/>
          </a:p>
        </p:txBody>
      </p:sp>
      <p:cxnSp>
        <p:nvCxnSpPr>
          <p:cNvPr id="230" name="Google Shape;230;p12"/>
          <p:cNvCxnSpPr/>
          <p:nvPr/>
        </p:nvCxnSpPr>
        <p:spPr>
          <a:xfrm>
            <a:off x="3161675" y="1707371"/>
            <a:ext cx="1992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231" name="Google Shape;231;p12"/>
          <p:cNvCxnSpPr/>
          <p:nvPr/>
        </p:nvCxnSpPr>
        <p:spPr>
          <a:xfrm>
            <a:off x="3161675" y="2610070"/>
            <a:ext cx="1992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oval" w="med" len="med"/>
            <a:tailEnd type="oval" w="med" len="med"/>
          </a:ln>
        </p:spPr>
      </p:cxnSp>
      <p:cxnSp>
        <p:nvCxnSpPr>
          <p:cNvPr id="232" name="Google Shape;232;p12"/>
          <p:cNvCxnSpPr/>
          <p:nvPr/>
        </p:nvCxnSpPr>
        <p:spPr>
          <a:xfrm>
            <a:off x="3161675" y="3457795"/>
            <a:ext cx="1992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233" name="Google Shape;233;p12"/>
          <p:cNvSpPr txBox="1"/>
          <p:nvPr/>
        </p:nvSpPr>
        <p:spPr>
          <a:xfrm flipH="1">
            <a:off x="4082303" y="3613389"/>
            <a:ext cx="480451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Flash Memory = 8 kB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RAM(Random Access Memory) = 256 Bytes</a:t>
            </a:r>
            <a:endParaRPr/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EEPROM= No eeprom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4" name="Google Shape;234;p12"/>
          <p:cNvSpPr txBox="1"/>
          <p:nvPr/>
        </p:nvSpPr>
        <p:spPr>
          <a:xfrm flipH="1">
            <a:off x="209550" y="3613389"/>
            <a:ext cx="387275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Arduino uno Flash Memory = 32 kB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Arduino uno RAM(Random Access Memory) = 2kB Arduino uno EEPROM= 1 kB</a:t>
            </a:r>
            <a:endParaRPr sz="1400" b="0" i="0" u="none" strike="noStrike" cap="none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235" name="Google Shape;235;p12"/>
          <p:cNvCxnSpPr/>
          <p:nvPr/>
        </p:nvCxnSpPr>
        <p:spPr>
          <a:xfrm>
            <a:off x="3133960" y="4410106"/>
            <a:ext cx="19923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236" name="Google Shape;236;p12"/>
          <p:cNvSpPr txBox="1"/>
          <p:nvPr/>
        </p:nvSpPr>
        <p:spPr>
          <a:xfrm flipH="1">
            <a:off x="4054588" y="4565700"/>
            <a:ext cx="4804519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Clock speed = 12 Mhz </a:t>
            </a:r>
            <a:endParaRPr/>
          </a:p>
          <a:p>
            <a: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​One machine cycle = 12 clock cycles</a:t>
            </a:r>
            <a:endParaRPr/>
          </a:p>
        </p:txBody>
      </p:sp>
      <p:sp>
        <p:nvSpPr>
          <p:cNvPr id="237" name="Google Shape;237;p12"/>
          <p:cNvSpPr txBox="1"/>
          <p:nvPr/>
        </p:nvSpPr>
        <p:spPr>
          <a:xfrm flipH="1">
            <a:off x="181835" y="4565700"/>
            <a:ext cx="3872754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Clock Speed = 16 Mhz could be increase to 20 Mhz | ​One machine cycle = 1 clock cycle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>
            <a:spLocks noGrp="1"/>
          </p:cNvSpPr>
          <p:nvPr>
            <p:ph type="title" idx="15"/>
          </p:nvPr>
        </p:nvSpPr>
        <p:spPr>
          <a:xfrm>
            <a:off x="595099" y="357525"/>
            <a:ext cx="8291725" cy="6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chemeClr val="accent1"/>
                </a:solidFill>
              </a:rPr>
              <a:t>PROGRAMMING ARDUINO vs OTHER MICROCONTROLLER</a:t>
            </a:r>
            <a:endParaRPr sz="2400">
              <a:solidFill>
                <a:schemeClr val="accent1"/>
              </a:solidFill>
            </a:endParaRPr>
          </a:p>
        </p:txBody>
      </p:sp>
      <p:sp>
        <p:nvSpPr>
          <p:cNvPr id="243" name="Google Shape;243;p13"/>
          <p:cNvSpPr txBox="1">
            <a:spLocks noGrp="1"/>
          </p:cNvSpPr>
          <p:nvPr>
            <p:ph type="ctrTitle" idx="6"/>
          </p:nvPr>
        </p:nvSpPr>
        <p:spPr>
          <a:xfrm flipH="1">
            <a:off x="1047097" y="1261392"/>
            <a:ext cx="216682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Arduino</a:t>
            </a:r>
            <a:endParaRPr/>
          </a:p>
        </p:txBody>
      </p:sp>
      <p:sp>
        <p:nvSpPr>
          <p:cNvPr id="244" name="Google Shape;244;p13"/>
          <p:cNvSpPr txBox="1">
            <a:spLocks noGrp="1"/>
          </p:cNvSpPr>
          <p:nvPr>
            <p:ph type="subTitle" idx="7"/>
          </p:nvPr>
        </p:nvSpPr>
        <p:spPr>
          <a:xfrm flipH="1">
            <a:off x="222709" y="1958693"/>
            <a:ext cx="4117773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Font typeface="Raleway Thin"/>
              <a:buChar char="●"/>
            </a:pPr>
            <a:r>
              <a:rPr lang="en-US">
                <a:solidFill>
                  <a:srgbClr val="300D59"/>
                </a:solidFill>
              </a:rPr>
              <a:t>Arduino Ide is used to write compile and upload code to the board.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Font typeface="Raleway Thin"/>
              <a:buNone/>
            </a:pPr>
            <a:endParaRPr>
              <a:solidFill>
                <a:srgbClr val="300D5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Font typeface="Raleway Thin"/>
              <a:buChar char="●"/>
            </a:pPr>
            <a:r>
              <a:rPr lang="en-US">
                <a:solidFill>
                  <a:srgbClr val="300D59"/>
                </a:solidFill>
              </a:rPr>
              <a:t>A lay man can easily write code for Arduino in Arduino IDE. Its very simple and easy to understand.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Font typeface="Raleway Thin"/>
              <a:buNone/>
            </a:pPr>
            <a:endParaRPr>
              <a:solidFill>
                <a:srgbClr val="300D5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Font typeface="Raleway Thin"/>
              <a:buChar char="●"/>
            </a:pPr>
            <a:r>
              <a:rPr lang="en-US">
                <a:solidFill>
                  <a:srgbClr val="300D59"/>
                </a:solidFill>
              </a:rPr>
              <a:t>In Arduino flash we can upload code by just connecting the board USBport with out computer/laptop and pressing the upload button in Arduino IDE. We do not need an external programmer. Arduino board has programmer built on it. </a:t>
            </a:r>
            <a:endParaRPr/>
          </a:p>
        </p:txBody>
      </p:sp>
      <p:sp>
        <p:nvSpPr>
          <p:cNvPr id="245" name="Google Shape;245;p13"/>
          <p:cNvSpPr txBox="1">
            <a:spLocks noGrp="1"/>
          </p:cNvSpPr>
          <p:nvPr>
            <p:ph type="ctrTitle" idx="8"/>
          </p:nvPr>
        </p:nvSpPr>
        <p:spPr>
          <a:xfrm flipH="1">
            <a:off x="5556861" y="1261392"/>
            <a:ext cx="21147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Other some MCU</a:t>
            </a:r>
            <a:endParaRPr/>
          </a:p>
        </p:txBody>
      </p:sp>
      <p:sp>
        <p:nvSpPr>
          <p:cNvPr id="246" name="Google Shape;246;p13"/>
          <p:cNvSpPr txBox="1">
            <a:spLocks noGrp="1"/>
          </p:cNvSpPr>
          <p:nvPr>
            <p:ph type="subTitle" idx="9"/>
          </p:nvPr>
        </p:nvSpPr>
        <p:spPr>
          <a:xfrm flipH="1">
            <a:off x="4527800" y="1877607"/>
            <a:ext cx="3692275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Font typeface="Raleway Thin"/>
              <a:buChar char="●"/>
            </a:pPr>
            <a:r>
              <a:rPr lang="en-US">
                <a:solidFill>
                  <a:srgbClr val="300D59"/>
                </a:solidFill>
              </a:rPr>
              <a:t>Generally keil Uvision IDE is used to write and compile code for microcontroller.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Font typeface="Raleway Thin"/>
              <a:buNone/>
            </a:pPr>
            <a:endParaRPr>
              <a:solidFill>
                <a:srgbClr val="300D5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Font typeface="Raleway Thin"/>
              <a:buChar char="●"/>
            </a:pPr>
            <a:r>
              <a:rPr lang="en-US">
                <a:solidFill>
                  <a:srgbClr val="300D59"/>
                </a:solidFill>
              </a:rPr>
              <a:t>One has to know about the registers and pins definitions by compiler to write code for microcontroller.</a:t>
            </a:r>
            <a:endParaRPr/>
          </a:p>
          <a:p>
            <a:pPr marL="114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None/>
            </a:pPr>
            <a:endParaRPr>
              <a:solidFill>
                <a:srgbClr val="300D59"/>
              </a:solidFill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59D6"/>
              </a:buClr>
              <a:buSzPts val="1800"/>
              <a:buFont typeface="Raleway Thin"/>
              <a:buChar char="●"/>
            </a:pPr>
            <a:r>
              <a:rPr lang="en-US">
                <a:solidFill>
                  <a:srgbClr val="300D59"/>
                </a:solidFill>
              </a:rPr>
              <a:t>To upload code in MCU flash we need an external programmer.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orld Creativity Day by Slidesgo">
  <a:themeElements>
    <a:clrScheme name="Simple Light">
      <a:dk1>
        <a:srgbClr val="300D59"/>
      </a:dk1>
      <a:lt1>
        <a:srgbClr val="F3F3F3"/>
      </a:lt1>
      <a:dk2>
        <a:srgbClr val="CCDBDE"/>
      </a:dk2>
      <a:lt2>
        <a:srgbClr val="F9E8D0"/>
      </a:lt2>
      <a:accent1>
        <a:srgbClr val="6634C3"/>
      </a:accent1>
      <a:accent2>
        <a:srgbClr val="FF59D6"/>
      </a:accent2>
      <a:accent3>
        <a:srgbClr val="C08CFF"/>
      </a:accent3>
      <a:accent4>
        <a:srgbClr val="FFBDF2"/>
      </a:accent4>
      <a:accent5>
        <a:srgbClr val="EDB636"/>
      </a:accent5>
      <a:accent6>
        <a:srgbClr val="9E641B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On-screen Show (16:9)</PresentationFormat>
  <Paragraphs>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Kodchasan Medium</vt:lpstr>
      <vt:lpstr>Nunito Light</vt:lpstr>
      <vt:lpstr>Arial</vt:lpstr>
      <vt:lpstr>PT Serif</vt:lpstr>
      <vt:lpstr>Raleway Thin</vt:lpstr>
      <vt:lpstr>Fira Sans Extra Condensed Medium</vt:lpstr>
      <vt:lpstr>Barlow</vt:lpstr>
      <vt:lpstr>Chelsea Market</vt:lpstr>
      <vt:lpstr>World Creativity Day by Slidesgo</vt:lpstr>
      <vt:lpstr>ARDUINO MASTER CLASS</vt:lpstr>
      <vt:lpstr>1 AGENDA</vt:lpstr>
      <vt:lpstr>PREREQUISITES FOR THIS COURSE</vt:lpstr>
      <vt:lpstr>EMBEDDED SYSTEM</vt:lpstr>
      <vt:lpstr>MICROPROCESSOR vs MICROCONTROLLER</vt:lpstr>
      <vt:lpstr>ARDUINO</vt:lpstr>
      <vt:lpstr>PROGRAMMING - MICROCONTROLLER</vt:lpstr>
      <vt:lpstr>ARDUINO vs 8051</vt:lpstr>
      <vt:lpstr>PROGRAMMING ARDUINO vs OTHER MICROCONTROLLER</vt:lpstr>
      <vt:lpstr>APPLICATIONS</vt:lpstr>
      <vt:lpstr>INTERVIEW QUESTIONS</vt:lpstr>
      <vt:lpstr>THANKS!</vt:lpstr>
      <vt:lpstr>Q &amp; A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MASTER CLASS</dc:title>
  <dc:creator>Abeeb Akorede Bello</dc:creator>
  <cp:lastModifiedBy>Abeeb Akorede Bello</cp:lastModifiedBy>
  <cp:revision>1</cp:revision>
  <dcterms:modified xsi:type="dcterms:W3CDTF">2023-01-06T04:49:53Z</dcterms:modified>
</cp:coreProperties>
</file>