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8"/>
  </p:notesMasterIdLst>
  <p:sldIdLst>
    <p:sldId id="256" r:id="rId2"/>
    <p:sldId id="257" r:id="rId3"/>
    <p:sldId id="258" r:id="rId4"/>
    <p:sldId id="259" r:id="rId5"/>
    <p:sldId id="260" r:id="rId6"/>
    <p:sldId id="261" r:id="rId7"/>
  </p:sldIdLst>
  <p:sldSz cx="9144000" cy="5143500" type="screen16x9"/>
  <p:notesSz cx="6858000" cy="9144000"/>
  <p:embeddedFontLst>
    <p:embeddedFont>
      <p:font typeface="Barlow" panose="020B0604020202020204" charset="0"/>
      <p:regular r:id="rId9"/>
      <p:bold r:id="rId10"/>
      <p:italic r:id="rId11"/>
      <p:boldItalic r:id="rId12"/>
    </p:embeddedFont>
    <p:embeddedFont>
      <p:font typeface="Fira Sans Extra Condensed Medium" panose="020B0604020202020204" charset="0"/>
      <p:regular r:id="rId13"/>
      <p:bold r:id="rId14"/>
      <p:italic r:id="rId15"/>
      <p:boldItalic r:id="rId16"/>
    </p:embeddedFont>
    <p:embeddedFont>
      <p:font typeface="Kodchasan Medium" panose="020B0604020202020204" charset="-34"/>
      <p:regular r:id="rId17"/>
      <p:bold r:id="rId18"/>
      <p:italic r:id="rId19"/>
      <p:boldItalic r:id="rId20"/>
    </p:embeddedFont>
    <p:embeddedFont>
      <p:font typeface="PT Serif" panose="020B0604020202020204" charset="0"/>
      <p:regular r:id="rId21"/>
      <p:bold r:id="rId22"/>
      <p:italic r:id="rId23"/>
      <p:boldItalic r:id="rId24"/>
    </p:embeddedFont>
    <p:embeddedFont>
      <p:font typeface="Raleway Thin" pitchFamily="2" charset="0"/>
      <p:regular r:id="rId25"/>
      <p: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7" roundtripDataSignature="AMtx7mjRHLDgngt/y5oDE1t/cBxNvYn/Z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28" d="100"/>
          <a:sy n="128" d="100"/>
        </p:scale>
        <p:origin x="324"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5.fntdata"/><Relationship Id="rId18" Type="http://schemas.openxmlformats.org/officeDocument/2006/relationships/font" Target="fonts/font10.fntdata"/><Relationship Id="rId26" Type="http://schemas.openxmlformats.org/officeDocument/2006/relationships/font" Target="fonts/font18.fntdata"/><Relationship Id="rId3" Type="http://schemas.openxmlformats.org/officeDocument/2006/relationships/slide" Target="slides/slide2.xml"/><Relationship Id="rId21" Type="http://schemas.openxmlformats.org/officeDocument/2006/relationships/font" Target="fonts/font13.fntdata"/><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font" Target="fonts/font9.fntdata"/><Relationship Id="rId25" Type="http://schemas.openxmlformats.org/officeDocument/2006/relationships/font" Target="fonts/font17.fntdata"/><Relationship Id="rId2" Type="http://schemas.openxmlformats.org/officeDocument/2006/relationships/slide" Target="slides/slide1.xml"/><Relationship Id="rId16" Type="http://schemas.openxmlformats.org/officeDocument/2006/relationships/font" Target="fonts/font8.fntdata"/><Relationship Id="rId20" Type="http://schemas.openxmlformats.org/officeDocument/2006/relationships/font" Target="fonts/font12.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24" Type="http://schemas.openxmlformats.org/officeDocument/2006/relationships/font" Target="fonts/font16.fntdata"/><Relationship Id="rId5" Type="http://schemas.openxmlformats.org/officeDocument/2006/relationships/slide" Target="slides/slide4.xml"/><Relationship Id="rId15" Type="http://schemas.openxmlformats.org/officeDocument/2006/relationships/font" Target="fonts/font7.fntdata"/><Relationship Id="rId23" Type="http://schemas.openxmlformats.org/officeDocument/2006/relationships/font" Target="fonts/font15.fntdata"/><Relationship Id="rId28" Type="http://schemas.openxmlformats.org/officeDocument/2006/relationships/presProps" Target="presProps.xml"/><Relationship Id="rId10" Type="http://schemas.openxmlformats.org/officeDocument/2006/relationships/font" Target="fonts/font2.fntdata"/><Relationship Id="rId19" Type="http://schemas.openxmlformats.org/officeDocument/2006/relationships/font" Target="fonts/font11.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 Id="rId22" Type="http://schemas.openxmlformats.org/officeDocument/2006/relationships/font" Target="fonts/font14.fntdata"/><Relationship Id="rId27" Type="http://customschemas.google.com/relationships/presentationmetadata" Target="meta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7" name="Google Shape;67;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6" name="Google Shape;76;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2" name="Google Shape;92;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5" name="Google Shape;105;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6" name="Google Shape;116;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9" name="Google Shape;129;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9"/>
          <p:cNvSpPr/>
          <p:nvPr/>
        </p:nvSpPr>
        <p:spPr>
          <a:xfrm flipH="1">
            <a:off x="-32" y="-2151110"/>
            <a:ext cx="9960582" cy="7817048"/>
          </a:xfrm>
          <a:custGeom>
            <a:avLst/>
            <a:gdLst/>
            <a:ahLst/>
            <a:cxnLst/>
            <a:rect l="l" t="t" r="r" b="b"/>
            <a:pathLst>
              <a:path w="123684" h="97067" extrusionOk="0">
                <a:moveTo>
                  <a:pt x="123683" y="0"/>
                </a:moveTo>
                <a:cubicBezTo>
                  <a:pt x="116809" y="659"/>
                  <a:pt x="110002" y="2789"/>
                  <a:pt x="104533" y="6962"/>
                </a:cubicBezTo>
                <a:cubicBezTo>
                  <a:pt x="96584" y="13023"/>
                  <a:pt x="91796" y="20424"/>
                  <a:pt x="82836" y="24838"/>
                </a:cubicBezTo>
                <a:cubicBezTo>
                  <a:pt x="72141" y="30108"/>
                  <a:pt x="57625" y="26331"/>
                  <a:pt x="48973" y="34544"/>
                </a:cubicBezTo>
                <a:cubicBezTo>
                  <a:pt x="44866" y="38409"/>
                  <a:pt x="43153" y="44185"/>
                  <a:pt x="42494" y="49785"/>
                </a:cubicBezTo>
                <a:cubicBezTo>
                  <a:pt x="41835" y="55363"/>
                  <a:pt x="42055" y="61051"/>
                  <a:pt x="41045" y="66607"/>
                </a:cubicBezTo>
                <a:cubicBezTo>
                  <a:pt x="40606" y="69067"/>
                  <a:pt x="39881" y="71548"/>
                  <a:pt x="38519" y="73657"/>
                </a:cubicBezTo>
                <a:cubicBezTo>
                  <a:pt x="37114" y="75875"/>
                  <a:pt x="35049" y="77631"/>
                  <a:pt x="32853" y="79059"/>
                </a:cubicBezTo>
                <a:cubicBezTo>
                  <a:pt x="29823" y="81013"/>
                  <a:pt x="26507" y="82463"/>
                  <a:pt x="23015" y="83297"/>
                </a:cubicBezTo>
                <a:cubicBezTo>
                  <a:pt x="17898" y="84549"/>
                  <a:pt x="12430" y="84549"/>
                  <a:pt x="7620" y="86701"/>
                </a:cubicBezTo>
                <a:cubicBezTo>
                  <a:pt x="3514" y="88546"/>
                  <a:pt x="0" y="92806"/>
                  <a:pt x="264" y="97067"/>
                </a:cubicBezTo>
                <a:lnTo>
                  <a:pt x="123683" y="97067"/>
                </a:lnTo>
                <a:lnTo>
                  <a:pt x="123683" y="0"/>
                </a:lnTo>
                <a:close/>
              </a:path>
            </a:pathLst>
          </a:custGeom>
          <a:solidFill>
            <a:srgbClr val="F0E8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 name="Google Shape;10;p9"/>
          <p:cNvSpPr txBox="1">
            <a:spLocks noGrp="1"/>
          </p:cNvSpPr>
          <p:nvPr>
            <p:ph type="ctrTitle"/>
          </p:nvPr>
        </p:nvSpPr>
        <p:spPr>
          <a:xfrm rot="828">
            <a:off x="607800" y="2789375"/>
            <a:ext cx="7473600" cy="20526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5200"/>
              <a:buNone/>
              <a:defRPr sz="60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9"/>
          <p:cNvSpPr txBox="1">
            <a:spLocks noGrp="1"/>
          </p:cNvSpPr>
          <p:nvPr>
            <p:ph type="subTitle" idx="1"/>
          </p:nvPr>
        </p:nvSpPr>
        <p:spPr>
          <a:xfrm rot="1265">
            <a:off x="632184" y="433075"/>
            <a:ext cx="2446200" cy="637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Font typeface="PT Serif"/>
              <a:buNone/>
              <a:defRPr/>
            </a:lvl1pPr>
            <a:lvl2pPr lvl="1" algn="ctr">
              <a:lnSpc>
                <a:spcPct val="100000"/>
              </a:lnSpc>
              <a:spcBef>
                <a:spcPts val="0"/>
              </a:spcBef>
              <a:spcAft>
                <a:spcPts val="0"/>
              </a:spcAft>
              <a:buSzPts val="2800"/>
              <a:buFont typeface="PT Serif"/>
              <a:buNone/>
              <a:defRPr sz="2800">
                <a:latin typeface="PT Serif"/>
                <a:ea typeface="PT Serif"/>
                <a:cs typeface="PT Serif"/>
                <a:sym typeface="PT Serif"/>
              </a:defRPr>
            </a:lvl2pPr>
            <a:lvl3pPr lvl="2" algn="ctr">
              <a:lnSpc>
                <a:spcPct val="100000"/>
              </a:lnSpc>
              <a:spcBef>
                <a:spcPts val="0"/>
              </a:spcBef>
              <a:spcAft>
                <a:spcPts val="0"/>
              </a:spcAft>
              <a:buSzPts val="2800"/>
              <a:buFont typeface="PT Serif"/>
              <a:buNone/>
              <a:defRPr sz="2800">
                <a:latin typeface="PT Serif"/>
                <a:ea typeface="PT Serif"/>
                <a:cs typeface="PT Serif"/>
                <a:sym typeface="PT Serif"/>
              </a:defRPr>
            </a:lvl3pPr>
            <a:lvl4pPr lvl="3" algn="ctr">
              <a:lnSpc>
                <a:spcPct val="100000"/>
              </a:lnSpc>
              <a:spcBef>
                <a:spcPts val="0"/>
              </a:spcBef>
              <a:spcAft>
                <a:spcPts val="0"/>
              </a:spcAft>
              <a:buSzPts val="2800"/>
              <a:buFont typeface="PT Serif"/>
              <a:buNone/>
              <a:defRPr sz="2800">
                <a:latin typeface="PT Serif"/>
                <a:ea typeface="PT Serif"/>
                <a:cs typeface="PT Serif"/>
                <a:sym typeface="PT Serif"/>
              </a:defRPr>
            </a:lvl4pPr>
            <a:lvl5pPr lvl="4" algn="ctr">
              <a:lnSpc>
                <a:spcPct val="100000"/>
              </a:lnSpc>
              <a:spcBef>
                <a:spcPts val="0"/>
              </a:spcBef>
              <a:spcAft>
                <a:spcPts val="0"/>
              </a:spcAft>
              <a:buSzPts val="2800"/>
              <a:buFont typeface="PT Serif"/>
              <a:buNone/>
              <a:defRPr sz="2800">
                <a:latin typeface="PT Serif"/>
                <a:ea typeface="PT Serif"/>
                <a:cs typeface="PT Serif"/>
                <a:sym typeface="PT Serif"/>
              </a:defRPr>
            </a:lvl5pPr>
            <a:lvl6pPr lvl="5" algn="ctr">
              <a:lnSpc>
                <a:spcPct val="100000"/>
              </a:lnSpc>
              <a:spcBef>
                <a:spcPts val="0"/>
              </a:spcBef>
              <a:spcAft>
                <a:spcPts val="0"/>
              </a:spcAft>
              <a:buSzPts val="2800"/>
              <a:buFont typeface="PT Serif"/>
              <a:buNone/>
              <a:defRPr sz="2800">
                <a:latin typeface="PT Serif"/>
                <a:ea typeface="PT Serif"/>
                <a:cs typeface="PT Serif"/>
                <a:sym typeface="PT Serif"/>
              </a:defRPr>
            </a:lvl6pPr>
            <a:lvl7pPr lvl="6" algn="ctr">
              <a:lnSpc>
                <a:spcPct val="100000"/>
              </a:lnSpc>
              <a:spcBef>
                <a:spcPts val="0"/>
              </a:spcBef>
              <a:spcAft>
                <a:spcPts val="0"/>
              </a:spcAft>
              <a:buSzPts val="2800"/>
              <a:buFont typeface="PT Serif"/>
              <a:buNone/>
              <a:defRPr sz="2800">
                <a:latin typeface="PT Serif"/>
                <a:ea typeface="PT Serif"/>
                <a:cs typeface="PT Serif"/>
                <a:sym typeface="PT Serif"/>
              </a:defRPr>
            </a:lvl7pPr>
            <a:lvl8pPr lvl="7" algn="ctr">
              <a:lnSpc>
                <a:spcPct val="100000"/>
              </a:lnSpc>
              <a:spcBef>
                <a:spcPts val="0"/>
              </a:spcBef>
              <a:spcAft>
                <a:spcPts val="0"/>
              </a:spcAft>
              <a:buSzPts val="2800"/>
              <a:buFont typeface="PT Serif"/>
              <a:buNone/>
              <a:defRPr sz="2800">
                <a:latin typeface="PT Serif"/>
                <a:ea typeface="PT Serif"/>
                <a:cs typeface="PT Serif"/>
                <a:sym typeface="PT Serif"/>
              </a:defRPr>
            </a:lvl8pPr>
            <a:lvl9pPr lvl="8" algn="ctr">
              <a:lnSpc>
                <a:spcPct val="100000"/>
              </a:lnSpc>
              <a:spcBef>
                <a:spcPts val="0"/>
              </a:spcBef>
              <a:spcAft>
                <a:spcPts val="0"/>
              </a:spcAft>
              <a:buSzPts val="2800"/>
              <a:buFont typeface="PT Serif"/>
              <a:buNone/>
              <a:defRPr sz="2800">
                <a:latin typeface="PT Serif"/>
                <a:ea typeface="PT Serif"/>
                <a:cs typeface="PT Serif"/>
                <a:sym typeface="PT Serif"/>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able of contents">
  <p:cSld name="CUSTOM_9">
    <p:spTree>
      <p:nvGrpSpPr>
        <p:cNvPr id="1" name="Shape 12"/>
        <p:cNvGrpSpPr/>
        <p:nvPr/>
      </p:nvGrpSpPr>
      <p:grpSpPr>
        <a:xfrm>
          <a:off x="0" y="0"/>
          <a:ext cx="0" cy="0"/>
          <a:chOff x="0" y="0"/>
          <a:chExt cx="0" cy="0"/>
        </a:xfrm>
      </p:grpSpPr>
      <p:sp>
        <p:nvSpPr>
          <p:cNvPr id="13" name="Google Shape;13;p10"/>
          <p:cNvSpPr txBox="1">
            <a:spLocks noGrp="1"/>
          </p:cNvSpPr>
          <p:nvPr>
            <p:ph type="title"/>
          </p:nvPr>
        </p:nvSpPr>
        <p:spPr>
          <a:xfrm flipH="1">
            <a:off x="4989719" y="1880943"/>
            <a:ext cx="1209600" cy="577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5500"/>
              <a:buNone/>
              <a:defRPr sz="3600">
                <a:solidFill>
                  <a:schemeClr val="accent2"/>
                </a:solidFill>
              </a:defRPr>
            </a:lvl1pPr>
            <a:lvl2pPr lvl="1" algn="r">
              <a:lnSpc>
                <a:spcPct val="100000"/>
              </a:lnSpc>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2pPr>
            <a:lvl3pPr lvl="2" algn="r">
              <a:lnSpc>
                <a:spcPct val="100000"/>
              </a:lnSpc>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3pPr>
            <a:lvl4pPr lvl="3" algn="r">
              <a:lnSpc>
                <a:spcPct val="100000"/>
              </a:lnSpc>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4pPr>
            <a:lvl5pPr lvl="4" algn="r">
              <a:lnSpc>
                <a:spcPct val="100000"/>
              </a:lnSpc>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5pPr>
            <a:lvl6pPr lvl="5" algn="r">
              <a:lnSpc>
                <a:spcPct val="100000"/>
              </a:lnSpc>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6pPr>
            <a:lvl7pPr lvl="6" algn="r">
              <a:lnSpc>
                <a:spcPct val="100000"/>
              </a:lnSpc>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7pPr>
            <a:lvl8pPr lvl="7" algn="r">
              <a:lnSpc>
                <a:spcPct val="100000"/>
              </a:lnSpc>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8pPr>
            <a:lvl9pPr lvl="8" algn="r">
              <a:lnSpc>
                <a:spcPct val="100000"/>
              </a:lnSpc>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9pPr>
          </a:lstStyle>
          <a:p>
            <a:endParaRPr/>
          </a:p>
        </p:txBody>
      </p:sp>
      <p:sp>
        <p:nvSpPr>
          <p:cNvPr id="14" name="Google Shape;14;p10"/>
          <p:cNvSpPr txBox="1">
            <a:spLocks noGrp="1"/>
          </p:cNvSpPr>
          <p:nvPr>
            <p:ph type="subTitle" idx="1"/>
          </p:nvPr>
        </p:nvSpPr>
        <p:spPr>
          <a:xfrm flipH="1">
            <a:off x="645399" y="3932250"/>
            <a:ext cx="1686300" cy="745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sz="1400">
                <a:solidFill>
                  <a:srgbClr val="315751"/>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
        <p:nvSpPr>
          <p:cNvPr id="15" name="Google Shape;15;p10"/>
          <p:cNvSpPr txBox="1">
            <a:spLocks noGrp="1"/>
          </p:cNvSpPr>
          <p:nvPr>
            <p:ph type="subTitle" idx="2"/>
          </p:nvPr>
        </p:nvSpPr>
        <p:spPr>
          <a:xfrm>
            <a:off x="4751369" y="3932250"/>
            <a:ext cx="1686300" cy="745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sz="1400">
                <a:solidFill>
                  <a:srgbClr val="315751"/>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
        <p:nvSpPr>
          <p:cNvPr id="16" name="Google Shape;16;p10"/>
          <p:cNvSpPr txBox="1">
            <a:spLocks noGrp="1"/>
          </p:cNvSpPr>
          <p:nvPr>
            <p:ph type="title" idx="3"/>
          </p:nvPr>
        </p:nvSpPr>
        <p:spPr>
          <a:xfrm>
            <a:off x="595100" y="357525"/>
            <a:ext cx="6729900" cy="6501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400"/>
              <a:buNone/>
              <a:defRPr sz="3000"/>
            </a:lvl1pPr>
            <a:lvl2pPr lvl="1" algn="l">
              <a:lnSpc>
                <a:spcPct val="100000"/>
              </a:lnSpc>
              <a:spcBef>
                <a:spcPts val="0"/>
              </a:spcBef>
              <a:spcAft>
                <a:spcPts val="0"/>
              </a:spcAft>
              <a:buSzPts val="2400"/>
              <a:buNone/>
              <a:defRPr sz="3000"/>
            </a:lvl2pPr>
            <a:lvl3pPr lvl="2" algn="l">
              <a:lnSpc>
                <a:spcPct val="100000"/>
              </a:lnSpc>
              <a:spcBef>
                <a:spcPts val="0"/>
              </a:spcBef>
              <a:spcAft>
                <a:spcPts val="0"/>
              </a:spcAft>
              <a:buSzPts val="2400"/>
              <a:buNone/>
              <a:defRPr sz="3000"/>
            </a:lvl3pPr>
            <a:lvl4pPr lvl="3" algn="l">
              <a:lnSpc>
                <a:spcPct val="100000"/>
              </a:lnSpc>
              <a:spcBef>
                <a:spcPts val="0"/>
              </a:spcBef>
              <a:spcAft>
                <a:spcPts val="0"/>
              </a:spcAft>
              <a:buSzPts val="2400"/>
              <a:buNone/>
              <a:defRPr sz="3000"/>
            </a:lvl4pPr>
            <a:lvl5pPr lvl="4" algn="l">
              <a:lnSpc>
                <a:spcPct val="100000"/>
              </a:lnSpc>
              <a:spcBef>
                <a:spcPts val="0"/>
              </a:spcBef>
              <a:spcAft>
                <a:spcPts val="0"/>
              </a:spcAft>
              <a:buSzPts val="2400"/>
              <a:buNone/>
              <a:defRPr sz="3000"/>
            </a:lvl5pPr>
            <a:lvl6pPr lvl="5" algn="l">
              <a:lnSpc>
                <a:spcPct val="100000"/>
              </a:lnSpc>
              <a:spcBef>
                <a:spcPts val="0"/>
              </a:spcBef>
              <a:spcAft>
                <a:spcPts val="0"/>
              </a:spcAft>
              <a:buSzPts val="2400"/>
              <a:buNone/>
              <a:defRPr sz="3000"/>
            </a:lvl6pPr>
            <a:lvl7pPr lvl="6" algn="l">
              <a:lnSpc>
                <a:spcPct val="100000"/>
              </a:lnSpc>
              <a:spcBef>
                <a:spcPts val="0"/>
              </a:spcBef>
              <a:spcAft>
                <a:spcPts val="0"/>
              </a:spcAft>
              <a:buSzPts val="2400"/>
              <a:buNone/>
              <a:defRPr sz="3000"/>
            </a:lvl7pPr>
            <a:lvl8pPr lvl="7" algn="l">
              <a:lnSpc>
                <a:spcPct val="100000"/>
              </a:lnSpc>
              <a:spcBef>
                <a:spcPts val="0"/>
              </a:spcBef>
              <a:spcAft>
                <a:spcPts val="0"/>
              </a:spcAft>
              <a:buSzPts val="2400"/>
              <a:buNone/>
              <a:defRPr sz="3000"/>
            </a:lvl8pPr>
            <a:lvl9pPr lvl="8" algn="l">
              <a:lnSpc>
                <a:spcPct val="100000"/>
              </a:lnSpc>
              <a:spcBef>
                <a:spcPts val="0"/>
              </a:spcBef>
              <a:spcAft>
                <a:spcPts val="0"/>
              </a:spcAft>
              <a:buSzPts val="2400"/>
              <a:buNone/>
              <a:defRPr sz="3000"/>
            </a:lvl9pPr>
          </a:lstStyle>
          <a:p>
            <a:endParaRPr/>
          </a:p>
        </p:txBody>
      </p:sp>
      <p:sp>
        <p:nvSpPr>
          <p:cNvPr id="17" name="Google Shape;17;p10"/>
          <p:cNvSpPr txBox="1">
            <a:spLocks noGrp="1"/>
          </p:cNvSpPr>
          <p:nvPr>
            <p:ph type="subTitle" idx="4"/>
          </p:nvPr>
        </p:nvSpPr>
        <p:spPr>
          <a:xfrm flipH="1">
            <a:off x="2699886" y="3262775"/>
            <a:ext cx="1686300" cy="745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sz="1400">
                <a:solidFill>
                  <a:srgbClr val="315751"/>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
        <p:nvSpPr>
          <p:cNvPr id="18" name="Google Shape;18;p10"/>
          <p:cNvSpPr txBox="1">
            <a:spLocks noGrp="1"/>
          </p:cNvSpPr>
          <p:nvPr>
            <p:ph type="subTitle" idx="5"/>
          </p:nvPr>
        </p:nvSpPr>
        <p:spPr>
          <a:xfrm flipH="1">
            <a:off x="614525" y="3284900"/>
            <a:ext cx="1748100" cy="745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800"/>
              <a:buNone/>
              <a:defRPr sz="2400">
                <a:latin typeface="Kodchasan Medium"/>
                <a:ea typeface="Kodchasan Medium"/>
                <a:cs typeface="Kodchasan Medium"/>
                <a:sym typeface="Kodchasan Medium"/>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
        <p:nvSpPr>
          <p:cNvPr id="19" name="Google Shape;19;p10"/>
          <p:cNvSpPr txBox="1">
            <a:spLocks noGrp="1"/>
          </p:cNvSpPr>
          <p:nvPr>
            <p:ph type="subTitle" idx="6"/>
          </p:nvPr>
        </p:nvSpPr>
        <p:spPr>
          <a:xfrm>
            <a:off x="4751369" y="3284900"/>
            <a:ext cx="1686300" cy="745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800"/>
              <a:buNone/>
              <a:defRPr sz="2400">
                <a:latin typeface="Kodchasan Medium"/>
                <a:ea typeface="Kodchasan Medium"/>
                <a:cs typeface="Kodchasan Medium"/>
                <a:sym typeface="Kodchasan Medium"/>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
        <p:nvSpPr>
          <p:cNvPr id="20" name="Google Shape;20;p10"/>
          <p:cNvSpPr txBox="1">
            <a:spLocks noGrp="1"/>
          </p:cNvSpPr>
          <p:nvPr>
            <p:ph type="subTitle" idx="7"/>
          </p:nvPr>
        </p:nvSpPr>
        <p:spPr>
          <a:xfrm flipH="1">
            <a:off x="2699886" y="2709475"/>
            <a:ext cx="1686300" cy="6501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800"/>
              <a:buNone/>
              <a:defRPr sz="2400">
                <a:latin typeface="Kodchasan Medium"/>
                <a:ea typeface="Kodchasan Medium"/>
                <a:cs typeface="Kodchasan Medium"/>
                <a:sym typeface="Kodchasan Medium"/>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
        <p:nvSpPr>
          <p:cNvPr id="21" name="Google Shape;21;p10"/>
          <p:cNvSpPr txBox="1">
            <a:spLocks noGrp="1"/>
          </p:cNvSpPr>
          <p:nvPr>
            <p:ph type="title" idx="8"/>
          </p:nvPr>
        </p:nvSpPr>
        <p:spPr>
          <a:xfrm>
            <a:off x="2881236" y="1337793"/>
            <a:ext cx="1323600" cy="577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accent1"/>
              </a:buClr>
              <a:buSzPts val="5500"/>
              <a:buNone/>
              <a:defRPr sz="3600">
                <a:solidFill>
                  <a:schemeClr val="accent2"/>
                </a:solidFill>
              </a:defRPr>
            </a:lvl1pPr>
            <a:lvl2pPr lvl="1" algn="ctr">
              <a:lnSpc>
                <a:spcPct val="100000"/>
              </a:lnSpc>
              <a:spcBef>
                <a:spcPts val="0"/>
              </a:spcBef>
              <a:spcAft>
                <a:spcPts val="0"/>
              </a:spcAft>
              <a:buClr>
                <a:schemeClr val="accent1"/>
              </a:buClr>
              <a:buSzPts val="5500"/>
              <a:buFont typeface="Fira Sans Extra Condensed Medium"/>
              <a:buNone/>
              <a:defRPr sz="5500">
                <a:solidFill>
                  <a:schemeClr val="accent1"/>
                </a:solidFill>
                <a:latin typeface="Fira Sans Extra Condensed Medium"/>
                <a:ea typeface="Fira Sans Extra Condensed Medium"/>
                <a:cs typeface="Fira Sans Extra Condensed Medium"/>
                <a:sym typeface="Fira Sans Extra Condensed Medium"/>
              </a:defRPr>
            </a:lvl2pPr>
            <a:lvl3pPr lvl="2" algn="ctr">
              <a:lnSpc>
                <a:spcPct val="100000"/>
              </a:lnSpc>
              <a:spcBef>
                <a:spcPts val="0"/>
              </a:spcBef>
              <a:spcAft>
                <a:spcPts val="0"/>
              </a:spcAft>
              <a:buClr>
                <a:schemeClr val="accent1"/>
              </a:buClr>
              <a:buSzPts val="5500"/>
              <a:buFont typeface="Fira Sans Extra Condensed Medium"/>
              <a:buNone/>
              <a:defRPr sz="5500">
                <a:solidFill>
                  <a:schemeClr val="accent1"/>
                </a:solidFill>
                <a:latin typeface="Fira Sans Extra Condensed Medium"/>
                <a:ea typeface="Fira Sans Extra Condensed Medium"/>
                <a:cs typeface="Fira Sans Extra Condensed Medium"/>
                <a:sym typeface="Fira Sans Extra Condensed Medium"/>
              </a:defRPr>
            </a:lvl3pPr>
            <a:lvl4pPr lvl="3" algn="ctr">
              <a:lnSpc>
                <a:spcPct val="100000"/>
              </a:lnSpc>
              <a:spcBef>
                <a:spcPts val="0"/>
              </a:spcBef>
              <a:spcAft>
                <a:spcPts val="0"/>
              </a:spcAft>
              <a:buClr>
                <a:schemeClr val="accent1"/>
              </a:buClr>
              <a:buSzPts val="5500"/>
              <a:buFont typeface="Fira Sans Extra Condensed Medium"/>
              <a:buNone/>
              <a:defRPr sz="5500">
                <a:solidFill>
                  <a:schemeClr val="accent1"/>
                </a:solidFill>
                <a:latin typeface="Fira Sans Extra Condensed Medium"/>
                <a:ea typeface="Fira Sans Extra Condensed Medium"/>
                <a:cs typeface="Fira Sans Extra Condensed Medium"/>
                <a:sym typeface="Fira Sans Extra Condensed Medium"/>
              </a:defRPr>
            </a:lvl4pPr>
            <a:lvl5pPr lvl="4" algn="ctr">
              <a:lnSpc>
                <a:spcPct val="100000"/>
              </a:lnSpc>
              <a:spcBef>
                <a:spcPts val="0"/>
              </a:spcBef>
              <a:spcAft>
                <a:spcPts val="0"/>
              </a:spcAft>
              <a:buClr>
                <a:schemeClr val="accent1"/>
              </a:buClr>
              <a:buSzPts val="5500"/>
              <a:buFont typeface="Fira Sans Extra Condensed Medium"/>
              <a:buNone/>
              <a:defRPr sz="5500">
                <a:solidFill>
                  <a:schemeClr val="accent1"/>
                </a:solidFill>
                <a:latin typeface="Fira Sans Extra Condensed Medium"/>
                <a:ea typeface="Fira Sans Extra Condensed Medium"/>
                <a:cs typeface="Fira Sans Extra Condensed Medium"/>
                <a:sym typeface="Fira Sans Extra Condensed Medium"/>
              </a:defRPr>
            </a:lvl5pPr>
            <a:lvl6pPr lvl="5" algn="ctr">
              <a:lnSpc>
                <a:spcPct val="100000"/>
              </a:lnSpc>
              <a:spcBef>
                <a:spcPts val="0"/>
              </a:spcBef>
              <a:spcAft>
                <a:spcPts val="0"/>
              </a:spcAft>
              <a:buClr>
                <a:schemeClr val="accent1"/>
              </a:buClr>
              <a:buSzPts val="5500"/>
              <a:buFont typeface="Fira Sans Extra Condensed Medium"/>
              <a:buNone/>
              <a:defRPr sz="5500">
                <a:solidFill>
                  <a:schemeClr val="accent1"/>
                </a:solidFill>
                <a:latin typeface="Fira Sans Extra Condensed Medium"/>
                <a:ea typeface="Fira Sans Extra Condensed Medium"/>
                <a:cs typeface="Fira Sans Extra Condensed Medium"/>
                <a:sym typeface="Fira Sans Extra Condensed Medium"/>
              </a:defRPr>
            </a:lvl6pPr>
            <a:lvl7pPr lvl="6" algn="ctr">
              <a:lnSpc>
                <a:spcPct val="100000"/>
              </a:lnSpc>
              <a:spcBef>
                <a:spcPts val="0"/>
              </a:spcBef>
              <a:spcAft>
                <a:spcPts val="0"/>
              </a:spcAft>
              <a:buClr>
                <a:schemeClr val="accent1"/>
              </a:buClr>
              <a:buSzPts val="5500"/>
              <a:buFont typeface="Fira Sans Extra Condensed Medium"/>
              <a:buNone/>
              <a:defRPr sz="5500">
                <a:solidFill>
                  <a:schemeClr val="accent1"/>
                </a:solidFill>
                <a:latin typeface="Fira Sans Extra Condensed Medium"/>
                <a:ea typeface="Fira Sans Extra Condensed Medium"/>
                <a:cs typeface="Fira Sans Extra Condensed Medium"/>
                <a:sym typeface="Fira Sans Extra Condensed Medium"/>
              </a:defRPr>
            </a:lvl7pPr>
            <a:lvl8pPr lvl="7" algn="ctr">
              <a:lnSpc>
                <a:spcPct val="100000"/>
              </a:lnSpc>
              <a:spcBef>
                <a:spcPts val="0"/>
              </a:spcBef>
              <a:spcAft>
                <a:spcPts val="0"/>
              </a:spcAft>
              <a:buClr>
                <a:schemeClr val="accent1"/>
              </a:buClr>
              <a:buSzPts val="5500"/>
              <a:buFont typeface="Fira Sans Extra Condensed Medium"/>
              <a:buNone/>
              <a:defRPr sz="5500">
                <a:solidFill>
                  <a:schemeClr val="accent1"/>
                </a:solidFill>
                <a:latin typeface="Fira Sans Extra Condensed Medium"/>
                <a:ea typeface="Fira Sans Extra Condensed Medium"/>
                <a:cs typeface="Fira Sans Extra Condensed Medium"/>
                <a:sym typeface="Fira Sans Extra Condensed Medium"/>
              </a:defRPr>
            </a:lvl8pPr>
            <a:lvl9pPr lvl="8" algn="ctr">
              <a:lnSpc>
                <a:spcPct val="100000"/>
              </a:lnSpc>
              <a:spcBef>
                <a:spcPts val="0"/>
              </a:spcBef>
              <a:spcAft>
                <a:spcPts val="0"/>
              </a:spcAft>
              <a:buClr>
                <a:schemeClr val="accent1"/>
              </a:buClr>
              <a:buSzPts val="5500"/>
              <a:buFont typeface="Fira Sans Extra Condensed Medium"/>
              <a:buNone/>
              <a:defRPr sz="5500">
                <a:solidFill>
                  <a:schemeClr val="accent1"/>
                </a:solidFill>
                <a:latin typeface="Fira Sans Extra Condensed Medium"/>
                <a:ea typeface="Fira Sans Extra Condensed Medium"/>
                <a:cs typeface="Fira Sans Extra Condensed Medium"/>
                <a:sym typeface="Fira Sans Extra Condensed Medium"/>
              </a:defRPr>
            </a:lvl9pPr>
          </a:lstStyle>
          <a:p>
            <a:endParaRPr/>
          </a:p>
        </p:txBody>
      </p:sp>
      <p:sp>
        <p:nvSpPr>
          <p:cNvPr id="22" name="Google Shape;22;p10"/>
          <p:cNvSpPr txBox="1">
            <a:spLocks noGrp="1"/>
          </p:cNvSpPr>
          <p:nvPr>
            <p:ph type="title" idx="9"/>
          </p:nvPr>
        </p:nvSpPr>
        <p:spPr>
          <a:xfrm>
            <a:off x="1125846" y="2078600"/>
            <a:ext cx="725400" cy="577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accent1"/>
              </a:buClr>
              <a:buSzPts val="5500"/>
              <a:buNone/>
              <a:defRPr sz="3600">
                <a:solidFill>
                  <a:schemeClr val="accent2"/>
                </a:solidFill>
              </a:defRPr>
            </a:lvl1pPr>
            <a:lvl2pPr lvl="1" algn="ctr">
              <a:lnSpc>
                <a:spcPct val="100000"/>
              </a:lnSpc>
              <a:spcBef>
                <a:spcPts val="0"/>
              </a:spcBef>
              <a:spcAft>
                <a:spcPts val="0"/>
              </a:spcAft>
              <a:buClr>
                <a:schemeClr val="accent1"/>
              </a:buClr>
              <a:buSzPts val="5500"/>
              <a:buFont typeface="Fira Sans Extra Condensed Medium"/>
              <a:buNone/>
              <a:defRPr sz="5500">
                <a:solidFill>
                  <a:schemeClr val="accent1"/>
                </a:solidFill>
                <a:latin typeface="Fira Sans Extra Condensed Medium"/>
                <a:ea typeface="Fira Sans Extra Condensed Medium"/>
                <a:cs typeface="Fira Sans Extra Condensed Medium"/>
                <a:sym typeface="Fira Sans Extra Condensed Medium"/>
              </a:defRPr>
            </a:lvl2pPr>
            <a:lvl3pPr lvl="2" algn="ctr">
              <a:lnSpc>
                <a:spcPct val="100000"/>
              </a:lnSpc>
              <a:spcBef>
                <a:spcPts val="0"/>
              </a:spcBef>
              <a:spcAft>
                <a:spcPts val="0"/>
              </a:spcAft>
              <a:buClr>
                <a:schemeClr val="accent1"/>
              </a:buClr>
              <a:buSzPts val="5500"/>
              <a:buFont typeface="Fira Sans Extra Condensed Medium"/>
              <a:buNone/>
              <a:defRPr sz="5500">
                <a:solidFill>
                  <a:schemeClr val="accent1"/>
                </a:solidFill>
                <a:latin typeface="Fira Sans Extra Condensed Medium"/>
                <a:ea typeface="Fira Sans Extra Condensed Medium"/>
                <a:cs typeface="Fira Sans Extra Condensed Medium"/>
                <a:sym typeface="Fira Sans Extra Condensed Medium"/>
              </a:defRPr>
            </a:lvl3pPr>
            <a:lvl4pPr lvl="3" algn="ctr">
              <a:lnSpc>
                <a:spcPct val="100000"/>
              </a:lnSpc>
              <a:spcBef>
                <a:spcPts val="0"/>
              </a:spcBef>
              <a:spcAft>
                <a:spcPts val="0"/>
              </a:spcAft>
              <a:buClr>
                <a:schemeClr val="accent1"/>
              </a:buClr>
              <a:buSzPts val="5500"/>
              <a:buFont typeface="Fira Sans Extra Condensed Medium"/>
              <a:buNone/>
              <a:defRPr sz="5500">
                <a:solidFill>
                  <a:schemeClr val="accent1"/>
                </a:solidFill>
                <a:latin typeface="Fira Sans Extra Condensed Medium"/>
                <a:ea typeface="Fira Sans Extra Condensed Medium"/>
                <a:cs typeface="Fira Sans Extra Condensed Medium"/>
                <a:sym typeface="Fira Sans Extra Condensed Medium"/>
              </a:defRPr>
            </a:lvl4pPr>
            <a:lvl5pPr lvl="4" algn="ctr">
              <a:lnSpc>
                <a:spcPct val="100000"/>
              </a:lnSpc>
              <a:spcBef>
                <a:spcPts val="0"/>
              </a:spcBef>
              <a:spcAft>
                <a:spcPts val="0"/>
              </a:spcAft>
              <a:buClr>
                <a:schemeClr val="accent1"/>
              </a:buClr>
              <a:buSzPts val="5500"/>
              <a:buFont typeface="Fira Sans Extra Condensed Medium"/>
              <a:buNone/>
              <a:defRPr sz="5500">
                <a:solidFill>
                  <a:schemeClr val="accent1"/>
                </a:solidFill>
                <a:latin typeface="Fira Sans Extra Condensed Medium"/>
                <a:ea typeface="Fira Sans Extra Condensed Medium"/>
                <a:cs typeface="Fira Sans Extra Condensed Medium"/>
                <a:sym typeface="Fira Sans Extra Condensed Medium"/>
              </a:defRPr>
            </a:lvl5pPr>
            <a:lvl6pPr lvl="5" algn="ctr">
              <a:lnSpc>
                <a:spcPct val="100000"/>
              </a:lnSpc>
              <a:spcBef>
                <a:spcPts val="0"/>
              </a:spcBef>
              <a:spcAft>
                <a:spcPts val="0"/>
              </a:spcAft>
              <a:buClr>
                <a:schemeClr val="accent1"/>
              </a:buClr>
              <a:buSzPts val="5500"/>
              <a:buFont typeface="Fira Sans Extra Condensed Medium"/>
              <a:buNone/>
              <a:defRPr sz="5500">
                <a:solidFill>
                  <a:schemeClr val="accent1"/>
                </a:solidFill>
                <a:latin typeface="Fira Sans Extra Condensed Medium"/>
                <a:ea typeface="Fira Sans Extra Condensed Medium"/>
                <a:cs typeface="Fira Sans Extra Condensed Medium"/>
                <a:sym typeface="Fira Sans Extra Condensed Medium"/>
              </a:defRPr>
            </a:lvl6pPr>
            <a:lvl7pPr lvl="6" algn="ctr">
              <a:lnSpc>
                <a:spcPct val="100000"/>
              </a:lnSpc>
              <a:spcBef>
                <a:spcPts val="0"/>
              </a:spcBef>
              <a:spcAft>
                <a:spcPts val="0"/>
              </a:spcAft>
              <a:buClr>
                <a:schemeClr val="accent1"/>
              </a:buClr>
              <a:buSzPts val="5500"/>
              <a:buFont typeface="Fira Sans Extra Condensed Medium"/>
              <a:buNone/>
              <a:defRPr sz="5500">
                <a:solidFill>
                  <a:schemeClr val="accent1"/>
                </a:solidFill>
                <a:latin typeface="Fira Sans Extra Condensed Medium"/>
                <a:ea typeface="Fira Sans Extra Condensed Medium"/>
                <a:cs typeface="Fira Sans Extra Condensed Medium"/>
                <a:sym typeface="Fira Sans Extra Condensed Medium"/>
              </a:defRPr>
            </a:lvl7pPr>
            <a:lvl8pPr lvl="7" algn="ctr">
              <a:lnSpc>
                <a:spcPct val="100000"/>
              </a:lnSpc>
              <a:spcBef>
                <a:spcPts val="0"/>
              </a:spcBef>
              <a:spcAft>
                <a:spcPts val="0"/>
              </a:spcAft>
              <a:buClr>
                <a:schemeClr val="accent1"/>
              </a:buClr>
              <a:buSzPts val="5500"/>
              <a:buFont typeface="Fira Sans Extra Condensed Medium"/>
              <a:buNone/>
              <a:defRPr sz="5500">
                <a:solidFill>
                  <a:schemeClr val="accent1"/>
                </a:solidFill>
                <a:latin typeface="Fira Sans Extra Condensed Medium"/>
                <a:ea typeface="Fira Sans Extra Condensed Medium"/>
                <a:cs typeface="Fira Sans Extra Condensed Medium"/>
                <a:sym typeface="Fira Sans Extra Condensed Medium"/>
              </a:defRPr>
            </a:lvl8pPr>
            <a:lvl9pPr lvl="8" algn="ctr">
              <a:lnSpc>
                <a:spcPct val="100000"/>
              </a:lnSpc>
              <a:spcBef>
                <a:spcPts val="0"/>
              </a:spcBef>
              <a:spcAft>
                <a:spcPts val="0"/>
              </a:spcAft>
              <a:buClr>
                <a:schemeClr val="accent1"/>
              </a:buClr>
              <a:buSzPts val="5500"/>
              <a:buFont typeface="Fira Sans Extra Condensed Medium"/>
              <a:buNone/>
              <a:defRPr sz="5500">
                <a:solidFill>
                  <a:schemeClr val="accent1"/>
                </a:solidFill>
                <a:latin typeface="Fira Sans Extra Condensed Medium"/>
                <a:ea typeface="Fira Sans Extra Condensed Medium"/>
                <a:cs typeface="Fira Sans Extra Condensed Medium"/>
                <a:sym typeface="Fira Sans Extra Condensed Medium"/>
              </a:defRPr>
            </a:lvl9pPr>
          </a:lstStyle>
          <a:p>
            <a:endParaRPr/>
          </a:p>
        </p:txBody>
      </p:sp>
      <p:sp>
        <p:nvSpPr>
          <p:cNvPr id="23" name="Google Shape;23;p10"/>
          <p:cNvSpPr txBox="1">
            <a:spLocks noGrp="1"/>
          </p:cNvSpPr>
          <p:nvPr>
            <p:ph type="title" idx="13"/>
          </p:nvPr>
        </p:nvSpPr>
        <p:spPr>
          <a:xfrm flipH="1">
            <a:off x="7045551" y="1236593"/>
            <a:ext cx="1209600" cy="577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5500"/>
              <a:buNone/>
              <a:defRPr sz="3600">
                <a:solidFill>
                  <a:schemeClr val="accent2"/>
                </a:solidFill>
              </a:defRPr>
            </a:lvl1pPr>
            <a:lvl2pPr lvl="1" algn="r">
              <a:lnSpc>
                <a:spcPct val="100000"/>
              </a:lnSpc>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2pPr>
            <a:lvl3pPr lvl="2" algn="r">
              <a:lnSpc>
                <a:spcPct val="100000"/>
              </a:lnSpc>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3pPr>
            <a:lvl4pPr lvl="3" algn="r">
              <a:lnSpc>
                <a:spcPct val="100000"/>
              </a:lnSpc>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4pPr>
            <a:lvl5pPr lvl="4" algn="r">
              <a:lnSpc>
                <a:spcPct val="100000"/>
              </a:lnSpc>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5pPr>
            <a:lvl6pPr lvl="5" algn="r">
              <a:lnSpc>
                <a:spcPct val="100000"/>
              </a:lnSpc>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6pPr>
            <a:lvl7pPr lvl="6" algn="r">
              <a:lnSpc>
                <a:spcPct val="100000"/>
              </a:lnSpc>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7pPr>
            <a:lvl8pPr lvl="7" algn="r">
              <a:lnSpc>
                <a:spcPct val="100000"/>
              </a:lnSpc>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8pPr>
            <a:lvl9pPr lvl="8" algn="r">
              <a:lnSpc>
                <a:spcPct val="100000"/>
              </a:lnSpc>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9pPr>
          </a:lstStyle>
          <a:p>
            <a:endParaRPr/>
          </a:p>
        </p:txBody>
      </p:sp>
      <p:sp>
        <p:nvSpPr>
          <p:cNvPr id="24" name="Google Shape;24;p10"/>
          <p:cNvSpPr txBox="1">
            <a:spLocks noGrp="1"/>
          </p:cNvSpPr>
          <p:nvPr>
            <p:ph type="subTitle" idx="14"/>
          </p:nvPr>
        </p:nvSpPr>
        <p:spPr>
          <a:xfrm>
            <a:off x="6807200" y="3262775"/>
            <a:ext cx="1686300" cy="745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sz="1400">
                <a:solidFill>
                  <a:srgbClr val="315751"/>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
        <p:nvSpPr>
          <p:cNvPr id="25" name="Google Shape;25;p10"/>
          <p:cNvSpPr txBox="1">
            <a:spLocks noGrp="1"/>
          </p:cNvSpPr>
          <p:nvPr>
            <p:ph type="subTitle" idx="15"/>
          </p:nvPr>
        </p:nvSpPr>
        <p:spPr>
          <a:xfrm>
            <a:off x="6776300" y="2613775"/>
            <a:ext cx="1748100" cy="745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800"/>
              <a:buNone/>
              <a:defRPr sz="2400">
                <a:latin typeface="Kodchasan Medium"/>
                <a:ea typeface="Kodchasan Medium"/>
                <a:cs typeface="Kodchasan Medium"/>
                <a:sym typeface="Kodchasan Medium"/>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
        <p:nvSpPr>
          <p:cNvPr id="26" name="Google Shape;26;p10"/>
          <p:cNvSpPr/>
          <p:nvPr/>
        </p:nvSpPr>
        <p:spPr>
          <a:xfrm>
            <a:off x="7931814" y="570588"/>
            <a:ext cx="313190" cy="223975"/>
          </a:xfrm>
          <a:custGeom>
            <a:avLst/>
            <a:gdLst/>
            <a:ahLst/>
            <a:cxnLst/>
            <a:rect l="l" t="t" r="r" b="b"/>
            <a:pathLst>
              <a:path w="6670" h="4770" extrusionOk="0">
                <a:moveTo>
                  <a:pt x="3339" y="308"/>
                </a:moveTo>
                <a:cubicBezTo>
                  <a:pt x="3646" y="308"/>
                  <a:pt x="3932" y="374"/>
                  <a:pt x="4195" y="506"/>
                </a:cubicBezTo>
                <a:cubicBezTo>
                  <a:pt x="5162" y="945"/>
                  <a:pt x="5645" y="2043"/>
                  <a:pt x="5315" y="3031"/>
                </a:cubicBezTo>
                <a:cubicBezTo>
                  <a:pt x="5032" y="3900"/>
                  <a:pt x="4213" y="4460"/>
                  <a:pt x="3332" y="4460"/>
                </a:cubicBezTo>
                <a:cubicBezTo>
                  <a:pt x="3189" y="4460"/>
                  <a:pt x="3044" y="4446"/>
                  <a:pt x="2900" y="4415"/>
                </a:cubicBezTo>
                <a:cubicBezTo>
                  <a:pt x="462" y="3888"/>
                  <a:pt x="857" y="308"/>
                  <a:pt x="3339" y="308"/>
                </a:cubicBezTo>
                <a:close/>
                <a:moveTo>
                  <a:pt x="3339" y="1"/>
                </a:moveTo>
                <a:cubicBezTo>
                  <a:pt x="770" y="1"/>
                  <a:pt x="1" y="3514"/>
                  <a:pt x="2351" y="4569"/>
                </a:cubicBezTo>
                <a:cubicBezTo>
                  <a:pt x="2626" y="4687"/>
                  <a:pt x="2920" y="4770"/>
                  <a:pt x="3231" y="4770"/>
                </a:cubicBezTo>
                <a:cubicBezTo>
                  <a:pt x="3267" y="4770"/>
                  <a:pt x="3303" y="4768"/>
                  <a:pt x="3339" y="4766"/>
                </a:cubicBezTo>
                <a:cubicBezTo>
                  <a:pt x="3347" y="4766"/>
                  <a:pt x="3355" y="4766"/>
                  <a:pt x="3363" y="4766"/>
                </a:cubicBezTo>
                <a:cubicBezTo>
                  <a:pt x="5913" y="4766"/>
                  <a:pt x="6670" y="1271"/>
                  <a:pt x="4327" y="220"/>
                </a:cubicBezTo>
                <a:lnTo>
                  <a:pt x="4327" y="220"/>
                </a:lnTo>
                <a:lnTo>
                  <a:pt x="4261" y="352"/>
                </a:lnTo>
                <a:lnTo>
                  <a:pt x="4305" y="220"/>
                </a:lnTo>
                <a:cubicBezTo>
                  <a:pt x="3998" y="89"/>
                  <a:pt x="3668" y="1"/>
                  <a:pt x="3339" y="1"/>
                </a:cubicBezTo>
                <a:close/>
              </a:path>
            </a:pathLst>
          </a:custGeom>
          <a:solidFill>
            <a:srgbClr val="FF59D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 name="Google Shape;27;p10"/>
          <p:cNvSpPr/>
          <p:nvPr/>
        </p:nvSpPr>
        <p:spPr>
          <a:xfrm>
            <a:off x="8193455" y="929480"/>
            <a:ext cx="104193" cy="104193"/>
          </a:xfrm>
          <a:custGeom>
            <a:avLst/>
            <a:gdLst/>
            <a:ahLst/>
            <a:cxnLst/>
            <a:rect l="l" t="t" r="r" b="b"/>
            <a:pathLst>
              <a:path w="2219" h="2219" extrusionOk="0">
                <a:moveTo>
                  <a:pt x="1186" y="308"/>
                </a:moveTo>
                <a:cubicBezTo>
                  <a:pt x="1604" y="352"/>
                  <a:pt x="1911" y="703"/>
                  <a:pt x="1911" y="1120"/>
                </a:cubicBezTo>
                <a:lnTo>
                  <a:pt x="1911" y="1208"/>
                </a:lnTo>
                <a:cubicBezTo>
                  <a:pt x="1867" y="1625"/>
                  <a:pt x="1516" y="1955"/>
                  <a:pt x="1077" y="1955"/>
                </a:cubicBezTo>
                <a:lnTo>
                  <a:pt x="1011" y="1955"/>
                </a:lnTo>
                <a:cubicBezTo>
                  <a:pt x="571" y="1911"/>
                  <a:pt x="264" y="1537"/>
                  <a:pt x="264" y="1120"/>
                </a:cubicBezTo>
                <a:cubicBezTo>
                  <a:pt x="264" y="1098"/>
                  <a:pt x="264" y="1076"/>
                  <a:pt x="264" y="1032"/>
                </a:cubicBezTo>
                <a:cubicBezTo>
                  <a:pt x="308" y="615"/>
                  <a:pt x="659" y="308"/>
                  <a:pt x="1099" y="308"/>
                </a:cubicBezTo>
                <a:close/>
                <a:moveTo>
                  <a:pt x="1099" y="0"/>
                </a:moveTo>
                <a:cubicBezTo>
                  <a:pt x="528" y="22"/>
                  <a:pt x="44" y="439"/>
                  <a:pt x="0" y="1010"/>
                </a:cubicBezTo>
                <a:lnTo>
                  <a:pt x="0" y="1120"/>
                </a:lnTo>
                <a:cubicBezTo>
                  <a:pt x="0" y="1691"/>
                  <a:pt x="440" y="2174"/>
                  <a:pt x="989" y="2218"/>
                </a:cubicBezTo>
                <a:lnTo>
                  <a:pt x="1120" y="2218"/>
                </a:lnTo>
                <a:cubicBezTo>
                  <a:pt x="1670" y="2218"/>
                  <a:pt x="2153" y="1779"/>
                  <a:pt x="2219" y="1230"/>
                </a:cubicBezTo>
                <a:cubicBezTo>
                  <a:pt x="2219" y="1186"/>
                  <a:pt x="2219" y="1142"/>
                  <a:pt x="2219" y="1098"/>
                </a:cubicBezTo>
                <a:cubicBezTo>
                  <a:pt x="2197" y="527"/>
                  <a:pt x="1779" y="66"/>
                  <a:pt x="1208" y="0"/>
                </a:cubicBezTo>
                <a:close/>
              </a:path>
            </a:pathLst>
          </a:custGeom>
          <a:solidFill>
            <a:srgbClr val="300D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 name="Google Shape;28;p10"/>
          <p:cNvSpPr/>
          <p:nvPr/>
        </p:nvSpPr>
        <p:spPr>
          <a:xfrm>
            <a:off x="802999" y="1867830"/>
            <a:ext cx="241865" cy="204442"/>
          </a:xfrm>
          <a:custGeom>
            <a:avLst/>
            <a:gdLst/>
            <a:ahLst/>
            <a:cxnLst/>
            <a:rect l="l" t="t" r="r" b="b"/>
            <a:pathLst>
              <a:path w="5151" h="4354" extrusionOk="0">
                <a:moveTo>
                  <a:pt x="2740" y="0"/>
                </a:moveTo>
                <a:cubicBezTo>
                  <a:pt x="2039" y="0"/>
                  <a:pt x="1336" y="331"/>
                  <a:pt x="912" y="1037"/>
                </a:cubicBezTo>
                <a:cubicBezTo>
                  <a:pt x="1" y="2543"/>
                  <a:pt x="1128" y="4354"/>
                  <a:pt x="2744" y="4354"/>
                </a:cubicBezTo>
                <a:cubicBezTo>
                  <a:pt x="2919" y="4354"/>
                  <a:pt x="3100" y="4332"/>
                  <a:pt x="3284" y="4287"/>
                </a:cubicBezTo>
                <a:cubicBezTo>
                  <a:pt x="4448" y="4002"/>
                  <a:pt x="5151" y="2816"/>
                  <a:pt x="4865" y="1652"/>
                </a:cubicBezTo>
                <a:cubicBezTo>
                  <a:pt x="4602" y="586"/>
                  <a:pt x="3672" y="0"/>
                  <a:pt x="2740" y="0"/>
                </a:cubicBezTo>
                <a:close/>
              </a:path>
            </a:pathLst>
          </a:custGeom>
          <a:solidFill>
            <a:srgbClr val="8348F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 name="Google Shape;29;p10"/>
          <p:cNvSpPr/>
          <p:nvPr/>
        </p:nvSpPr>
        <p:spPr>
          <a:xfrm>
            <a:off x="531700" y="2017362"/>
            <a:ext cx="181528" cy="187679"/>
          </a:xfrm>
          <a:custGeom>
            <a:avLst/>
            <a:gdLst/>
            <a:ahLst/>
            <a:cxnLst/>
            <a:rect l="l" t="t" r="r" b="b"/>
            <a:pathLst>
              <a:path w="3866" h="3997" extrusionOk="0">
                <a:moveTo>
                  <a:pt x="1889" y="308"/>
                </a:moveTo>
                <a:cubicBezTo>
                  <a:pt x="2658" y="330"/>
                  <a:pt x="3317" y="857"/>
                  <a:pt x="3492" y="1625"/>
                </a:cubicBezTo>
                <a:cubicBezTo>
                  <a:pt x="3536" y="1757"/>
                  <a:pt x="3536" y="1889"/>
                  <a:pt x="3536" y="2042"/>
                </a:cubicBezTo>
                <a:cubicBezTo>
                  <a:pt x="3558" y="2789"/>
                  <a:pt x="3053" y="3448"/>
                  <a:pt x="2328" y="3646"/>
                </a:cubicBezTo>
                <a:cubicBezTo>
                  <a:pt x="2218" y="3668"/>
                  <a:pt x="2087" y="3690"/>
                  <a:pt x="1977" y="3690"/>
                </a:cubicBezTo>
                <a:cubicBezTo>
                  <a:pt x="1208" y="3668"/>
                  <a:pt x="549" y="3119"/>
                  <a:pt x="374" y="2372"/>
                </a:cubicBezTo>
                <a:cubicBezTo>
                  <a:pt x="330" y="2240"/>
                  <a:pt x="330" y="2086"/>
                  <a:pt x="330" y="1955"/>
                </a:cubicBezTo>
                <a:cubicBezTo>
                  <a:pt x="308" y="1208"/>
                  <a:pt x="813" y="549"/>
                  <a:pt x="1538" y="352"/>
                </a:cubicBezTo>
                <a:cubicBezTo>
                  <a:pt x="1647" y="330"/>
                  <a:pt x="1779" y="308"/>
                  <a:pt x="1889" y="308"/>
                </a:cubicBezTo>
                <a:close/>
                <a:moveTo>
                  <a:pt x="1889" y="0"/>
                </a:moveTo>
                <a:cubicBezTo>
                  <a:pt x="1757" y="0"/>
                  <a:pt x="1604" y="22"/>
                  <a:pt x="1472" y="66"/>
                </a:cubicBezTo>
                <a:cubicBezTo>
                  <a:pt x="593" y="286"/>
                  <a:pt x="0" y="1054"/>
                  <a:pt x="22" y="1955"/>
                </a:cubicBezTo>
                <a:cubicBezTo>
                  <a:pt x="22" y="2130"/>
                  <a:pt x="44" y="2284"/>
                  <a:pt x="88" y="2460"/>
                </a:cubicBezTo>
                <a:cubicBezTo>
                  <a:pt x="286" y="3338"/>
                  <a:pt x="1055" y="3975"/>
                  <a:pt x="1977" y="3997"/>
                </a:cubicBezTo>
                <a:cubicBezTo>
                  <a:pt x="2109" y="3997"/>
                  <a:pt x="2262" y="3975"/>
                  <a:pt x="2416" y="3931"/>
                </a:cubicBezTo>
                <a:cubicBezTo>
                  <a:pt x="3273" y="3712"/>
                  <a:pt x="3866" y="2921"/>
                  <a:pt x="3844" y="2042"/>
                </a:cubicBezTo>
                <a:cubicBezTo>
                  <a:pt x="3844" y="1867"/>
                  <a:pt x="3822" y="1713"/>
                  <a:pt x="3778" y="1537"/>
                </a:cubicBezTo>
                <a:cubicBezTo>
                  <a:pt x="3580" y="659"/>
                  <a:pt x="2811" y="22"/>
                  <a:pt x="1889" y="0"/>
                </a:cubicBezTo>
                <a:close/>
              </a:path>
            </a:pathLst>
          </a:custGeom>
          <a:solidFill>
            <a:srgbClr val="FF59D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0"/>
        <p:cNvGrpSpPr/>
        <p:nvPr/>
      </p:nvGrpSpPr>
      <p:grpSpPr>
        <a:xfrm>
          <a:off x="0" y="0"/>
          <a:ext cx="0" cy="0"/>
          <a:chOff x="0" y="0"/>
          <a:chExt cx="0" cy="0"/>
        </a:xfrm>
      </p:grpSpPr>
      <p:sp>
        <p:nvSpPr>
          <p:cNvPr id="31" name="Google Shape;31;p11"/>
          <p:cNvSpPr txBox="1">
            <a:spLocks noGrp="1"/>
          </p:cNvSpPr>
          <p:nvPr>
            <p:ph type="body" idx="1"/>
          </p:nvPr>
        </p:nvSpPr>
        <p:spPr>
          <a:xfrm>
            <a:off x="601601" y="1521725"/>
            <a:ext cx="4926000" cy="2788500"/>
          </a:xfrm>
          <a:prstGeom prst="rect">
            <a:avLst/>
          </a:prstGeom>
          <a:noFill/>
          <a:ln>
            <a:noFill/>
          </a:ln>
        </p:spPr>
        <p:txBody>
          <a:bodyPr spcFirstLastPara="1" wrap="square" lIns="91425" tIns="91425" rIns="91425" bIns="91425" anchor="t" anchorCtr="0">
            <a:noAutofit/>
          </a:bodyPr>
          <a:lstStyle>
            <a:lvl1pPr marL="457200" lvl="0" indent="-330200" algn="l">
              <a:lnSpc>
                <a:spcPct val="100000"/>
              </a:lnSpc>
              <a:spcBef>
                <a:spcPts val="0"/>
              </a:spcBef>
              <a:spcAft>
                <a:spcPts val="0"/>
              </a:spcAft>
              <a:buClr>
                <a:schemeClr val="accent2"/>
              </a:buClr>
              <a:buSzPts val="1600"/>
              <a:buFont typeface="Raleway Thin"/>
              <a:buChar char="●"/>
              <a:defRPr/>
            </a:lvl1pPr>
            <a:lvl2pPr marL="914400" lvl="1" indent="-330200" algn="l">
              <a:lnSpc>
                <a:spcPct val="115000"/>
              </a:lnSpc>
              <a:spcBef>
                <a:spcPts val="0"/>
              </a:spcBef>
              <a:spcAft>
                <a:spcPts val="0"/>
              </a:spcAft>
              <a:buSzPts val="1600"/>
              <a:buFont typeface="Nunito Light"/>
              <a:buChar char="○"/>
              <a:defRPr/>
            </a:lvl2pPr>
            <a:lvl3pPr marL="1371600" lvl="2" indent="-323850" algn="l">
              <a:lnSpc>
                <a:spcPct val="115000"/>
              </a:lnSpc>
              <a:spcBef>
                <a:spcPts val="1600"/>
              </a:spcBef>
              <a:spcAft>
                <a:spcPts val="0"/>
              </a:spcAft>
              <a:buSzPts val="1500"/>
              <a:buFont typeface="Nunito Light"/>
              <a:buChar char="■"/>
              <a:defRPr/>
            </a:lvl3pPr>
            <a:lvl4pPr marL="1828800" lvl="3" indent="-323850" algn="l">
              <a:lnSpc>
                <a:spcPct val="115000"/>
              </a:lnSpc>
              <a:spcBef>
                <a:spcPts val="1600"/>
              </a:spcBef>
              <a:spcAft>
                <a:spcPts val="0"/>
              </a:spcAft>
              <a:buSzPts val="1500"/>
              <a:buFont typeface="Nunito Light"/>
              <a:buChar char="●"/>
              <a:defRPr/>
            </a:lvl4pPr>
            <a:lvl5pPr marL="2286000" lvl="4" indent="-304800" algn="l">
              <a:lnSpc>
                <a:spcPct val="115000"/>
              </a:lnSpc>
              <a:spcBef>
                <a:spcPts val="1600"/>
              </a:spcBef>
              <a:spcAft>
                <a:spcPts val="0"/>
              </a:spcAft>
              <a:buSzPts val="1200"/>
              <a:buFont typeface="Nunito Light"/>
              <a:buChar char="○"/>
              <a:defRPr/>
            </a:lvl5pPr>
            <a:lvl6pPr marL="2743200" lvl="5" indent="-304800" algn="l">
              <a:lnSpc>
                <a:spcPct val="115000"/>
              </a:lnSpc>
              <a:spcBef>
                <a:spcPts val="1600"/>
              </a:spcBef>
              <a:spcAft>
                <a:spcPts val="0"/>
              </a:spcAft>
              <a:buSzPts val="1200"/>
              <a:buFont typeface="Nunito Light"/>
              <a:buChar char="■"/>
              <a:defRPr/>
            </a:lvl6pPr>
            <a:lvl7pPr marL="3200400" lvl="6" indent="-311150" algn="l">
              <a:lnSpc>
                <a:spcPct val="115000"/>
              </a:lnSpc>
              <a:spcBef>
                <a:spcPts val="1600"/>
              </a:spcBef>
              <a:spcAft>
                <a:spcPts val="0"/>
              </a:spcAft>
              <a:buSzPts val="1300"/>
              <a:buFont typeface="Nunito Light"/>
              <a:buChar char="●"/>
              <a:defRPr/>
            </a:lvl7pPr>
            <a:lvl8pPr marL="3657600" lvl="7" indent="-311150" algn="l">
              <a:lnSpc>
                <a:spcPct val="115000"/>
              </a:lnSpc>
              <a:spcBef>
                <a:spcPts val="1600"/>
              </a:spcBef>
              <a:spcAft>
                <a:spcPts val="0"/>
              </a:spcAft>
              <a:buSzPts val="1300"/>
              <a:buFont typeface="Nunito Light"/>
              <a:buChar char="○"/>
              <a:defRPr/>
            </a:lvl8pPr>
            <a:lvl9pPr marL="4114800" lvl="8" indent="-304800" algn="l">
              <a:lnSpc>
                <a:spcPct val="115000"/>
              </a:lnSpc>
              <a:spcBef>
                <a:spcPts val="1600"/>
              </a:spcBef>
              <a:spcAft>
                <a:spcPts val="1600"/>
              </a:spcAft>
              <a:buSzPts val="1200"/>
              <a:buFont typeface="Nunito Light"/>
              <a:buChar char="■"/>
              <a:defRPr/>
            </a:lvl9pPr>
          </a:lstStyle>
          <a:p>
            <a:endParaRPr/>
          </a:p>
        </p:txBody>
      </p:sp>
      <p:sp>
        <p:nvSpPr>
          <p:cNvPr id="32" name="Google Shape;32;p11"/>
          <p:cNvSpPr txBox="1">
            <a:spLocks noGrp="1"/>
          </p:cNvSpPr>
          <p:nvPr>
            <p:ph type="title"/>
          </p:nvPr>
        </p:nvSpPr>
        <p:spPr>
          <a:xfrm>
            <a:off x="595100" y="357525"/>
            <a:ext cx="6729900" cy="6501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400"/>
              <a:buNone/>
              <a:defRPr sz="3000"/>
            </a:lvl1pPr>
            <a:lvl2pPr lvl="1" algn="l">
              <a:lnSpc>
                <a:spcPct val="100000"/>
              </a:lnSpc>
              <a:spcBef>
                <a:spcPts val="0"/>
              </a:spcBef>
              <a:spcAft>
                <a:spcPts val="0"/>
              </a:spcAft>
              <a:buSzPts val="2400"/>
              <a:buNone/>
              <a:defRPr sz="3000"/>
            </a:lvl2pPr>
            <a:lvl3pPr lvl="2" algn="l">
              <a:lnSpc>
                <a:spcPct val="100000"/>
              </a:lnSpc>
              <a:spcBef>
                <a:spcPts val="0"/>
              </a:spcBef>
              <a:spcAft>
                <a:spcPts val="0"/>
              </a:spcAft>
              <a:buSzPts val="2400"/>
              <a:buNone/>
              <a:defRPr sz="3000"/>
            </a:lvl3pPr>
            <a:lvl4pPr lvl="3" algn="l">
              <a:lnSpc>
                <a:spcPct val="100000"/>
              </a:lnSpc>
              <a:spcBef>
                <a:spcPts val="0"/>
              </a:spcBef>
              <a:spcAft>
                <a:spcPts val="0"/>
              </a:spcAft>
              <a:buSzPts val="2400"/>
              <a:buNone/>
              <a:defRPr sz="3000"/>
            </a:lvl4pPr>
            <a:lvl5pPr lvl="4" algn="l">
              <a:lnSpc>
                <a:spcPct val="100000"/>
              </a:lnSpc>
              <a:spcBef>
                <a:spcPts val="0"/>
              </a:spcBef>
              <a:spcAft>
                <a:spcPts val="0"/>
              </a:spcAft>
              <a:buSzPts val="2400"/>
              <a:buNone/>
              <a:defRPr sz="3000"/>
            </a:lvl5pPr>
            <a:lvl6pPr lvl="5" algn="l">
              <a:lnSpc>
                <a:spcPct val="100000"/>
              </a:lnSpc>
              <a:spcBef>
                <a:spcPts val="0"/>
              </a:spcBef>
              <a:spcAft>
                <a:spcPts val="0"/>
              </a:spcAft>
              <a:buSzPts val="2400"/>
              <a:buNone/>
              <a:defRPr sz="3000"/>
            </a:lvl6pPr>
            <a:lvl7pPr lvl="6" algn="l">
              <a:lnSpc>
                <a:spcPct val="100000"/>
              </a:lnSpc>
              <a:spcBef>
                <a:spcPts val="0"/>
              </a:spcBef>
              <a:spcAft>
                <a:spcPts val="0"/>
              </a:spcAft>
              <a:buSzPts val="2400"/>
              <a:buNone/>
              <a:defRPr sz="3000"/>
            </a:lvl7pPr>
            <a:lvl8pPr lvl="7" algn="l">
              <a:lnSpc>
                <a:spcPct val="100000"/>
              </a:lnSpc>
              <a:spcBef>
                <a:spcPts val="0"/>
              </a:spcBef>
              <a:spcAft>
                <a:spcPts val="0"/>
              </a:spcAft>
              <a:buSzPts val="2400"/>
              <a:buNone/>
              <a:defRPr sz="3000"/>
            </a:lvl8pPr>
            <a:lvl9pPr lvl="8" algn="l">
              <a:lnSpc>
                <a:spcPct val="100000"/>
              </a:lnSpc>
              <a:spcBef>
                <a:spcPts val="0"/>
              </a:spcBef>
              <a:spcAft>
                <a:spcPts val="0"/>
              </a:spcAft>
              <a:buSzPts val="2400"/>
              <a:buNone/>
              <a:defRPr sz="30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hree columns">
  <p:cSld name="CUSTOM_1">
    <p:spTree>
      <p:nvGrpSpPr>
        <p:cNvPr id="1" name="Shape 33"/>
        <p:cNvGrpSpPr/>
        <p:nvPr/>
      </p:nvGrpSpPr>
      <p:grpSpPr>
        <a:xfrm>
          <a:off x="0" y="0"/>
          <a:ext cx="0" cy="0"/>
          <a:chOff x="0" y="0"/>
          <a:chExt cx="0" cy="0"/>
        </a:xfrm>
      </p:grpSpPr>
      <p:sp>
        <p:nvSpPr>
          <p:cNvPr id="34" name="Google Shape;34;p12"/>
          <p:cNvSpPr txBox="1">
            <a:spLocks noGrp="1"/>
          </p:cNvSpPr>
          <p:nvPr>
            <p:ph type="ctrTitle"/>
          </p:nvPr>
        </p:nvSpPr>
        <p:spPr>
          <a:xfrm flipH="1">
            <a:off x="1216946" y="2236287"/>
            <a:ext cx="1560600" cy="577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400"/>
              <a:buNone/>
              <a:defRPr sz="2000"/>
            </a:lvl1pPr>
            <a:lvl2pPr lvl="1" algn="ctr">
              <a:lnSpc>
                <a:spcPct val="100000"/>
              </a:lnSpc>
              <a:spcBef>
                <a:spcPts val="0"/>
              </a:spcBef>
              <a:spcAft>
                <a:spcPts val="0"/>
              </a:spcAft>
              <a:buClr>
                <a:srgbClr val="434343"/>
              </a:buClr>
              <a:buSzPts val="1800"/>
              <a:buNone/>
              <a:defRPr sz="1800">
                <a:solidFill>
                  <a:srgbClr val="434343"/>
                </a:solidFill>
              </a:defRPr>
            </a:lvl2pPr>
            <a:lvl3pPr lvl="2" algn="ctr">
              <a:lnSpc>
                <a:spcPct val="100000"/>
              </a:lnSpc>
              <a:spcBef>
                <a:spcPts val="0"/>
              </a:spcBef>
              <a:spcAft>
                <a:spcPts val="0"/>
              </a:spcAft>
              <a:buClr>
                <a:srgbClr val="434343"/>
              </a:buClr>
              <a:buSzPts val="1800"/>
              <a:buNone/>
              <a:defRPr sz="1800">
                <a:solidFill>
                  <a:srgbClr val="434343"/>
                </a:solidFill>
              </a:defRPr>
            </a:lvl3pPr>
            <a:lvl4pPr lvl="3" algn="ctr">
              <a:lnSpc>
                <a:spcPct val="100000"/>
              </a:lnSpc>
              <a:spcBef>
                <a:spcPts val="0"/>
              </a:spcBef>
              <a:spcAft>
                <a:spcPts val="0"/>
              </a:spcAft>
              <a:buClr>
                <a:srgbClr val="434343"/>
              </a:buClr>
              <a:buSzPts val="1800"/>
              <a:buNone/>
              <a:defRPr sz="1800">
                <a:solidFill>
                  <a:srgbClr val="434343"/>
                </a:solidFill>
              </a:defRPr>
            </a:lvl4pPr>
            <a:lvl5pPr lvl="4" algn="ctr">
              <a:lnSpc>
                <a:spcPct val="100000"/>
              </a:lnSpc>
              <a:spcBef>
                <a:spcPts val="0"/>
              </a:spcBef>
              <a:spcAft>
                <a:spcPts val="0"/>
              </a:spcAft>
              <a:buClr>
                <a:srgbClr val="434343"/>
              </a:buClr>
              <a:buSzPts val="1800"/>
              <a:buNone/>
              <a:defRPr sz="1800">
                <a:solidFill>
                  <a:srgbClr val="434343"/>
                </a:solidFill>
              </a:defRPr>
            </a:lvl5pPr>
            <a:lvl6pPr lvl="5" algn="ctr">
              <a:lnSpc>
                <a:spcPct val="100000"/>
              </a:lnSpc>
              <a:spcBef>
                <a:spcPts val="0"/>
              </a:spcBef>
              <a:spcAft>
                <a:spcPts val="0"/>
              </a:spcAft>
              <a:buClr>
                <a:srgbClr val="434343"/>
              </a:buClr>
              <a:buSzPts val="1800"/>
              <a:buNone/>
              <a:defRPr sz="1800">
                <a:solidFill>
                  <a:srgbClr val="434343"/>
                </a:solidFill>
              </a:defRPr>
            </a:lvl6pPr>
            <a:lvl7pPr lvl="6" algn="ctr">
              <a:lnSpc>
                <a:spcPct val="100000"/>
              </a:lnSpc>
              <a:spcBef>
                <a:spcPts val="0"/>
              </a:spcBef>
              <a:spcAft>
                <a:spcPts val="0"/>
              </a:spcAft>
              <a:buClr>
                <a:srgbClr val="434343"/>
              </a:buClr>
              <a:buSzPts val="1800"/>
              <a:buNone/>
              <a:defRPr sz="1800">
                <a:solidFill>
                  <a:srgbClr val="434343"/>
                </a:solidFill>
              </a:defRPr>
            </a:lvl7pPr>
            <a:lvl8pPr lvl="7" algn="ctr">
              <a:lnSpc>
                <a:spcPct val="100000"/>
              </a:lnSpc>
              <a:spcBef>
                <a:spcPts val="0"/>
              </a:spcBef>
              <a:spcAft>
                <a:spcPts val="0"/>
              </a:spcAft>
              <a:buClr>
                <a:srgbClr val="434343"/>
              </a:buClr>
              <a:buSzPts val="1800"/>
              <a:buNone/>
              <a:defRPr sz="1800">
                <a:solidFill>
                  <a:srgbClr val="434343"/>
                </a:solidFill>
              </a:defRPr>
            </a:lvl8pPr>
            <a:lvl9pPr lvl="8" algn="ctr">
              <a:lnSpc>
                <a:spcPct val="100000"/>
              </a:lnSpc>
              <a:spcBef>
                <a:spcPts val="0"/>
              </a:spcBef>
              <a:spcAft>
                <a:spcPts val="0"/>
              </a:spcAft>
              <a:buClr>
                <a:srgbClr val="434343"/>
              </a:buClr>
              <a:buSzPts val="1800"/>
              <a:buNone/>
              <a:defRPr sz="1800">
                <a:solidFill>
                  <a:srgbClr val="434343"/>
                </a:solidFill>
              </a:defRPr>
            </a:lvl9pPr>
          </a:lstStyle>
          <a:p>
            <a:endParaRPr/>
          </a:p>
        </p:txBody>
      </p:sp>
      <p:sp>
        <p:nvSpPr>
          <p:cNvPr id="35" name="Google Shape;35;p12"/>
          <p:cNvSpPr txBox="1">
            <a:spLocks noGrp="1"/>
          </p:cNvSpPr>
          <p:nvPr>
            <p:ph type="subTitle" idx="1"/>
          </p:nvPr>
        </p:nvSpPr>
        <p:spPr>
          <a:xfrm flipH="1">
            <a:off x="880050" y="1453500"/>
            <a:ext cx="2234400" cy="8754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
              <a:buNone/>
              <a:defRPr sz="1400"/>
            </a:lvl1pPr>
            <a:lvl2pPr lvl="1" algn="ctr">
              <a:lnSpc>
                <a:spcPct val="100000"/>
              </a:lnSpc>
              <a:spcBef>
                <a:spcPts val="0"/>
              </a:spcBef>
              <a:spcAft>
                <a:spcPts val="0"/>
              </a:spcAft>
              <a:buSzPts val="1200"/>
              <a:buNone/>
              <a:defRPr sz="1200"/>
            </a:lvl2pPr>
            <a:lvl3pPr lvl="2" algn="ctr">
              <a:lnSpc>
                <a:spcPct val="100000"/>
              </a:lnSpc>
              <a:spcBef>
                <a:spcPts val="0"/>
              </a:spcBef>
              <a:spcAft>
                <a:spcPts val="0"/>
              </a:spcAft>
              <a:buSzPts val="1200"/>
              <a:buNone/>
              <a:defRPr sz="1200"/>
            </a:lvl3pPr>
            <a:lvl4pPr lvl="3" algn="ctr">
              <a:lnSpc>
                <a:spcPct val="100000"/>
              </a:lnSpc>
              <a:spcBef>
                <a:spcPts val="0"/>
              </a:spcBef>
              <a:spcAft>
                <a:spcPts val="0"/>
              </a:spcAft>
              <a:buSzPts val="1200"/>
              <a:buNone/>
              <a:defRPr sz="1200"/>
            </a:lvl4pPr>
            <a:lvl5pPr lvl="4" algn="ctr">
              <a:lnSpc>
                <a:spcPct val="100000"/>
              </a:lnSpc>
              <a:spcBef>
                <a:spcPts val="0"/>
              </a:spcBef>
              <a:spcAft>
                <a:spcPts val="0"/>
              </a:spcAft>
              <a:buSzPts val="1200"/>
              <a:buNone/>
              <a:defRPr sz="1200"/>
            </a:lvl5pPr>
            <a:lvl6pPr lvl="5" algn="ctr">
              <a:lnSpc>
                <a:spcPct val="100000"/>
              </a:lnSpc>
              <a:spcBef>
                <a:spcPts val="0"/>
              </a:spcBef>
              <a:spcAft>
                <a:spcPts val="0"/>
              </a:spcAft>
              <a:buSzPts val="1200"/>
              <a:buNone/>
              <a:defRPr sz="1200"/>
            </a:lvl6pPr>
            <a:lvl7pPr lvl="6" algn="ctr">
              <a:lnSpc>
                <a:spcPct val="100000"/>
              </a:lnSpc>
              <a:spcBef>
                <a:spcPts val="0"/>
              </a:spcBef>
              <a:spcAft>
                <a:spcPts val="0"/>
              </a:spcAft>
              <a:buSzPts val="1200"/>
              <a:buNone/>
              <a:defRPr sz="1200"/>
            </a:lvl7pPr>
            <a:lvl8pPr lvl="7" algn="ctr">
              <a:lnSpc>
                <a:spcPct val="100000"/>
              </a:lnSpc>
              <a:spcBef>
                <a:spcPts val="0"/>
              </a:spcBef>
              <a:spcAft>
                <a:spcPts val="0"/>
              </a:spcAft>
              <a:buSzPts val="1200"/>
              <a:buNone/>
              <a:defRPr sz="1200"/>
            </a:lvl8pPr>
            <a:lvl9pPr lvl="8" algn="ctr">
              <a:lnSpc>
                <a:spcPct val="100000"/>
              </a:lnSpc>
              <a:spcBef>
                <a:spcPts val="0"/>
              </a:spcBef>
              <a:spcAft>
                <a:spcPts val="0"/>
              </a:spcAft>
              <a:buSzPts val="1200"/>
              <a:buNone/>
              <a:defRPr sz="1200"/>
            </a:lvl9pPr>
          </a:lstStyle>
          <a:p>
            <a:endParaRPr/>
          </a:p>
        </p:txBody>
      </p:sp>
      <p:sp>
        <p:nvSpPr>
          <p:cNvPr id="36" name="Google Shape;36;p12"/>
          <p:cNvSpPr txBox="1">
            <a:spLocks noGrp="1"/>
          </p:cNvSpPr>
          <p:nvPr>
            <p:ph type="ctrTitle" idx="2"/>
          </p:nvPr>
        </p:nvSpPr>
        <p:spPr>
          <a:xfrm flipH="1">
            <a:off x="3796970" y="2236287"/>
            <a:ext cx="1560600" cy="577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400"/>
              <a:buNone/>
              <a:defRPr sz="2000"/>
            </a:lvl1pPr>
            <a:lvl2pPr lvl="1" algn="ctr">
              <a:lnSpc>
                <a:spcPct val="100000"/>
              </a:lnSpc>
              <a:spcBef>
                <a:spcPts val="0"/>
              </a:spcBef>
              <a:spcAft>
                <a:spcPts val="0"/>
              </a:spcAft>
              <a:buClr>
                <a:srgbClr val="434343"/>
              </a:buClr>
              <a:buSzPts val="1800"/>
              <a:buNone/>
              <a:defRPr sz="1800">
                <a:solidFill>
                  <a:srgbClr val="434343"/>
                </a:solidFill>
              </a:defRPr>
            </a:lvl2pPr>
            <a:lvl3pPr lvl="2" algn="ctr">
              <a:lnSpc>
                <a:spcPct val="100000"/>
              </a:lnSpc>
              <a:spcBef>
                <a:spcPts val="0"/>
              </a:spcBef>
              <a:spcAft>
                <a:spcPts val="0"/>
              </a:spcAft>
              <a:buClr>
                <a:srgbClr val="434343"/>
              </a:buClr>
              <a:buSzPts val="1800"/>
              <a:buNone/>
              <a:defRPr sz="1800">
                <a:solidFill>
                  <a:srgbClr val="434343"/>
                </a:solidFill>
              </a:defRPr>
            </a:lvl3pPr>
            <a:lvl4pPr lvl="3" algn="ctr">
              <a:lnSpc>
                <a:spcPct val="100000"/>
              </a:lnSpc>
              <a:spcBef>
                <a:spcPts val="0"/>
              </a:spcBef>
              <a:spcAft>
                <a:spcPts val="0"/>
              </a:spcAft>
              <a:buClr>
                <a:srgbClr val="434343"/>
              </a:buClr>
              <a:buSzPts val="1800"/>
              <a:buNone/>
              <a:defRPr sz="1800">
                <a:solidFill>
                  <a:srgbClr val="434343"/>
                </a:solidFill>
              </a:defRPr>
            </a:lvl4pPr>
            <a:lvl5pPr lvl="4" algn="ctr">
              <a:lnSpc>
                <a:spcPct val="100000"/>
              </a:lnSpc>
              <a:spcBef>
                <a:spcPts val="0"/>
              </a:spcBef>
              <a:spcAft>
                <a:spcPts val="0"/>
              </a:spcAft>
              <a:buClr>
                <a:srgbClr val="434343"/>
              </a:buClr>
              <a:buSzPts val="1800"/>
              <a:buNone/>
              <a:defRPr sz="1800">
                <a:solidFill>
                  <a:srgbClr val="434343"/>
                </a:solidFill>
              </a:defRPr>
            </a:lvl5pPr>
            <a:lvl6pPr lvl="5" algn="ctr">
              <a:lnSpc>
                <a:spcPct val="100000"/>
              </a:lnSpc>
              <a:spcBef>
                <a:spcPts val="0"/>
              </a:spcBef>
              <a:spcAft>
                <a:spcPts val="0"/>
              </a:spcAft>
              <a:buClr>
                <a:srgbClr val="434343"/>
              </a:buClr>
              <a:buSzPts val="1800"/>
              <a:buNone/>
              <a:defRPr sz="1800">
                <a:solidFill>
                  <a:srgbClr val="434343"/>
                </a:solidFill>
              </a:defRPr>
            </a:lvl6pPr>
            <a:lvl7pPr lvl="6" algn="ctr">
              <a:lnSpc>
                <a:spcPct val="100000"/>
              </a:lnSpc>
              <a:spcBef>
                <a:spcPts val="0"/>
              </a:spcBef>
              <a:spcAft>
                <a:spcPts val="0"/>
              </a:spcAft>
              <a:buClr>
                <a:srgbClr val="434343"/>
              </a:buClr>
              <a:buSzPts val="1800"/>
              <a:buNone/>
              <a:defRPr sz="1800">
                <a:solidFill>
                  <a:srgbClr val="434343"/>
                </a:solidFill>
              </a:defRPr>
            </a:lvl7pPr>
            <a:lvl8pPr lvl="7" algn="ctr">
              <a:lnSpc>
                <a:spcPct val="100000"/>
              </a:lnSpc>
              <a:spcBef>
                <a:spcPts val="0"/>
              </a:spcBef>
              <a:spcAft>
                <a:spcPts val="0"/>
              </a:spcAft>
              <a:buClr>
                <a:srgbClr val="434343"/>
              </a:buClr>
              <a:buSzPts val="1800"/>
              <a:buNone/>
              <a:defRPr sz="1800">
                <a:solidFill>
                  <a:srgbClr val="434343"/>
                </a:solidFill>
              </a:defRPr>
            </a:lvl8pPr>
            <a:lvl9pPr lvl="8" algn="ctr">
              <a:lnSpc>
                <a:spcPct val="100000"/>
              </a:lnSpc>
              <a:spcBef>
                <a:spcPts val="0"/>
              </a:spcBef>
              <a:spcAft>
                <a:spcPts val="0"/>
              </a:spcAft>
              <a:buClr>
                <a:srgbClr val="434343"/>
              </a:buClr>
              <a:buSzPts val="1800"/>
              <a:buNone/>
              <a:defRPr sz="1800">
                <a:solidFill>
                  <a:srgbClr val="434343"/>
                </a:solidFill>
              </a:defRPr>
            </a:lvl9pPr>
          </a:lstStyle>
          <a:p>
            <a:endParaRPr/>
          </a:p>
        </p:txBody>
      </p:sp>
      <p:sp>
        <p:nvSpPr>
          <p:cNvPr id="37" name="Google Shape;37;p12"/>
          <p:cNvSpPr txBox="1">
            <a:spLocks noGrp="1"/>
          </p:cNvSpPr>
          <p:nvPr>
            <p:ph type="subTitle" idx="3"/>
          </p:nvPr>
        </p:nvSpPr>
        <p:spPr>
          <a:xfrm flipH="1">
            <a:off x="3506700" y="1463102"/>
            <a:ext cx="2131200" cy="8754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
              <a:buNone/>
              <a:defRPr sz="1400"/>
            </a:lvl1pPr>
            <a:lvl2pPr lvl="1" algn="ctr">
              <a:lnSpc>
                <a:spcPct val="100000"/>
              </a:lnSpc>
              <a:spcBef>
                <a:spcPts val="0"/>
              </a:spcBef>
              <a:spcAft>
                <a:spcPts val="0"/>
              </a:spcAft>
              <a:buSzPts val="1200"/>
              <a:buNone/>
              <a:defRPr sz="1200"/>
            </a:lvl2pPr>
            <a:lvl3pPr lvl="2" algn="ctr">
              <a:lnSpc>
                <a:spcPct val="100000"/>
              </a:lnSpc>
              <a:spcBef>
                <a:spcPts val="0"/>
              </a:spcBef>
              <a:spcAft>
                <a:spcPts val="0"/>
              </a:spcAft>
              <a:buSzPts val="1200"/>
              <a:buNone/>
              <a:defRPr sz="1200"/>
            </a:lvl3pPr>
            <a:lvl4pPr lvl="3" algn="ctr">
              <a:lnSpc>
                <a:spcPct val="100000"/>
              </a:lnSpc>
              <a:spcBef>
                <a:spcPts val="0"/>
              </a:spcBef>
              <a:spcAft>
                <a:spcPts val="0"/>
              </a:spcAft>
              <a:buSzPts val="1200"/>
              <a:buNone/>
              <a:defRPr sz="1200"/>
            </a:lvl4pPr>
            <a:lvl5pPr lvl="4" algn="ctr">
              <a:lnSpc>
                <a:spcPct val="100000"/>
              </a:lnSpc>
              <a:spcBef>
                <a:spcPts val="0"/>
              </a:spcBef>
              <a:spcAft>
                <a:spcPts val="0"/>
              </a:spcAft>
              <a:buSzPts val="1200"/>
              <a:buNone/>
              <a:defRPr sz="1200"/>
            </a:lvl5pPr>
            <a:lvl6pPr lvl="5" algn="ctr">
              <a:lnSpc>
                <a:spcPct val="100000"/>
              </a:lnSpc>
              <a:spcBef>
                <a:spcPts val="0"/>
              </a:spcBef>
              <a:spcAft>
                <a:spcPts val="0"/>
              </a:spcAft>
              <a:buSzPts val="1200"/>
              <a:buNone/>
              <a:defRPr sz="1200"/>
            </a:lvl6pPr>
            <a:lvl7pPr lvl="6" algn="ctr">
              <a:lnSpc>
                <a:spcPct val="100000"/>
              </a:lnSpc>
              <a:spcBef>
                <a:spcPts val="0"/>
              </a:spcBef>
              <a:spcAft>
                <a:spcPts val="0"/>
              </a:spcAft>
              <a:buSzPts val="1200"/>
              <a:buNone/>
              <a:defRPr sz="1200"/>
            </a:lvl7pPr>
            <a:lvl8pPr lvl="7" algn="ctr">
              <a:lnSpc>
                <a:spcPct val="100000"/>
              </a:lnSpc>
              <a:spcBef>
                <a:spcPts val="0"/>
              </a:spcBef>
              <a:spcAft>
                <a:spcPts val="0"/>
              </a:spcAft>
              <a:buSzPts val="1200"/>
              <a:buNone/>
              <a:defRPr sz="1200"/>
            </a:lvl8pPr>
            <a:lvl9pPr lvl="8" algn="ctr">
              <a:lnSpc>
                <a:spcPct val="100000"/>
              </a:lnSpc>
              <a:spcBef>
                <a:spcPts val="0"/>
              </a:spcBef>
              <a:spcAft>
                <a:spcPts val="0"/>
              </a:spcAft>
              <a:buSzPts val="1200"/>
              <a:buNone/>
              <a:defRPr sz="1200"/>
            </a:lvl9pPr>
          </a:lstStyle>
          <a:p>
            <a:endParaRPr/>
          </a:p>
        </p:txBody>
      </p:sp>
      <p:sp>
        <p:nvSpPr>
          <p:cNvPr id="38" name="Google Shape;38;p12"/>
          <p:cNvSpPr txBox="1">
            <a:spLocks noGrp="1"/>
          </p:cNvSpPr>
          <p:nvPr>
            <p:ph type="ctrTitle" idx="4"/>
          </p:nvPr>
        </p:nvSpPr>
        <p:spPr>
          <a:xfrm flipH="1">
            <a:off x="6367078" y="2236287"/>
            <a:ext cx="1560600" cy="577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400"/>
              <a:buNone/>
              <a:defRPr sz="2000"/>
            </a:lvl1pPr>
            <a:lvl2pPr lvl="1" algn="ctr">
              <a:lnSpc>
                <a:spcPct val="100000"/>
              </a:lnSpc>
              <a:spcBef>
                <a:spcPts val="0"/>
              </a:spcBef>
              <a:spcAft>
                <a:spcPts val="0"/>
              </a:spcAft>
              <a:buClr>
                <a:srgbClr val="434343"/>
              </a:buClr>
              <a:buSzPts val="1800"/>
              <a:buNone/>
              <a:defRPr sz="1800">
                <a:solidFill>
                  <a:srgbClr val="434343"/>
                </a:solidFill>
              </a:defRPr>
            </a:lvl2pPr>
            <a:lvl3pPr lvl="2" algn="ctr">
              <a:lnSpc>
                <a:spcPct val="100000"/>
              </a:lnSpc>
              <a:spcBef>
                <a:spcPts val="0"/>
              </a:spcBef>
              <a:spcAft>
                <a:spcPts val="0"/>
              </a:spcAft>
              <a:buClr>
                <a:srgbClr val="434343"/>
              </a:buClr>
              <a:buSzPts val="1800"/>
              <a:buNone/>
              <a:defRPr sz="1800">
                <a:solidFill>
                  <a:srgbClr val="434343"/>
                </a:solidFill>
              </a:defRPr>
            </a:lvl3pPr>
            <a:lvl4pPr lvl="3" algn="ctr">
              <a:lnSpc>
                <a:spcPct val="100000"/>
              </a:lnSpc>
              <a:spcBef>
                <a:spcPts val="0"/>
              </a:spcBef>
              <a:spcAft>
                <a:spcPts val="0"/>
              </a:spcAft>
              <a:buClr>
                <a:srgbClr val="434343"/>
              </a:buClr>
              <a:buSzPts val="1800"/>
              <a:buNone/>
              <a:defRPr sz="1800">
                <a:solidFill>
                  <a:srgbClr val="434343"/>
                </a:solidFill>
              </a:defRPr>
            </a:lvl4pPr>
            <a:lvl5pPr lvl="4" algn="ctr">
              <a:lnSpc>
                <a:spcPct val="100000"/>
              </a:lnSpc>
              <a:spcBef>
                <a:spcPts val="0"/>
              </a:spcBef>
              <a:spcAft>
                <a:spcPts val="0"/>
              </a:spcAft>
              <a:buClr>
                <a:srgbClr val="434343"/>
              </a:buClr>
              <a:buSzPts val="1800"/>
              <a:buNone/>
              <a:defRPr sz="1800">
                <a:solidFill>
                  <a:srgbClr val="434343"/>
                </a:solidFill>
              </a:defRPr>
            </a:lvl5pPr>
            <a:lvl6pPr lvl="5" algn="ctr">
              <a:lnSpc>
                <a:spcPct val="100000"/>
              </a:lnSpc>
              <a:spcBef>
                <a:spcPts val="0"/>
              </a:spcBef>
              <a:spcAft>
                <a:spcPts val="0"/>
              </a:spcAft>
              <a:buClr>
                <a:srgbClr val="434343"/>
              </a:buClr>
              <a:buSzPts val="1800"/>
              <a:buNone/>
              <a:defRPr sz="1800">
                <a:solidFill>
                  <a:srgbClr val="434343"/>
                </a:solidFill>
              </a:defRPr>
            </a:lvl6pPr>
            <a:lvl7pPr lvl="6" algn="ctr">
              <a:lnSpc>
                <a:spcPct val="100000"/>
              </a:lnSpc>
              <a:spcBef>
                <a:spcPts val="0"/>
              </a:spcBef>
              <a:spcAft>
                <a:spcPts val="0"/>
              </a:spcAft>
              <a:buClr>
                <a:srgbClr val="434343"/>
              </a:buClr>
              <a:buSzPts val="1800"/>
              <a:buNone/>
              <a:defRPr sz="1800">
                <a:solidFill>
                  <a:srgbClr val="434343"/>
                </a:solidFill>
              </a:defRPr>
            </a:lvl7pPr>
            <a:lvl8pPr lvl="7" algn="ctr">
              <a:lnSpc>
                <a:spcPct val="100000"/>
              </a:lnSpc>
              <a:spcBef>
                <a:spcPts val="0"/>
              </a:spcBef>
              <a:spcAft>
                <a:spcPts val="0"/>
              </a:spcAft>
              <a:buClr>
                <a:srgbClr val="434343"/>
              </a:buClr>
              <a:buSzPts val="1800"/>
              <a:buNone/>
              <a:defRPr sz="1800">
                <a:solidFill>
                  <a:srgbClr val="434343"/>
                </a:solidFill>
              </a:defRPr>
            </a:lvl8pPr>
            <a:lvl9pPr lvl="8" algn="ctr">
              <a:lnSpc>
                <a:spcPct val="100000"/>
              </a:lnSpc>
              <a:spcBef>
                <a:spcPts val="0"/>
              </a:spcBef>
              <a:spcAft>
                <a:spcPts val="0"/>
              </a:spcAft>
              <a:buClr>
                <a:srgbClr val="434343"/>
              </a:buClr>
              <a:buSzPts val="1800"/>
              <a:buNone/>
              <a:defRPr sz="1800">
                <a:solidFill>
                  <a:srgbClr val="434343"/>
                </a:solidFill>
              </a:defRPr>
            </a:lvl9pPr>
          </a:lstStyle>
          <a:p>
            <a:endParaRPr/>
          </a:p>
        </p:txBody>
      </p:sp>
      <p:sp>
        <p:nvSpPr>
          <p:cNvPr id="39" name="Google Shape;39;p12"/>
          <p:cNvSpPr txBox="1">
            <a:spLocks noGrp="1"/>
          </p:cNvSpPr>
          <p:nvPr>
            <p:ph type="subTitle" idx="5"/>
          </p:nvPr>
        </p:nvSpPr>
        <p:spPr>
          <a:xfrm flipH="1">
            <a:off x="6030225" y="1453500"/>
            <a:ext cx="2234400" cy="8754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
              <a:buNone/>
              <a:defRPr sz="1400"/>
            </a:lvl1pPr>
            <a:lvl2pPr lvl="1" algn="ctr">
              <a:lnSpc>
                <a:spcPct val="100000"/>
              </a:lnSpc>
              <a:spcBef>
                <a:spcPts val="0"/>
              </a:spcBef>
              <a:spcAft>
                <a:spcPts val="0"/>
              </a:spcAft>
              <a:buSzPts val="1200"/>
              <a:buNone/>
              <a:defRPr sz="1200"/>
            </a:lvl2pPr>
            <a:lvl3pPr lvl="2" algn="ctr">
              <a:lnSpc>
                <a:spcPct val="100000"/>
              </a:lnSpc>
              <a:spcBef>
                <a:spcPts val="0"/>
              </a:spcBef>
              <a:spcAft>
                <a:spcPts val="0"/>
              </a:spcAft>
              <a:buSzPts val="1200"/>
              <a:buNone/>
              <a:defRPr sz="1200"/>
            </a:lvl3pPr>
            <a:lvl4pPr lvl="3" algn="ctr">
              <a:lnSpc>
                <a:spcPct val="100000"/>
              </a:lnSpc>
              <a:spcBef>
                <a:spcPts val="0"/>
              </a:spcBef>
              <a:spcAft>
                <a:spcPts val="0"/>
              </a:spcAft>
              <a:buSzPts val="1200"/>
              <a:buNone/>
              <a:defRPr sz="1200"/>
            </a:lvl4pPr>
            <a:lvl5pPr lvl="4" algn="ctr">
              <a:lnSpc>
                <a:spcPct val="100000"/>
              </a:lnSpc>
              <a:spcBef>
                <a:spcPts val="0"/>
              </a:spcBef>
              <a:spcAft>
                <a:spcPts val="0"/>
              </a:spcAft>
              <a:buSzPts val="1200"/>
              <a:buNone/>
              <a:defRPr sz="1200"/>
            </a:lvl5pPr>
            <a:lvl6pPr lvl="5" algn="ctr">
              <a:lnSpc>
                <a:spcPct val="100000"/>
              </a:lnSpc>
              <a:spcBef>
                <a:spcPts val="0"/>
              </a:spcBef>
              <a:spcAft>
                <a:spcPts val="0"/>
              </a:spcAft>
              <a:buSzPts val="1200"/>
              <a:buNone/>
              <a:defRPr sz="1200"/>
            </a:lvl6pPr>
            <a:lvl7pPr lvl="6" algn="ctr">
              <a:lnSpc>
                <a:spcPct val="100000"/>
              </a:lnSpc>
              <a:spcBef>
                <a:spcPts val="0"/>
              </a:spcBef>
              <a:spcAft>
                <a:spcPts val="0"/>
              </a:spcAft>
              <a:buSzPts val="1200"/>
              <a:buNone/>
              <a:defRPr sz="1200"/>
            </a:lvl7pPr>
            <a:lvl8pPr lvl="7" algn="ctr">
              <a:lnSpc>
                <a:spcPct val="100000"/>
              </a:lnSpc>
              <a:spcBef>
                <a:spcPts val="0"/>
              </a:spcBef>
              <a:spcAft>
                <a:spcPts val="0"/>
              </a:spcAft>
              <a:buSzPts val="1200"/>
              <a:buNone/>
              <a:defRPr sz="1200"/>
            </a:lvl8pPr>
            <a:lvl9pPr lvl="8" algn="ctr">
              <a:lnSpc>
                <a:spcPct val="100000"/>
              </a:lnSpc>
              <a:spcBef>
                <a:spcPts val="0"/>
              </a:spcBef>
              <a:spcAft>
                <a:spcPts val="0"/>
              </a:spcAft>
              <a:buSzPts val="1200"/>
              <a:buNone/>
              <a:defRPr sz="1200"/>
            </a:lvl9pPr>
          </a:lstStyle>
          <a:p>
            <a:endParaRPr/>
          </a:p>
        </p:txBody>
      </p:sp>
      <p:sp>
        <p:nvSpPr>
          <p:cNvPr id="40" name="Google Shape;40;p12"/>
          <p:cNvSpPr txBox="1">
            <a:spLocks noGrp="1"/>
          </p:cNvSpPr>
          <p:nvPr>
            <p:ph type="title" idx="6"/>
          </p:nvPr>
        </p:nvSpPr>
        <p:spPr>
          <a:xfrm>
            <a:off x="595100" y="357525"/>
            <a:ext cx="6729900" cy="6501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400"/>
              <a:buNone/>
              <a:defRPr sz="3000"/>
            </a:lvl1pPr>
            <a:lvl2pPr lvl="1" algn="l">
              <a:lnSpc>
                <a:spcPct val="100000"/>
              </a:lnSpc>
              <a:spcBef>
                <a:spcPts val="0"/>
              </a:spcBef>
              <a:spcAft>
                <a:spcPts val="0"/>
              </a:spcAft>
              <a:buSzPts val="2400"/>
              <a:buNone/>
              <a:defRPr sz="3000"/>
            </a:lvl2pPr>
            <a:lvl3pPr lvl="2" algn="l">
              <a:lnSpc>
                <a:spcPct val="100000"/>
              </a:lnSpc>
              <a:spcBef>
                <a:spcPts val="0"/>
              </a:spcBef>
              <a:spcAft>
                <a:spcPts val="0"/>
              </a:spcAft>
              <a:buSzPts val="2400"/>
              <a:buNone/>
              <a:defRPr sz="3000"/>
            </a:lvl3pPr>
            <a:lvl4pPr lvl="3" algn="l">
              <a:lnSpc>
                <a:spcPct val="100000"/>
              </a:lnSpc>
              <a:spcBef>
                <a:spcPts val="0"/>
              </a:spcBef>
              <a:spcAft>
                <a:spcPts val="0"/>
              </a:spcAft>
              <a:buSzPts val="2400"/>
              <a:buNone/>
              <a:defRPr sz="3000"/>
            </a:lvl4pPr>
            <a:lvl5pPr lvl="4" algn="l">
              <a:lnSpc>
                <a:spcPct val="100000"/>
              </a:lnSpc>
              <a:spcBef>
                <a:spcPts val="0"/>
              </a:spcBef>
              <a:spcAft>
                <a:spcPts val="0"/>
              </a:spcAft>
              <a:buSzPts val="2400"/>
              <a:buNone/>
              <a:defRPr sz="3000"/>
            </a:lvl5pPr>
            <a:lvl6pPr lvl="5" algn="l">
              <a:lnSpc>
                <a:spcPct val="100000"/>
              </a:lnSpc>
              <a:spcBef>
                <a:spcPts val="0"/>
              </a:spcBef>
              <a:spcAft>
                <a:spcPts val="0"/>
              </a:spcAft>
              <a:buSzPts val="2400"/>
              <a:buNone/>
              <a:defRPr sz="3000"/>
            </a:lvl6pPr>
            <a:lvl7pPr lvl="6" algn="l">
              <a:lnSpc>
                <a:spcPct val="100000"/>
              </a:lnSpc>
              <a:spcBef>
                <a:spcPts val="0"/>
              </a:spcBef>
              <a:spcAft>
                <a:spcPts val="0"/>
              </a:spcAft>
              <a:buSzPts val="2400"/>
              <a:buNone/>
              <a:defRPr sz="3000"/>
            </a:lvl7pPr>
            <a:lvl8pPr lvl="7" algn="l">
              <a:lnSpc>
                <a:spcPct val="100000"/>
              </a:lnSpc>
              <a:spcBef>
                <a:spcPts val="0"/>
              </a:spcBef>
              <a:spcAft>
                <a:spcPts val="0"/>
              </a:spcAft>
              <a:buSzPts val="2400"/>
              <a:buNone/>
              <a:defRPr sz="3000"/>
            </a:lvl8pPr>
            <a:lvl9pPr lvl="8" algn="l">
              <a:lnSpc>
                <a:spcPct val="100000"/>
              </a:lnSpc>
              <a:spcBef>
                <a:spcPts val="0"/>
              </a:spcBef>
              <a:spcAft>
                <a:spcPts val="0"/>
              </a:spcAft>
              <a:buSzPts val="2400"/>
              <a:buNone/>
              <a:defRPr sz="3000"/>
            </a:lvl9pPr>
          </a:lstStyle>
          <a:p>
            <a:endParaRPr/>
          </a:p>
        </p:txBody>
      </p:sp>
      <p:sp>
        <p:nvSpPr>
          <p:cNvPr id="41" name="Google Shape;41;p12"/>
          <p:cNvSpPr/>
          <p:nvPr/>
        </p:nvSpPr>
        <p:spPr>
          <a:xfrm rot="10800000">
            <a:off x="318274" y="4583374"/>
            <a:ext cx="312345" cy="273419"/>
          </a:xfrm>
          <a:custGeom>
            <a:avLst/>
            <a:gdLst/>
            <a:ahLst/>
            <a:cxnLst/>
            <a:rect l="l" t="t" r="r" b="b"/>
            <a:pathLst>
              <a:path w="6652" h="5823" extrusionOk="0">
                <a:moveTo>
                  <a:pt x="3735" y="311"/>
                </a:moveTo>
                <a:cubicBezTo>
                  <a:pt x="4092" y="311"/>
                  <a:pt x="4462" y="387"/>
                  <a:pt x="4829" y="555"/>
                </a:cubicBezTo>
                <a:cubicBezTo>
                  <a:pt x="5751" y="973"/>
                  <a:pt x="6344" y="1895"/>
                  <a:pt x="6344" y="2927"/>
                </a:cubicBezTo>
                <a:cubicBezTo>
                  <a:pt x="6344" y="3278"/>
                  <a:pt x="6278" y="3652"/>
                  <a:pt x="6103" y="3981"/>
                </a:cubicBezTo>
                <a:cubicBezTo>
                  <a:pt x="5644" y="5006"/>
                  <a:pt x="4692" y="5512"/>
                  <a:pt x="3742" y="5512"/>
                </a:cubicBezTo>
                <a:cubicBezTo>
                  <a:pt x="2737" y="5512"/>
                  <a:pt x="1733" y="4945"/>
                  <a:pt x="1315" y="3827"/>
                </a:cubicBezTo>
                <a:cubicBezTo>
                  <a:pt x="644" y="2032"/>
                  <a:pt x="2041" y="311"/>
                  <a:pt x="3735" y="311"/>
                </a:cubicBezTo>
                <a:close/>
                <a:moveTo>
                  <a:pt x="3722" y="0"/>
                </a:moveTo>
                <a:cubicBezTo>
                  <a:pt x="1606" y="0"/>
                  <a:pt x="0" y="2431"/>
                  <a:pt x="1315" y="4486"/>
                </a:cubicBezTo>
                <a:cubicBezTo>
                  <a:pt x="1906" y="5410"/>
                  <a:pt x="2815" y="5823"/>
                  <a:pt x="3717" y="5823"/>
                </a:cubicBezTo>
                <a:cubicBezTo>
                  <a:pt x="5195" y="5823"/>
                  <a:pt x="6652" y="4714"/>
                  <a:pt x="6652" y="2927"/>
                </a:cubicBezTo>
                <a:cubicBezTo>
                  <a:pt x="6652" y="1785"/>
                  <a:pt x="5993" y="731"/>
                  <a:pt x="4939" y="270"/>
                </a:cubicBezTo>
                <a:cubicBezTo>
                  <a:pt x="4526" y="84"/>
                  <a:pt x="4115" y="0"/>
                  <a:pt x="3722" y="0"/>
                </a:cubicBezTo>
                <a:close/>
              </a:path>
            </a:pathLst>
          </a:custGeom>
          <a:solidFill>
            <a:srgbClr val="300D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 name="Google Shape;42;p12"/>
          <p:cNvSpPr/>
          <p:nvPr/>
        </p:nvSpPr>
        <p:spPr>
          <a:xfrm rot="10800000">
            <a:off x="8449787" y="513049"/>
            <a:ext cx="241865" cy="204442"/>
          </a:xfrm>
          <a:custGeom>
            <a:avLst/>
            <a:gdLst/>
            <a:ahLst/>
            <a:cxnLst/>
            <a:rect l="l" t="t" r="r" b="b"/>
            <a:pathLst>
              <a:path w="5151" h="4354" extrusionOk="0">
                <a:moveTo>
                  <a:pt x="2740" y="0"/>
                </a:moveTo>
                <a:cubicBezTo>
                  <a:pt x="2039" y="0"/>
                  <a:pt x="1336" y="331"/>
                  <a:pt x="912" y="1037"/>
                </a:cubicBezTo>
                <a:cubicBezTo>
                  <a:pt x="1" y="2543"/>
                  <a:pt x="1128" y="4354"/>
                  <a:pt x="2744" y="4354"/>
                </a:cubicBezTo>
                <a:cubicBezTo>
                  <a:pt x="2919" y="4354"/>
                  <a:pt x="3100" y="4332"/>
                  <a:pt x="3284" y="4287"/>
                </a:cubicBezTo>
                <a:cubicBezTo>
                  <a:pt x="4448" y="4002"/>
                  <a:pt x="5151" y="2816"/>
                  <a:pt x="4865" y="1652"/>
                </a:cubicBezTo>
                <a:cubicBezTo>
                  <a:pt x="4602" y="586"/>
                  <a:pt x="3672" y="0"/>
                  <a:pt x="2740" y="0"/>
                </a:cubicBezTo>
                <a:close/>
              </a:path>
            </a:pathLst>
          </a:custGeom>
          <a:solidFill>
            <a:srgbClr val="8348F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 name="Google Shape;43;p12"/>
          <p:cNvSpPr/>
          <p:nvPr/>
        </p:nvSpPr>
        <p:spPr>
          <a:xfrm rot="10800000">
            <a:off x="474553" y="4290837"/>
            <a:ext cx="222755" cy="188008"/>
          </a:xfrm>
          <a:custGeom>
            <a:avLst/>
            <a:gdLst/>
            <a:ahLst/>
            <a:cxnLst/>
            <a:rect l="l" t="t" r="r" b="b"/>
            <a:pathLst>
              <a:path w="4744" h="4004" extrusionOk="0">
                <a:moveTo>
                  <a:pt x="2523" y="1"/>
                </a:moveTo>
                <a:cubicBezTo>
                  <a:pt x="1879" y="1"/>
                  <a:pt x="1231" y="307"/>
                  <a:pt x="834" y="959"/>
                </a:cubicBezTo>
                <a:cubicBezTo>
                  <a:pt x="0" y="2329"/>
                  <a:pt x="1033" y="4004"/>
                  <a:pt x="2522" y="4004"/>
                </a:cubicBezTo>
                <a:cubicBezTo>
                  <a:pt x="2679" y="4004"/>
                  <a:pt x="2842" y="3985"/>
                  <a:pt x="3008" y="3945"/>
                </a:cubicBezTo>
                <a:cubicBezTo>
                  <a:pt x="4084" y="3682"/>
                  <a:pt x="4743" y="2584"/>
                  <a:pt x="4480" y="1529"/>
                </a:cubicBezTo>
                <a:cubicBezTo>
                  <a:pt x="4229" y="540"/>
                  <a:pt x="3379" y="1"/>
                  <a:pt x="2523"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 name="Google Shape;44;p12"/>
          <p:cNvSpPr/>
          <p:nvPr/>
        </p:nvSpPr>
        <p:spPr>
          <a:xfrm rot="10800000">
            <a:off x="8289926" y="383915"/>
            <a:ext cx="124901" cy="129143"/>
          </a:xfrm>
          <a:custGeom>
            <a:avLst/>
            <a:gdLst/>
            <a:ahLst/>
            <a:cxnLst/>
            <a:rect l="l" t="t" r="r" b="b"/>
            <a:pathLst>
              <a:path w="3866" h="3997" extrusionOk="0">
                <a:moveTo>
                  <a:pt x="1889" y="308"/>
                </a:moveTo>
                <a:cubicBezTo>
                  <a:pt x="2658" y="330"/>
                  <a:pt x="3317" y="857"/>
                  <a:pt x="3492" y="1625"/>
                </a:cubicBezTo>
                <a:cubicBezTo>
                  <a:pt x="3536" y="1757"/>
                  <a:pt x="3536" y="1889"/>
                  <a:pt x="3536" y="2042"/>
                </a:cubicBezTo>
                <a:cubicBezTo>
                  <a:pt x="3558" y="2789"/>
                  <a:pt x="3053" y="3448"/>
                  <a:pt x="2328" y="3646"/>
                </a:cubicBezTo>
                <a:cubicBezTo>
                  <a:pt x="2218" y="3668"/>
                  <a:pt x="2087" y="3690"/>
                  <a:pt x="1977" y="3690"/>
                </a:cubicBezTo>
                <a:cubicBezTo>
                  <a:pt x="1208" y="3668"/>
                  <a:pt x="549" y="3119"/>
                  <a:pt x="374" y="2372"/>
                </a:cubicBezTo>
                <a:cubicBezTo>
                  <a:pt x="330" y="2240"/>
                  <a:pt x="330" y="2086"/>
                  <a:pt x="330" y="1955"/>
                </a:cubicBezTo>
                <a:cubicBezTo>
                  <a:pt x="308" y="1208"/>
                  <a:pt x="813" y="549"/>
                  <a:pt x="1538" y="352"/>
                </a:cubicBezTo>
                <a:cubicBezTo>
                  <a:pt x="1647" y="330"/>
                  <a:pt x="1779" y="308"/>
                  <a:pt x="1889" y="308"/>
                </a:cubicBezTo>
                <a:close/>
                <a:moveTo>
                  <a:pt x="1889" y="0"/>
                </a:moveTo>
                <a:cubicBezTo>
                  <a:pt x="1757" y="0"/>
                  <a:pt x="1604" y="22"/>
                  <a:pt x="1472" y="66"/>
                </a:cubicBezTo>
                <a:cubicBezTo>
                  <a:pt x="593" y="286"/>
                  <a:pt x="0" y="1054"/>
                  <a:pt x="22" y="1955"/>
                </a:cubicBezTo>
                <a:cubicBezTo>
                  <a:pt x="22" y="2130"/>
                  <a:pt x="44" y="2284"/>
                  <a:pt x="88" y="2460"/>
                </a:cubicBezTo>
                <a:cubicBezTo>
                  <a:pt x="286" y="3338"/>
                  <a:pt x="1055" y="3975"/>
                  <a:pt x="1977" y="3997"/>
                </a:cubicBezTo>
                <a:cubicBezTo>
                  <a:pt x="2109" y="3997"/>
                  <a:pt x="2262" y="3975"/>
                  <a:pt x="2416" y="3931"/>
                </a:cubicBezTo>
                <a:cubicBezTo>
                  <a:pt x="3273" y="3712"/>
                  <a:pt x="3866" y="2921"/>
                  <a:pt x="3844" y="2042"/>
                </a:cubicBezTo>
                <a:cubicBezTo>
                  <a:pt x="3844" y="1867"/>
                  <a:pt x="3822" y="1713"/>
                  <a:pt x="3778" y="1537"/>
                </a:cubicBezTo>
                <a:cubicBezTo>
                  <a:pt x="3580" y="659"/>
                  <a:pt x="2811" y="22"/>
                  <a:pt x="1889" y="0"/>
                </a:cubicBezTo>
                <a:close/>
              </a:path>
            </a:pathLst>
          </a:custGeom>
          <a:solidFill>
            <a:srgbClr val="FF59D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 name="Google Shape;45;p12"/>
          <p:cNvSpPr/>
          <p:nvPr/>
        </p:nvSpPr>
        <p:spPr>
          <a:xfrm rot="10800000">
            <a:off x="725819" y="4647926"/>
            <a:ext cx="124899" cy="105563"/>
          </a:xfrm>
          <a:custGeom>
            <a:avLst/>
            <a:gdLst/>
            <a:ahLst/>
            <a:cxnLst/>
            <a:rect l="l" t="t" r="r" b="b"/>
            <a:pathLst>
              <a:path w="5151" h="4354" extrusionOk="0">
                <a:moveTo>
                  <a:pt x="2740" y="0"/>
                </a:moveTo>
                <a:cubicBezTo>
                  <a:pt x="2039" y="0"/>
                  <a:pt x="1336" y="331"/>
                  <a:pt x="912" y="1037"/>
                </a:cubicBezTo>
                <a:cubicBezTo>
                  <a:pt x="1" y="2543"/>
                  <a:pt x="1128" y="4354"/>
                  <a:pt x="2744" y="4354"/>
                </a:cubicBezTo>
                <a:cubicBezTo>
                  <a:pt x="2919" y="4354"/>
                  <a:pt x="3100" y="4332"/>
                  <a:pt x="3284" y="4287"/>
                </a:cubicBezTo>
                <a:cubicBezTo>
                  <a:pt x="4448" y="4002"/>
                  <a:pt x="5151" y="2816"/>
                  <a:pt x="4865" y="1652"/>
                </a:cubicBezTo>
                <a:cubicBezTo>
                  <a:pt x="4602" y="586"/>
                  <a:pt x="3672" y="0"/>
                  <a:pt x="2740" y="0"/>
                </a:cubicBezTo>
                <a:close/>
              </a:path>
            </a:pathLst>
          </a:custGeom>
          <a:solidFill>
            <a:srgbClr val="8348F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6"/>
        <p:cNvGrpSpPr/>
        <p:nvPr/>
      </p:nvGrpSpPr>
      <p:grpSpPr>
        <a:xfrm>
          <a:off x="0" y="0"/>
          <a:ext cx="0" cy="0"/>
          <a:chOff x="0" y="0"/>
          <a:chExt cx="0" cy="0"/>
        </a:xfrm>
      </p:grpSpPr>
      <p:sp>
        <p:nvSpPr>
          <p:cNvPr id="47" name="Google Shape;47;p13"/>
          <p:cNvSpPr/>
          <p:nvPr/>
        </p:nvSpPr>
        <p:spPr>
          <a:xfrm flipH="1">
            <a:off x="-2746932" y="-1336785"/>
            <a:ext cx="9960582" cy="7817048"/>
          </a:xfrm>
          <a:custGeom>
            <a:avLst/>
            <a:gdLst/>
            <a:ahLst/>
            <a:cxnLst/>
            <a:rect l="l" t="t" r="r" b="b"/>
            <a:pathLst>
              <a:path w="123684" h="97067" extrusionOk="0">
                <a:moveTo>
                  <a:pt x="123683" y="0"/>
                </a:moveTo>
                <a:cubicBezTo>
                  <a:pt x="116809" y="659"/>
                  <a:pt x="110002" y="2789"/>
                  <a:pt x="104533" y="6962"/>
                </a:cubicBezTo>
                <a:cubicBezTo>
                  <a:pt x="96584" y="13023"/>
                  <a:pt x="91796" y="20424"/>
                  <a:pt x="82836" y="24838"/>
                </a:cubicBezTo>
                <a:cubicBezTo>
                  <a:pt x="72141" y="30108"/>
                  <a:pt x="57625" y="26331"/>
                  <a:pt x="48973" y="34544"/>
                </a:cubicBezTo>
                <a:cubicBezTo>
                  <a:pt x="44866" y="38409"/>
                  <a:pt x="43153" y="44185"/>
                  <a:pt x="42494" y="49785"/>
                </a:cubicBezTo>
                <a:cubicBezTo>
                  <a:pt x="41835" y="55363"/>
                  <a:pt x="42055" y="61051"/>
                  <a:pt x="41045" y="66607"/>
                </a:cubicBezTo>
                <a:cubicBezTo>
                  <a:pt x="40606" y="69067"/>
                  <a:pt x="39881" y="71548"/>
                  <a:pt x="38519" y="73657"/>
                </a:cubicBezTo>
                <a:cubicBezTo>
                  <a:pt x="37114" y="75875"/>
                  <a:pt x="35049" y="77631"/>
                  <a:pt x="32853" y="79059"/>
                </a:cubicBezTo>
                <a:cubicBezTo>
                  <a:pt x="29823" y="81013"/>
                  <a:pt x="26507" y="82463"/>
                  <a:pt x="23015" y="83297"/>
                </a:cubicBezTo>
                <a:cubicBezTo>
                  <a:pt x="17898" y="84549"/>
                  <a:pt x="12430" y="84549"/>
                  <a:pt x="7620" y="86701"/>
                </a:cubicBezTo>
                <a:cubicBezTo>
                  <a:pt x="3514" y="88546"/>
                  <a:pt x="0" y="92806"/>
                  <a:pt x="264" y="97067"/>
                </a:cubicBezTo>
                <a:lnTo>
                  <a:pt x="123683" y="97067"/>
                </a:lnTo>
                <a:lnTo>
                  <a:pt x="123683" y="0"/>
                </a:lnTo>
                <a:close/>
              </a:path>
            </a:pathLst>
          </a:custGeom>
          <a:solidFill>
            <a:srgbClr val="F0E8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 name="Google Shape;48;p13"/>
          <p:cNvSpPr txBox="1">
            <a:spLocks noGrp="1"/>
          </p:cNvSpPr>
          <p:nvPr>
            <p:ph type="title"/>
          </p:nvPr>
        </p:nvSpPr>
        <p:spPr>
          <a:xfrm>
            <a:off x="3785450" y="727300"/>
            <a:ext cx="4598700" cy="22713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800">
                <a:solidFill>
                  <a:schemeClr val="accent1"/>
                </a:solidFill>
              </a:defRPr>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49" name="Google Shape;49;p13"/>
          <p:cNvSpPr/>
          <p:nvPr/>
        </p:nvSpPr>
        <p:spPr>
          <a:xfrm>
            <a:off x="6647438" y="252288"/>
            <a:ext cx="351900" cy="369350"/>
          </a:xfrm>
          <a:custGeom>
            <a:avLst/>
            <a:gdLst/>
            <a:ahLst/>
            <a:cxnLst/>
            <a:rect l="l" t="t" r="r" b="b"/>
            <a:pathLst>
              <a:path w="14076" h="14774" fill="none" extrusionOk="0">
                <a:moveTo>
                  <a:pt x="9830" y="2153"/>
                </a:moveTo>
                <a:cubicBezTo>
                  <a:pt x="5003" y="1"/>
                  <a:pt x="1" y="4712"/>
                  <a:pt x="1862" y="9656"/>
                </a:cubicBezTo>
                <a:cubicBezTo>
                  <a:pt x="3665" y="14541"/>
                  <a:pt x="10586" y="14774"/>
                  <a:pt x="12738" y="10005"/>
                </a:cubicBezTo>
                <a:cubicBezTo>
                  <a:pt x="14076" y="7038"/>
                  <a:pt x="12796" y="3549"/>
                  <a:pt x="9830" y="2153"/>
                </a:cubicBezTo>
                <a:close/>
              </a:path>
            </a:pathLst>
          </a:custGeom>
          <a:noFill/>
          <a:ln w="20350" cap="flat" cmpd="sng">
            <a:solidFill>
              <a:schemeClr val="accent3"/>
            </a:solidFill>
            <a:prstDash val="solid"/>
            <a:miter lim="5816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 name="Google Shape;50;p13"/>
          <p:cNvSpPr/>
          <p:nvPr/>
        </p:nvSpPr>
        <p:spPr>
          <a:xfrm>
            <a:off x="7253900" y="595100"/>
            <a:ext cx="133675" cy="115175"/>
          </a:xfrm>
          <a:custGeom>
            <a:avLst/>
            <a:gdLst/>
            <a:ahLst/>
            <a:cxnLst/>
            <a:rect l="l" t="t" r="r" b="b"/>
            <a:pathLst>
              <a:path w="5347" h="4607" extrusionOk="0">
                <a:moveTo>
                  <a:pt x="2727" y="1"/>
                </a:moveTo>
                <a:cubicBezTo>
                  <a:pt x="1208" y="1"/>
                  <a:pt x="1" y="1546"/>
                  <a:pt x="577" y="3130"/>
                </a:cubicBezTo>
                <a:cubicBezTo>
                  <a:pt x="964" y="4112"/>
                  <a:pt x="1853" y="4607"/>
                  <a:pt x="2738" y="4607"/>
                </a:cubicBezTo>
                <a:cubicBezTo>
                  <a:pt x="3583" y="4607"/>
                  <a:pt x="4425" y="4156"/>
                  <a:pt x="4823" y="3246"/>
                </a:cubicBezTo>
                <a:cubicBezTo>
                  <a:pt x="5346" y="2083"/>
                  <a:pt x="4823" y="746"/>
                  <a:pt x="3718" y="222"/>
                </a:cubicBezTo>
                <a:cubicBezTo>
                  <a:pt x="3383" y="70"/>
                  <a:pt x="3048" y="1"/>
                  <a:pt x="2727"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 name="Google Shape;51;p13"/>
          <p:cNvSpPr/>
          <p:nvPr/>
        </p:nvSpPr>
        <p:spPr>
          <a:xfrm>
            <a:off x="7505600" y="775775"/>
            <a:ext cx="152700" cy="154150"/>
          </a:xfrm>
          <a:custGeom>
            <a:avLst/>
            <a:gdLst/>
            <a:ahLst/>
            <a:cxnLst/>
            <a:rect l="l" t="t" r="r" b="b"/>
            <a:pathLst>
              <a:path w="6108" h="6166" fill="none" extrusionOk="0">
                <a:moveTo>
                  <a:pt x="3665" y="233"/>
                </a:moveTo>
                <a:cubicBezTo>
                  <a:pt x="1396" y="1"/>
                  <a:pt x="0" y="2618"/>
                  <a:pt x="1454" y="4421"/>
                </a:cubicBezTo>
                <a:cubicBezTo>
                  <a:pt x="2850" y="6166"/>
                  <a:pt x="5758" y="5351"/>
                  <a:pt x="5991" y="3083"/>
                </a:cubicBezTo>
                <a:cubicBezTo>
                  <a:pt x="6107" y="1629"/>
                  <a:pt x="5119" y="408"/>
                  <a:pt x="3665" y="233"/>
                </a:cubicBezTo>
                <a:close/>
              </a:path>
            </a:pathLst>
          </a:custGeom>
          <a:noFill/>
          <a:ln w="20350" cap="flat" cmpd="sng">
            <a:solidFill>
              <a:schemeClr val="dk1"/>
            </a:solidFill>
            <a:prstDash val="solid"/>
            <a:miter lim="5816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 name="Google Shape;52;p13"/>
          <p:cNvSpPr/>
          <p:nvPr/>
        </p:nvSpPr>
        <p:spPr>
          <a:xfrm>
            <a:off x="8010375" y="382575"/>
            <a:ext cx="141850" cy="108775"/>
          </a:xfrm>
          <a:custGeom>
            <a:avLst/>
            <a:gdLst/>
            <a:ahLst/>
            <a:cxnLst/>
            <a:rect l="l" t="t" r="r" b="b"/>
            <a:pathLst>
              <a:path w="5674" h="4351" extrusionOk="0">
                <a:moveTo>
                  <a:pt x="2837" y="0"/>
                </a:moveTo>
                <a:cubicBezTo>
                  <a:pt x="2148" y="0"/>
                  <a:pt x="1478" y="323"/>
                  <a:pt x="1078" y="940"/>
                </a:cubicBezTo>
                <a:cubicBezTo>
                  <a:pt x="0" y="2395"/>
                  <a:pt x="1121" y="4351"/>
                  <a:pt x="2819" y="4351"/>
                </a:cubicBezTo>
                <a:cubicBezTo>
                  <a:pt x="2953" y="4351"/>
                  <a:pt x="3090" y="4338"/>
                  <a:pt x="3230" y="4313"/>
                </a:cubicBezTo>
                <a:cubicBezTo>
                  <a:pt x="5150" y="3964"/>
                  <a:pt x="5673" y="1463"/>
                  <a:pt x="4045" y="358"/>
                </a:cubicBezTo>
                <a:cubicBezTo>
                  <a:pt x="3673" y="117"/>
                  <a:pt x="3252" y="0"/>
                  <a:pt x="2837" y="0"/>
                </a:cubicBezTo>
                <a:close/>
              </a:path>
            </a:pathLst>
          </a:custGeom>
          <a:solidFill>
            <a:srgbClr val="8348F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 name="Google Shape;53;p13"/>
          <p:cNvSpPr/>
          <p:nvPr/>
        </p:nvSpPr>
        <p:spPr>
          <a:xfrm>
            <a:off x="7799050" y="3358000"/>
            <a:ext cx="141975" cy="108450"/>
          </a:xfrm>
          <a:custGeom>
            <a:avLst/>
            <a:gdLst/>
            <a:ahLst/>
            <a:cxnLst/>
            <a:rect l="l" t="t" r="r" b="b"/>
            <a:pathLst>
              <a:path w="5679" h="4338" extrusionOk="0">
                <a:moveTo>
                  <a:pt x="2795" y="1"/>
                </a:moveTo>
                <a:cubicBezTo>
                  <a:pt x="2116" y="1"/>
                  <a:pt x="1451" y="323"/>
                  <a:pt x="1025" y="927"/>
                </a:cubicBezTo>
                <a:cubicBezTo>
                  <a:pt x="1" y="2382"/>
                  <a:pt x="1075" y="4338"/>
                  <a:pt x="2766" y="4338"/>
                </a:cubicBezTo>
                <a:cubicBezTo>
                  <a:pt x="2900" y="4338"/>
                  <a:pt x="3037" y="4325"/>
                  <a:pt x="3177" y="4300"/>
                </a:cubicBezTo>
                <a:cubicBezTo>
                  <a:pt x="5096" y="3951"/>
                  <a:pt x="5678" y="1450"/>
                  <a:pt x="4049" y="403"/>
                </a:cubicBezTo>
                <a:cubicBezTo>
                  <a:pt x="3665" y="131"/>
                  <a:pt x="3227" y="1"/>
                  <a:pt x="2795"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 name="Google Shape;54;p13"/>
          <p:cNvSpPr/>
          <p:nvPr/>
        </p:nvSpPr>
        <p:spPr>
          <a:xfrm>
            <a:off x="8070075" y="3028450"/>
            <a:ext cx="314075" cy="265075"/>
          </a:xfrm>
          <a:custGeom>
            <a:avLst/>
            <a:gdLst/>
            <a:ahLst/>
            <a:cxnLst/>
            <a:rect l="l" t="t" r="r" b="b"/>
            <a:pathLst>
              <a:path w="12563" h="10603" extrusionOk="0">
                <a:moveTo>
                  <a:pt x="6702" y="0"/>
                </a:moveTo>
                <a:cubicBezTo>
                  <a:pt x="4986" y="0"/>
                  <a:pt x="3259" y="812"/>
                  <a:pt x="2209" y="2537"/>
                </a:cubicBezTo>
                <a:cubicBezTo>
                  <a:pt x="1" y="6166"/>
                  <a:pt x="2737" y="10603"/>
                  <a:pt x="6679" y="10603"/>
                </a:cubicBezTo>
                <a:cubicBezTo>
                  <a:pt x="7096" y="10603"/>
                  <a:pt x="7527" y="10553"/>
                  <a:pt x="7968" y="10447"/>
                </a:cubicBezTo>
                <a:cubicBezTo>
                  <a:pt x="10817" y="9749"/>
                  <a:pt x="12562" y="6899"/>
                  <a:pt x="11864" y="4049"/>
                </a:cubicBezTo>
                <a:cubicBezTo>
                  <a:pt x="11234" y="1429"/>
                  <a:pt x="8978" y="0"/>
                  <a:pt x="6702" y="0"/>
                </a:cubicBezTo>
                <a:close/>
              </a:path>
            </a:pathLst>
          </a:custGeom>
          <a:solidFill>
            <a:srgbClr val="C08C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 name="Google Shape;55;p13"/>
          <p:cNvSpPr/>
          <p:nvPr/>
        </p:nvSpPr>
        <p:spPr>
          <a:xfrm>
            <a:off x="7582500" y="2763800"/>
            <a:ext cx="260300" cy="264650"/>
          </a:xfrm>
          <a:custGeom>
            <a:avLst/>
            <a:gdLst/>
            <a:ahLst/>
            <a:cxnLst/>
            <a:rect l="l" t="t" r="r" b="b"/>
            <a:pathLst>
              <a:path w="10412" h="10586" fill="none" extrusionOk="0">
                <a:moveTo>
                  <a:pt x="9714" y="4188"/>
                </a:moveTo>
                <a:cubicBezTo>
                  <a:pt x="9132" y="1629"/>
                  <a:pt x="6573" y="0"/>
                  <a:pt x="4014" y="582"/>
                </a:cubicBezTo>
                <a:cubicBezTo>
                  <a:pt x="1455" y="1222"/>
                  <a:pt x="1" y="3839"/>
                  <a:pt x="640" y="6398"/>
                </a:cubicBezTo>
                <a:cubicBezTo>
                  <a:pt x="1222" y="8957"/>
                  <a:pt x="3781" y="10586"/>
                  <a:pt x="6340" y="10062"/>
                </a:cubicBezTo>
                <a:cubicBezTo>
                  <a:pt x="8899" y="9364"/>
                  <a:pt x="10412" y="6747"/>
                  <a:pt x="9714" y="4188"/>
                </a:cubicBezTo>
                <a:close/>
              </a:path>
            </a:pathLst>
          </a:custGeom>
          <a:noFill/>
          <a:ln w="20350" cap="flat" cmpd="sng">
            <a:solidFill>
              <a:srgbClr val="FF59D6"/>
            </a:solidFill>
            <a:prstDash val="solid"/>
            <a:miter lim="5816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hanks">
  <p:cSld name="SECTION_TITLE_AND_DESCRIPTION_1">
    <p:spTree>
      <p:nvGrpSpPr>
        <p:cNvPr id="1" name="Shape 56"/>
        <p:cNvGrpSpPr/>
        <p:nvPr/>
      </p:nvGrpSpPr>
      <p:grpSpPr>
        <a:xfrm>
          <a:off x="0" y="0"/>
          <a:ext cx="0" cy="0"/>
          <a:chOff x="0" y="0"/>
          <a:chExt cx="0" cy="0"/>
        </a:xfrm>
      </p:grpSpPr>
      <p:sp>
        <p:nvSpPr>
          <p:cNvPr id="57" name="Google Shape;57;p14"/>
          <p:cNvSpPr txBox="1">
            <a:spLocks noGrp="1"/>
          </p:cNvSpPr>
          <p:nvPr>
            <p:ph type="subTitle" idx="1"/>
          </p:nvPr>
        </p:nvSpPr>
        <p:spPr>
          <a:xfrm>
            <a:off x="4691100" y="2241613"/>
            <a:ext cx="3896100" cy="14316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2100"/>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8" name="Google Shape;58;p14"/>
          <p:cNvSpPr txBox="1">
            <a:spLocks noGrp="1"/>
          </p:cNvSpPr>
          <p:nvPr>
            <p:ph type="title"/>
          </p:nvPr>
        </p:nvSpPr>
        <p:spPr>
          <a:xfrm>
            <a:off x="3917100" y="675988"/>
            <a:ext cx="4670100" cy="937200"/>
          </a:xfrm>
          <a:prstGeom prst="rect">
            <a:avLst/>
          </a:prstGeom>
          <a:noFill/>
          <a:ln>
            <a:noFill/>
          </a:ln>
        </p:spPr>
        <p:txBody>
          <a:bodyPr spcFirstLastPara="1" wrap="square" lIns="91425" tIns="91425" rIns="91425" bIns="91425" anchor="ctr" anchorCtr="0">
            <a:noAutofit/>
          </a:bodyPr>
          <a:lstStyle>
            <a:lvl1pPr lvl="0" algn="r">
              <a:lnSpc>
                <a:spcPct val="100000"/>
              </a:lnSpc>
              <a:spcBef>
                <a:spcPts val="0"/>
              </a:spcBef>
              <a:spcAft>
                <a:spcPts val="0"/>
              </a:spcAft>
              <a:buSzPts val="2400"/>
              <a:buNone/>
              <a:defRPr sz="6000">
                <a:solidFill>
                  <a:schemeClr val="accent1"/>
                </a:solidFill>
              </a:defRPr>
            </a:lvl1pPr>
            <a:lvl2pPr lvl="1" algn="r">
              <a:lnSpc>
                <a:spcPct val="100000"/>
              </a:lnSpc>
              <a:spcBef>
                <a:spcPts val="0"/>
              </a:spcBef>
              <a:spcAft>
                <a:spcPts val="0"/>
              </a:spcAft>
              <a:buSzPts val="2400"/>
              <a:buNone/>
              <a:defRPr sz="6000">
                <a:solidFill>
                  <a:schemeClr val="accent1"/>
                </a:solidFill>
              </a:defRPr>
            </a:lvl2pPr>
            <a:lvl3pPr lvl="2" algn="r">
              <a:lnSpc>
                <a:spcPct val="100000"/>
              </a:lnSpc>
              <a:spcBef>
                <a:spcPts val="0"/>
              </a:spcBef>
              <a:spcAft>
                <a:spcPts val="0"/>
              </a:spcAft>
              <a:buSzPts val="2400"/>
              <a:buNone/>
              <a:defRPr sz="6000">
                <a:solidFill>
                  <a:schemeClr val="accent1"/>
                </a:solidFill>
              </a:defRPr>
            </a:lvl3pPr>
            <a:lvl4pPr lvl="3" algn="r">
              <a:lnSpc>
                <a:spcPct val="100000"/>
              </a:lnSpc>
              <a:spcBef>
                <a:spcPts val="0"/>
              </a:spcBef>
              <a:spcAft>
                <a:spcPts val="0"/>
              </a:spcAft>
              <a:buSzPts val="2400"/>
              <a:buNone/>
              <a:defRPr sz="6000">
                <a:solidFill>
                  <a:schemeClr val="accent1"/>
                </a:solidFill>
              </a:defRPr>
            </a:lvl4pPr>
            <a:lvl5pPr lvl="4" algn="r">
              <a:lnSpc>
                <a:spcPct val="100000"/>
              </a:lnSpc>
              <a:spcBef>
                <a:spcPts val="0"/>
              </a:spcBef>
              <a:spcAft>
                <a:spcPts val="0"/>
              </a:spcAft>
              <a:buSzPts val="2400"/>
              <a:buNone/>
              <a:defRPr sz="6000">
                <a:solidFill>
                  <a:schemeClr val="accent1"/>
                </a:solidFill>
              </a:defRPr>
            </a:lvl5pPr>
            <a:lvl6pPr lvl="5" algn="r">
              <a:lnSpc>
                <a:spcPct val="100000"/>
              </a:lnSpc>
              <a:spcBef>
                <a:spcPts val="0"/>
              </a:spcBef>
              <a:spcAft>
                <a:spcPts val="0"/>
              </a:spcAft>
              <a:buSzPts val="2400"/>
              <a:buNone/>
              <a:defRPr sz="6000">
                <a:solidFill>
                  <a:schemeClr val="accent1"/>
                </a:solidFill>
              </a:defRPr>
            </a:lvl6pPr>
            <a:lvl7pPr lvl="6" algn="r">
              <a:lnSpc>
                <a:spcPct val="100000"/>
              </a:lnSpc>
              <a:spcBef>
                <a:spcPts val="0"/>
              </a:spcBef>
              <a:spcAft>
                <a:spcPts val="0"/>
              </a:spcAft>
              <a:buSzPts val="2400"/>
              <a:buNone/>
              <a:defRPr sz="6000">
                <a:solidFill>
                  <a:schemeClr val="accent1"/>
                </a:solidFill>
              </a:defRPr>
            </a:lvl7pPr>
            <a:lvl8pPr lvl="7" algn="r">
              <a:lnSpc>
                <a:spcPct val="100000"/>
              </a:lnSpc>
              <a:spcBef>
                <a:spcPts val="0"/>
              </a:spcBef>
              <a:spcAft>
                <a:spcPts val="0"/>
              </a:spcAft>
              <a:buSzPts val="2400"/>
              <a:buNone/>
              <a:defRPr sz="6000">
                <a:solidFill>
                  <a:schemeClr val="accent1"/>
                </a:solidFill>
              </a:defRPr>
            </a:lvl8pPr>
            <a:lvl9pPr lvl="8" algn="r">
              <a:lnSpc>
                <a:spcPct val="100000"/>
              </a:lnSpc>
              <a:spcBef>
                <a:spcPts val="0"/>
              </a:spcBef>
              <a:spcAft>
                <a:spcPts val="0"/>
              </a:spcAft>
              <a:buSzPts val="2400"/>
              <a:buNone/>
              <a:defRPr sz="6000">
                <a:solidFill>
                  <a:schemeClr val="accent1"/>
                </a:solidFill>
              </a:defRPr>
            </a:lvl9pPr>
          </a:lstStyle>
          <a:p>
            <a:endParaRPr/>
          </a:p>
        </p:txBody>
      </p:sp>
      <p:sp>
        <p:nvSpPr>
          <p:cNvPr id="59" name="Google Shape;59;p14"/>
          <p:cNvSpPr/>
          <p:nvPr/>
        </p:nvSpPr>
        <p:spPr>
          <a:xfrm flipH="1">
            <a:off x="-334475" y="-113880"/>
            <a:ext cx="7194389" cy="5426531"/>
          </a:xfrm>
          <a:custGeom>
            <a:avLst/>
            <a:gdLst/>
            <a:ahLst/>
            <a:cxnLst/>
            <a:rect l="l" t="t" r="r" b="b"/>
            <a:pathLst>
              <a:path w="123684" h="97067" extrusionOk="0">
                <a:moveTo>
                  <a:pt x="123683" y="0"/>
                </a:moveTo>
                <a:cubicBezTo>
                  <a:pt x="116809" y="659"/>
                  <a:pt x="110002" y="2789"/>
                  <a:pt x="104533" y="6962"/>
                </a:cubicBezTo>
                <a:cubicBezTo>
                  <a:pt x="96584" y="13023"/>
                  <a:pt x="91796" y="20424"/>
                  <a:pt x="82836" y="24838"/>
                </a:cubicBezTo>
                <a:cubicBezTo>
                  <a:pt x="72141" y="30108"/>
                  <a:pt x="57625" y="26331"/>
                  <a:pt x="48973" y="34544"/>
                </a:cubicBezTo>
                <a:cubicBezTo>
                  <a:pt x="44866" y="38409"/>
                  <a:pt x="43153" y="44185"/>
                  <a:pt x="42494" y="49785"/>
                </a:cubicBezTo>
                <a:cubicBezTo>
                  <a:pt x="41835" y="55363"/>
                  <a:pt x="42055" y="61051"/>
                  <a:pt x="41045" y="66607"/>
                </a:cubicBezTo>
                <a:cubicBezTo>
                  <a:pt x="40606" y="69067"/>
                  <a:pt x="39881" y="71548"/>
                  <a:pt x="38519" y="73657"/>
                </a:cubicBezTo>
                <a:cubicBezTo>
                  <a:pt x="37114" y="75875"/>
                  <a:pt x="35049" y="77631"/>
                  <a:pt x="32853" y="79059"/>
                </a:cubicBezTo>
                <a:cubicBezTo>
                  <a:pt x="29823" y="81013"/>
                  <a:pt x="26507" y="82463"/>
                  <a:pt x="23015" y="83297"/>
                </a:cubicBezTo>
                <a:cubicBezTo>
                  <a:pt x="17898" y="84549"/>
                  <a:pt x="12430" y="84549"/>
                  <a:pt x="7620" y="86701"/>
                </a:cubicBezTo>
                <a:cubicBezTo>
                  <a:pt x="3514" y="88546"/>
                  <a:pt x="0" y="92806"/>
                  <a:pt x="264" y="97067"/>
                </a:cubicBezTo>
                <a:lnTo>
                  <a:pt x="123683" y="97067"/>
                </a:lnTo>
                <a:lnTo>
                  <a:pt x="123683" y="0"/>
                </a:lnTo>
                <a:close/>
              </a:path>
            </a:pathLst>
          </a:custGeom>
          <a:solidFill>
            <a:srgbClr val="F0E8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0"/>
        <p:cNvGrpSpPr/>
        <p:nvPr/>
      </p:nvGrpSpPr>
      <p:grpSpPr>
        <a:xfrm>
          <a:off x="0" y="0"/>
          <a:ext cx="0" cy="0"/>
          <a:chOff x="0" y="0"/>
          <a:chExt cx="0" cy="0"/>
        </a:xfrm>
      </p:grpSpPr>
      <p:sp>
        <p:nvSpPr>
          <p:cNvPr id="61" name="Google Shape;61;p15"/>
          <p:cNvSpPr txBox="1">
            <a:spLocks noGrp="1"/>
          </p:cNvSpPr>
          <p:nvPr>
            <p:ph type="subTitle" idx="1"/>
          </p:nvPr>
        </p:nvSpPr>
        <p:spPr>
          <a:xfrm>
            <a:off x="6010300" y="2131575"/>
            <a:ext cx="2505900" cy="14316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2100"/>
              <a:buNone/>
              <a:defRPr sz="14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2" name="Google Shape;62;p15"/>
          <p:cNvSpPr txBox="1">
            <a:spLocks noGrp="1"/>
          </p:cNvSpPr>
          <p:nvPr>
            <p:ph type="title"/>
          </p:nvPr>
        </p:nvSpPr>
        <p:spPr>
          <a:xfrm>
            <a:off x="5427350" y="356124"/>
            <a:ext cx="3097800" cy="9372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2400"/>
              <a:buNone/>
              <a:defRPr sz="6000"/>
            </a:lvl1pPr>
            <a:lvl2pPr lvl="1" algn="r">
              <a:lnSpc>
                <a:spcPct val="100000"/>
              </a:lnSpc>
              <a:spcBef>
                <a:spcPts val="0"/>
              </a:spcBef>
              <a:spcAft>
                <a:spcPts val="0"/>
              </a:spcAft>
              <a:buSzPts val="2400"/>
              <a:buNone/>
              <a:defRPr sz="6000"/>
            </a:lvl2pPr>
            <a:lvl3pPr lvl="2" algn="r">
              <a:lnSpc>
                <a:spcPct val="100000"/>
              </a:lnSpc>
              <a:spcBef>
                <a:spcPts val="0"/>
              </a:spcBef>
              <a:spcAft>
                <a:spcPts val="0"/>
              </a:spcAft>
              <a:buSzPts val="2400"/>
              <a:buNone/>
              <a:defRPr sz="6000"/>
            </a:lvl3pPr>
            <a:lvl4pPr lvl="3" algn="r">
              <a:lnSpc>
                <a:spcPct val="100000"/>
              </a:lnSpc>
              <a:spcBef>
                <a:spcPts val="0"/>
              </a:spcBef>
              <a:spcAft>
                <a:spcPts val="0"/>
              </a:spcAft>
              <a:buSzPts val="2400"/>
              <a:buNone/>
              <a:defRPr sz="6000"/>
            </a:lvl4pPr>
            <a:lvl5pPr lvl="4" algn="r">
              <a:lnSpc>
                <a:spcPct val="100000"/>
              </a:lnSpc>
              <a:spcBef>
                <a:spcPts val="0"/>
              </a:spcBef>
              <a:spcAft>
                <a:spcPts val="0"/>
              </a:spcAft>
              <a:buSzPts val="2400"/>
              <a:buNone/>
              <a:defRPr sz="6000"/>
            </a:lvl5pPr>
            <a:lvl6pPr lvl="5" algn="r">
              <a:lnSpc>
                <a:spcPct val="100000"/>
              </a:lnSpc>
              <a:spcBef>
                <a:spcPts val="0"/>
              </a:spcBef>
              <a:spcAft>
                <a:spcPts val="0"/>
              </a:spcAft>
              <a:buSzPts val="2400"/>
              <a:buNone/>
              <a:defRPr sz="6000"/>
            </a:lvl6pPr>
            <a:lvl7pPr lvl="6" algn="r">
              <a:lnSpc>
                <a:spcPct val="100000"/>
              </a:lnSpc>
              <a:spcBef>
                <a:spcPts val="0"/>
              </a:spcBef>
              <a:spcAft>
                <a:spcPts val="0"/>
              </a:spcAft>
              <a:buSzPts val="2400"/>
              <a:buNone/>
              <a:defRPr sz="6000"/>
            </a:lvl7pPr>
            <a:lvl8pPr lvl="7" algn="r">
              <a:lnSpc>
                <a:spcPct val="100000"/>
              </a:lnSpc>
              <a:spcBef>
                <a:spcPts val="0"/>
              </a:spcBef>
              <a:spcAft>
                <a:spcPts val="0"/>
              </a:spcAft>
              <a:buSzPts val="2400"/>
              <a:buNone/>
              <a:defRPr sz="6000"/>
            </a:lvl8pPr>
            <a:lvl9pPr lvl="8" algn="r">
              <a:lnSpc>
                <a:spcPct val="100000"/>
              </a:lnSpc>
              <a:spcBef>
                <a:spcPts val="0"/>
              </a:spcBef>
              <a:spcAft>
                <a:spcPts val="0"/>
              </a:spcAft>
              <a:buSzPts val="2400"/>
              <a:buNone/>
              <a:defRPr sz="60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CUSTOM_16">
    <p:spTree>
      <p:nvGrpSpPr>
        <p:cNvPr id="1" name="Shape 63"/>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64"/>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3F3F3"/>
        </a:solidFill>
        <a:effectLst/>
      </p:bgPr>
    </p:bg>
    <p:spTree>
      <p:nvGrpSpPr>
        <p:cNvPr id="1" name="Shape 5"/>
        <p:cNvGrpSpPr/>
        <p:nvPr/>
      </p:nvGrpSpPr>
      <p:grpSpPr>
        <a:xfrm>
          <a:off x="0" y="0"/>
          <a:ext cx="0" cy="0"/>
          <a:chOff x="0" y="0"/>
          <a:chExt cx="0" cy="0"/>
        </a:xfrm>
      </p:grpSpPr>
      <p:sp>
        <p:nvSpPr>
          <p:cNvPr id="6" name="Google Shape;6;p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400"/>
              <a:buFont typeface="Kodchasan Medium"/>
              <a:buNone/>
              <a:defRPr sz="2400" b="0" i="0" u="none" strike="noStrike" cap="none">
                <a:solidFill>
                  <a:schemeClr val="dk1"/>
                </a:solidFill>
                <a:latin typeface="Kodchasan Medium"/>
                <a:ea typeface="Kodchasan Medium"/>
                <a:cs typeface="Kodchasan Medium"/>
                <a:sym typeface="Kodchasan Medium"/>
              </a:defRPr>
            </a:lvl1pPr>
            <a:lvl2pPr marR="0" lvl="1" algn="l" rtl="0">
              <a:lnSpc>
                <a:spcPct val="100000"/>
              </a:lnSpc>
              <a:spcBef>
                <a:spcPts val="0"/>
              </a:spcBef>
              <a:spcAft>
                <a:spcPts val="0"/>
              </a:spcAft>
              <a:buClr>
                <a:schemeClr val="dk1"/>
              </a:buClr>
              <a:buSzPts val="2400"/>
              <a:buFont typeface="Kodchasan Medium"/>
              <a:buNone/>
              <a:defRPr sz="2400" b="0" i="0" u="none" strike="noStrike" cap="none">
                <a:solidFill>
                  <a:schemeClr val="dk1"/>
                </a:solidFill>
                <a:latin typeface="Kodchasan Medium"/>
                <a:ea typeface="Kodchasan Medium"/>
                <a:cs typeface="Kodchasan Medium"/>
                <a:sym typeface="Kodchasan Medium"/>
              </a:defRPr>
            </a:lvl2pPr>
            <a:lvl3pPr marR="0" lvl="2" algn="l" rtl="0">
              <a:lnSpc>
                <a:spcPct val="100000"/>
              </a:lnSpc>
              <a:spcBef>
                <a:spcPts val="0"/>
              </a:spcBef>
              <a:spcAft>
                <a:spcPts val="0"/>
              </a:spcAft>
              <a:buClr>
                <a:schemeClr val="dk1"/>
              </a:buClr>
              <a:buSzPts val="2400"/>
              <a:buFont typeface="Kodchasan Medium"/>
              <a:buNone/>
              <a:defRPr sz="2400" b="0" i="0" u="none" strike="noStrike" cap="none">
                <a:solidFill>
                  <a:schemeClr val="dk1"/>
                </a:solidFill>
                <a:latin typeface="Kodchasan Medium"/>
                <a:ea typeface="Kodchasan Medium"/>
                <a:cs typeface="Kodchasan Medium"/>
                <a:sym typeface="Kodchasan Medium"/>
              </a:defRPr>
            </a:lvl3pPr>
            <a:lvl4pPr marR="0" lvl="3" algn="l" rtl="0">
              <a:lnSpc>
                <a:spcPct val="100000"/>
              </a:lnSpc>
              <a:spcBef>
                <a:spcPts val="0"/>
              </a:spcBef>
              <a:spcAft>
                <a:spcPts val="0"/>
              </a:spcAft>
              <a:buClr>
                <a:schemeClr val="dk1"/>
              </a:buClr>
              <a:buSzPts val="2400"/>
              <a:buFont typeface="Kodchasan Medium"/>
              <a:buNone/>
              <a:defRPr sz="2400" b="0" i="0" u="none" strike="noStrike" cap="none">
                <a:solidFill>
                  <a:schemeClr val="dk1"/>
                </a:solidFill>
                <a:latin typeface="Kodchasan Medium"/>
                <a:ea typeface="Kodchasan Medium"/>
                <a:cs typeface="Kodchasan Medium"/>
                <a:sym typeface="Kodchasan Medium"/>
              </a:defRPr>
            </a:lvl4pPr>
            <a:lvl5pPr marR="0" lvl="4" algn="l" rtl="0">
              <a:lnSpc>
                <a:spcPct val="100000"/>
              </a:lnSpc>
              <a:spcBef>
                <a:spcPts val="0"/>
              </a:spcBef>
              <a:spcAft>
                <a:spcPts val="0"/>
              </a:spcAft>
              <a:buClr>
                <a:schemeClr val="dk1"/>
              </a:buClr>
              <a:buSzPts val="2400"/>
              <a:buFont typeface="Kodchasan Medium"/>
              <a:buNone/>
              <a:defRPr sz="2400" b="0" i="0" u="none" strike="noStrike" cap="none">
                <a:solidFill>
                  <a:schemeClr val="dk1"/>
                </a:solidFill>
                <a:latin typeface="Kodchasan Medium"/>
                <a:ea typeface="Kodchasan Medium"/>
                <a:cs typeface="Kodchasan Medium"/>
                <a:sym typeface="Kodchasan Medium"/>
              </a:defRPr>
            </a:lvl5pPr>
            <a:lvl6pPr marR="0" lvl="5" algn="l" rtl="0">
              <a:lnSpc>
                <a:spcPct val="100000"/>
              </a:lnSpc>
              <a:spcBef>
                <a:spcPts val="0"/>
              </a:spcBef>
              <a:spcAft>
                <a:spcPts val="0"/>
              </a:spcAft>
              <a:buClr>
                <a:schemeClr val="dk1"/>
              </a:buClr>
              <a:buSzPts val="2400"/>
              <a:buFont typeface="Kodchasan Medium"/>
              <a:buNone/>
              <a:defRPr sz="2400" b="0" i="0" u="none" strike="noStrike" cap="none">
                <a:solidFill>
                  <a:schemeClr val="dk1"/>
                </a:solidFill>
                <a:latin typeface="Kodchasan Medium"/>
                <a:ea typeface="Kodchasan Medium"/>
                <a:cs typeface="Kodchasan Medium"/>
                <a:sym typeface="Kodchasan Medium"/>
              </a:defRPr>
            </a:lvl6pPr>
            <a:lvl7pPr marR="0" lvl="6" algn="l" rtl="0">
              <a:lnSpc>
                <a:spcPct val="100000"/>
              </a:lnSpc>
              <a:spcBef>
                <a:spcPts val="0"/>
              </a:spcBef>
              <a:spcAft>
                <a:spcPts val="0"/>
              </a:spcAft>
              <a:buClr>
                <a:schemeClr val="dk1"/>
              </a:buClr>
              <a:buSzPts val="2400"/>
              <a:buFont typeface="Kodchasan Medium"/>
              <a:buNone/>
              <a:defRPr sz="2400" b="0" i="0" u="none" strike="noStrike" cap="none">
                <a:solidFill>
                  <a:schemeClr val="dk1"/>
                </a:solidFill>
                <a:latin typeface="Kodchasan Medium"/>
                <a:ea typeface="Kodchasan Medium"/>
                <a:cs typeface="Kodchasan Medium"/>
                <a:sym typeface="Kodchasan Medium"/>
              </a:defRPr>
            </a:lvl7pPr>
            <a:lvl8pPr marR="0" lvl="7" algn="l" rtl="0">
              <a:lnSpc>
                <a:spcPct val="100000"/>
              </a:lnSpc>
              <a:spcBef>
                <a:spcPts val="0"/>
              </a:spcBef>
              <a:spcAft>
                <a:spcPts val="0"/>
              </a:spcAft>
              <a:buClr>
                <a:schemeClr val="dk1"/>
              </a:buClr>
              <a:buSzPts val="2400"/>
              <a:buFont typeface="Kodchasan Medium"/>
              <a:buNone/>
              <a:defRPr sz="2400" b="0" i="0" u="none" strike="noStrike" cap="none">
                <a:solidFill>
                  <a:schemeClr val="dk1"/>
                </a:solidFill>
                <a:latin typeface="Kodchasan Medium"/>
                <a:ea typeface="Kodchasan Medium"/>
                <a:cs typeface="Kodchasan Medium"/>
                <a:sym typeface="Kodchasan Medium"/>
              </a:defRPr>
            </a:lvl8pPr>
            <a:lvl9pPr marR="0" lvl="8" algn="l" rtl="0">
              <a:lnSpc>
                <a:spcPct val="100000"/>
              </a:lnSpc>
              <a:spcBef>
                <a:spcPts val="0"/>
              </a:spcBef>
              <a:spcAft>
                <a:spcPts val="0"/>
              </a:spcAft>
              <a:buClr>
                <a:schemeClr val="dk1"/>
              </a:buClr>
              <a:buSzPts val="2400"/>
              <a:buFont typeface="Kodchasan Medium"/>
              <a:buNone/>
              <a:defRPr sz="2400" b="0" i="0" u="none" strike="noStrike" cap="none">
                <a:solidFill>
                  <a:schemeClr val="dk1"/>
                </a:solidFill>
                <a:latin typeface="Kodchasan Medium"/>
                <a:ea typeface="Kodchasan Medium"/>
                <a:cs typeface="Kodchasan Medium"/>
                <a:sym typeface="Kodchasan Medium"/>
              </a:defRPr>
            </a:lvl9pPr>
          </a:lstStyle>
          <a:p>
            <a:endParaRPr/>
          </a:p>
        </p:txBody>
      </p:sp>
      <p:sp>
        <p:nvSpPr>
          <p:cNvPr id="7" name="Google Shape;7;p8"/>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1"/>
              </a:buClr>
              <a:buSzPts val="1800"/>
              <a:buFont typeface="Barlow"/>
              <a:buChar char="●"/>
              <a:defRPr sz="1800" b="0" i="0" u="none" strike="noStrike" cap="none">
                <a:solidFill>
                  <a:schemeClr val="dk1"/>
                </a:solidFill>
                <a:latin typeface="Barlow"/>
                <a:ea typeface="Barlow"/>
                <a:cs typeface="Barlow"/>
                <a:sym typeface="Barlow"/>
              </a:defRPr>
            </a:lvl1pPr>
            <a:lvl2pPr marL="914400" marR="0" lvl="1" indent="-317500" algn="l" rtl="0">
              <a:lnSpc>
                <a:spcPct val="115000"/>
              </a:lnSpc>
              <a:spcBef>
                <a:spcPts val="1600"/>
              </a:spcBef>
              <a:spcAft>
                <a:spcPts val="0"/>
              </a:spcAft>
              <a:buClr>
                <a:schemeClr val="dk1"/>
              </a:buClr>
              <a:buSzPts val="1400"/>
              <a:buFont typeface="Barlow"/>
              <a:buChar char="○"/>
              <a:defRPr sz="1400" b="0" i="0" u="none" strike="noStrike" cap="none">
                <a:solidFill>
                  <a:schemeClr val="dk1"/>
                </a:solidFill>
                <a:latin typeface="Barlow"/>
                <a:ea typeface="Barlow"/>
                <a:cs typeface="Barlow"/>
                <a:sym typeface="Barlow"/>
              </a:defRPr>
            </a:lvl2pPr>
            <a:lvl3pPr marL="1371600" marR="0" lvl="2" indent="-304800" algn="l" rtl="0">
              <a:lnSpc>
                <a:spcPct val="115000"/>
              </a:lnSpc>
              <a:spcBef>
                <a:spcPts val="1600"/>
              </a:spcBef>
              <a:spcAft>
                <a:spcPts val="0"/>
              </a:spcAft>
              <a:buClr>
                <a:schemeClr val="dk1"/>
              </a:buClr>
              <a:buSzPts val="1200"/>
              <a:buFont typeface="Barlow"/>
              <a:buChar char="■"/>
              <a:defRPr sz="1200" b="0" i="0" u="none" strike="noStrike" cap="none">
                <a:solidFill>
                  <a:schemeClr val="dk1"/>
                </a:solidFill>
                <a:latin typeface="Barlow"/>
                <a:ea typeface="Barlow"/>
                <a:cs typeface="Barlow"/>
                <a:sym typeface="Barlow"/>
              </a:defRPr>
            </a:lvl3pPr>
            <a:lvl4pPr marL="1828800" marR="0" lvl="3" indent="-304800" algn="l" rtl="0">
              <a:lnSpc>
                <a:spcPct val="115000"/>
              </a:lnSpc>
              <a:spcBef>
                <a:spcPts val="1600"/>
              </a:spcBef>
              <a:spcAft>
                <a:spcPts val="0"/>
              </a:spcAft>
              <a:buClr>
                <a:schemeClr val="dk1"/>
              </a:buClr>
              <a:buSzPts val="1200"/>
              <a:buFont typeface="Barlow"/>
              <a:buChar char="●"/>
              <a:defRPr sz="1200" b="0" i="0" u="none" strike="noStrike" cap="none">
                <a:solidFill>
                  <a:schemeClr val="dk1"/>
                </a:solidFill>
                <a:latin typeface="Barlow"/>
                <a:ea typeface="Barlow"/>
                <a:cs typeface="Barlow"/>
                <a:sym typeface="Barlow"/>
              </a:defRPr>
            </a:lvl4pPr>
            <a:lvl5pPr marL="2286000" marR="0" lvl="4" indent="-304800" algn="l" rtl="0">
              <a:lnSpc>
                <a:spcPct val="115000"/>
              </a:lnSpc>
              <a:spcBef>
                <a:spcPts val="1600"/>
              </a:spcBef>
              <a:spcAft>
                <a:spcPts val="0"/>
              </a:spcAft>
              <a:buClr>
                <a:schemeClr val="dk1"/>
              </a:buClr>
              <a:buSzPts val="1200"/>
              <a:buFont typeface="Barlow"/>
              <a:buChar char="○"/>
              <a:defRPr sz="1200" b="0" i="0" u="none" strike="noStrike" cap="none">
                <a:solidFill>
                  <a:schemeClr val="dk1"/>
                </a:solidFill>
                <a:latin typeface="Barlow"/>
                <a:ea typeface="Barlow"/>
                <a:cs typeface="Barlow"/>
                <a:sym typeface="Barlow"/>
              </a:defRPr>
            </a:lvl5pPr>
            <a:lvl6pPr marL="2743200" marR="0" lvl="5" indent="-304800" algn="l" rtl="0">
              <a:lnSpc>
                <a:spcPct val="115000"/>
              </a:lnSpc>
              <a:spcBef>
                <a:spcPts val="1600"/>
              </a:spcBef>
              <a:spcAft>
                <a:spcPts val="0"/>
              </a:spcAft>
              <a:buClr>
                <a:schemeClr val="dk1"/>
              </a:buClr>
              <a:buSzPts val="1200"/>
              <a:buFont typeface="Barlow"/>
              <a:buChar char="■"/>
              <a:defRPr sz="1200" b="0" i="0" u="none" strike="noStrike" cap="none">
                <a:solidFill>
                  <a:schemeClr val="dk1"/>
                </a:solidFill>
                <a:latin typeface="Barlow"/>
                <a:ea typeface="Barlow"/>
                <a:cs typeface="Barlow"/>
                <a:sym typeface="Barlow"/>
              </a:defRPr>
            </a:lvl6pPr>
            <a:lvl7pPr marL="3200400" marR="0" lvl="6" indent="-304800" algn="l" rtl="0">
              <a:lnSpc>
                <a:spcPct val="115000"/>
              </a:lnSpc>
              <a:spcBef>
                <a:spcPts val="1600"/>
              </a:spcBef>
              <a:spcAft>
                <a:spcPts val="0"/>
              </a:spcAft>
              <a:buClr>
                <a:schemeClr val="dk1"/>
              </a:buClr>
              <a:buSzPts val="1200"/>
              <a:buFont typeface="Barlow"/>
              <a:buChar char="●"/>
              <a:defRPr sz="1200" b="0" i="0" u="none" strike="noStrike" cap="none">
                <a:solidFill>
                  <a:schemeClr val="dk1"/>
                </a:solidFill>
                <a:latin typeface="Barlow"/>
                <a:ea typeface="Barlow"/>
                <a:cs typeface="Barlow"/>
                <a:sym typeface="Barlow"/>
              </a:defRPr>
            </a:lvl7pPr>
            <a:lvl8pPr marL="3657600" marR="0" lvl="7" indent="-304800" algn="l" rtl="0">
              <a:lnSpc>
                <a:spcPct val="115000"/>
              </a:lnSpc>
              <a:spcBef>
                <a:spcPts val="1600"/>
              </a:spcBef>
              <a:spcAft>
                <a:spcPts val="0"/>
              </a:spcAft>
              <a:buClr>
                <a:schemeClr val="dk1"/>
              </a:buClr>
              <a:buSzPts val="1200"/>
              <a:buFont typeface="Barlow"/>
              <a:buChar char="○"/>
              <a:defRPr sz="1200" b="0" i="0" u="none" strike="noStrike" cap="none">
                <a:solidFill>
                  <a:schemeClr val="dk1"/>
                </a:solidFill>
                <a:latin typeface="Barlow"/>
                <a:ea typeface="Barlow"/>
                <a:cs typeface="Barlow"/>
                <a:sym typeface="Barlow"/>
              </a:defRPr>
            </a:lvl8pPr>
            <a:lvl9pPr marL="4114800" marR="0" lvl="8" indent="-304800" algn="l" rtl="0">
              <a:lnSpc>
                <a:spcPct val="115000"/>
              </a:lnSpc>
              <a:spcBef>
                <a:spcPts val="1600"/>
              </a:spcBef>
              <a:spcAft>
                <a:spcPts val="1600"/>
              </a:spcAft>
              <a:buClr>
                <a:schemeClr val="dk1"/>
              </a:buClr>
              <a:buSzPts val="1200"/>
              <a:buFont typeface="Barlow"/>
              <a:buChar char="■"/>
              <a:defRPr sz="1200" b="0" i="0" u="none" strike="noStrike" cap="none">
                <a:solidFill>
                  <a:schemeClr val="dk1"/>
                </a:solidFill>
                <a:latin typeface="Barlow"/>
                <a:ea typeface="Barlow"/>
                <a:cs typeface="Barlow"/>
                <a:sym typeface="Barlow"/>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
          <p:cNvSpPr txBox="1">
            <a:spLocks noGrp="1"/>
          </p:cNvSpPr>
          <p:nvPr>
            <p:ph type="ctrTitle"/>
          </p:nvPr>
        </p:nvSpPr>
        <p:spPr>
          <a:xfrm rot="828">
            <a:off x="1086787" y="742439"/>
            <a:ext cx="7123754" cy="782447"/>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r>
              <a:rPr lang="en-US" sz="4000">
                <a:solidFill>
                  <a:srgbClr val="6634C3"/>
                </a:solidFill>
              </a:rPr>
              <a:t>ARDUINO MASTER CLASS</a:t>
            </a:r>
            <a:endParaRPr sz="4000">
              <a:solidFill>
                <a:srgbClr val="6634C3"/>
              </a:solidFill>
            </a:endParaRPr>
          </a:p>
        </p:txBody>
      </p:sp>
      <p:pic>
        <p:nvPicPr>
          <p:cNvPr id="70" name="Google Shape;70;p1" descr="Arduino uno technology drawing free image"/>
          <p:cNvPicPr preferRelativeResize="0"/>
          <p:nvPr/>
        </p:nvPicPr>
        <p:blipFill rotWithShape="1">
          <a:blip r:embed="rId3">
            <a:alphaModFix/>
          </a:blip>
          <a:srcRect/>
          <a:stretch/>
        </p:blipFill>
        <p:spPr>
          <a:xfrm rot="-1664116">
            <a:off x="5910007" y="3178137"/>
            <a:ext cx="2394244" cy="1697365"/>
          </a:xfrm>
          <a:prstGeom prst="rect">
            <a:avLst/>
          </a:prstGeom>
          <a:noFill/>
          <a:ln>
            <a:noFill/>
          </a:ln>
        </p:spPr>
      </p:pic>
      <p:sp>
        <p:nvSpPr>
          <p:cNvPr id="71" name="Google Shape;71;p1"/>
          <p:cNvSpPr txBox="1">
            <a:spLocks noGrp="1"/>
          </p:cNvSpPr>
          <p:nvPr>
            <p:ph type="subTitle" idx="1"/>
          </p:nvPr>
        </p:nvSpPr>
        <p:spPr>
          <a:xfrm rot="1265">
            <a:off x="3425567" y="1304445"/>
            <a:ext cx="2446200" cy="637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Font typeface="PT Serif"/>
              <a:buNone/>
            </a:pPr>
            <a:r>
              <a:rPr lang="en-US" sz="3600">
                <a:solidFill>
                  <a:srgbClr val="FF59D6"/>
                </a:solidFill>
                <a:latin typeface="Kodchasan Medium"/>
                <a:ea typeface="Kodchasan Medium"/>
                <a:cs typeface="Kodchasan Medium"/>
                <a:sym typeface="Kodchasan Medium"/>
              </a:rPr>
              <a:t>27</a:t>
            </a:r>
            <a:endParaRPr sz="3600">
              <a:solidFill>
                <a:srgbClr val="CF008D"/>
              </a:solidFill>
              <a:latin typeface="Kodchasan Medium"/>
              <a:ea typeface="Kodchasan Medium"/>
              <a:cs typeface="Kodchasan Medium"/>
              <a:sym typeface="Kodchasan Medium"/>
            </a:endParaRPr>
          </a:p>
        </p:txBody>
      </p:sp>
      <p:pic>
        <p:nvPicPr>
          <p:cNvPr id="72" name="Google Shape;72;p1"/>
          <p:cNvPicPr preferRelativeResize="0"/>
          <p:nvPr/>
        </p:nvPicPr>
        <p:blipFill rotWithShape="1">
          <a:blip r:embed="rId4">
            <a:alphaModFix/>
          </a:blip>
          <a:srcRect l="24651" t="16548" r="24646"/>
          <a:stretch/>
        </p:blipFill>
        <p:spPr>
          <a:xfrm>
            <a:off x="-91997" y="2214212"/>
            <a:ext cx="3517446" cy="2996748"/>
          </a:xfrm>
          <a:prstGeom prst="rect">
            <a:avLst/>
          </a:prstGeom>
          <a:noFill/>
          <a:ln>
            <a:noFill/>
          </a:ln>
        </p:spPr>
      </p:pic>
      <p:sp>
        <p:nvSpPr>
          <p:cNvPr id="73" name="Google Shape;73;p1"/>
          <p:cNvSpPr txBox="1"/>
          <p:nvPr/>
        </p:nvSpPr>
        <p:spPr>
          <a:xfrm rot="828">
            <a:off x="2791832" y="1907722"/>
            <a:ext cx="3817476" cy="674279"/>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dk1"/>
              </a:buClr>
              <a:buSzPts val="5200"/>
              <a:buFont typeface="Kodchasan Medium"/>
              <a:buNone/>
            </a:pPr>
            <a:r>
              <a:rPr lang="en-US" sz="2000" b="0" i="0" u="none" strike="noStrike" cap="none">
                <a:solidFill>
                  <a:srgbClr val="6634C3"/>
                </a:solidFill>
                <a:latin typeface="Kodchasan Medium"/>
                <a:ea typeface="Kodchasan Medium"/>
                <a:cs typeface="Kodchasan Medium"/>
                <a:sym typeface="Kodchasan Medium"/>
              </a:rPr>
              <a:t>Fault Detection | Electrical</a:t>
            </a:r>
            <a:endParaRPr sz="2000" b="0" i="0" u="none" strike="noStrike" cap="none">
              <a:solidFill>
                <a:srgbClr val="6634C3"/>
              </a:solidFill>
              <a:latin typeface="Kodchasan Medium"/>
              <a:ea typeface="Kodchasan Medium"/>
              <a:cs typeface="Kodchasan Medium"/>
              <a:sym typeface="Kodchasan Medium"/>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cxnSp>
        <p:nvCxnSpPr>
          <p:cNvPr id="78" name="Google Shape;78;p2"/>
          <p:cNvCxnSpPr/>
          <p:nvPr/>
        </p:nvCxnSpPr>
        <p:spPr>
          <a:xfrm>
            <a:off x="4760649" y="1637468"/>
            <a:ext cx="2000700" cy="724800"/>
          </a:xfrm>
          <a:prstGeom prst="straightConnector1">
            <a:avLst/>
          </a:prstGeom>
          <a:noFill/>
          <a:ln w="9525" cap="flat" cmpd="sng">
            <a:solidFill>
              <a:schemeClr val="accent3"/>
            </a:solidFill>
            <a:prstDash val="dash"/>
            <a:round/>
            <a:headEnd type="none" w="sm" len="sm"/>
            <a:tailEnd type="none" w="sm" len="sm"/>
          </a:ln>
        </p:spPr>
      </p:cxnSp>
      <p:cxnSp>
        <p:nvCxnSpPr>
          <p:cNvPr id="79" name="Google Shape;79;p2"/>
          <p:cNvCxnSpPr/>
          <p:nvPr/>
        </p:nvCxnSpPr>
        <p:spPr>
          <a:xfrm rot="10800000" flipH="1">
            <a:off x="2670974" y="1736993"/>
            <a:ext cx="2120100" cy="754200"/>
          </a:xfrm>
          <a:prstGeom prst="straightConnector1">
            <a:avLst/>
          </a:prstGeom>
          <a:noFill/>
          <a:ln w="9525" cap="flat" cmpd="sng">
            <a:solidFill>
              <a:schemeClr val="accent3"/>
            </a:solidFill>
            <a:prstDash val="dash"/>
            <a:round/>
            <a:headEnd type="none" w="sm" len="sm"/>
            <a:tailEnd type="none" w="sm" len="sm"/>
          </a:ln>
        </p:spPr>
      </p:cxnSp>
      <p:sp>
        <p:nvSpPr>
          <p:cNvPr id="80" name="Google Shape;80;p2"/>
          <p:cNvSpPr txBox="1">
            <a:spLocks noGrp="1"/>
          </p:cNvSpPr>
          <p:nvPr>
            <p:ph type="title" idx="3"/>
          </p:nvPr>
        </p:nvSpPr>
        <p:spPr>
          <a:xfrm>
            <a:off x="595100" y="357525"/>
            <a:ext cx="6729900" cy="650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400"/>
              <a:buNone/>
            </a:pPr>
            <a:r>
              <a:rPr lang="en-US">
                <a:solidFill>
                  <a:srgbClr val="6634C3"/>
                </a:solidFill>
              </a:rPr>
              <a:t>27 AGENDA</a:t>
            </a:r>
            <a:endParaRPr>
              <a:solidFill>
                <a:srgbClr val="6634C3"/>
              </a:solidFill>
            </a:endParaRPr>
          </a:p>
        </p:txBody>
      </p:sp>
      <p:sp>
        <p:nvSpPr>
          <p:cNvPr id="81" name="Google Shape;81;p2"/>
          <p:cNvSpPr txBox="1">
            <a:spLocks noGrp="1"/>
          </p:cNvSpPr>
          <p:nvPr>
            <p:ph type="subTitle" idx="5"/>
          </p:nvPr>
        </p:nvSpPr>
        <p:spPr>
          <a:xfrm flipH="1">
            <a:off x="1476375" y="2974209"/>
            <a:ext cx="2077720" cy="850511"/>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1800"/>
              <a:buNone/>
            </a:pPr>
            <a:r>
              <a:rPr lang="en-US">
                <a:solidFill>
                  <a:srgbClr val="5E4C72"/>
                </a:solidFill>
              </a:rPr>
              <a:t>Stepper Motor</a:t>
            </a:r>
            <a:endParaRPr>
              <a:solidFill>
                <a:srgbClr val="5E4C72"/>
              </a:solidFill>
            </a:endParaRPr>
          </a:p>
        </p:txBody>
      </p:sp>
      <p:sp>
        <p:nvSpPr>
          <p:cNvPr id="82" name="Google Shape;82;p2"/>
          <p:cNvSpPr txBox="1">
            <a:spLocks noGrp="1"/>
          </p:cNvSpPr>
          <p:nvPr>
            <p:ph type="subTitle" idx="6"/>
          </p:nvPr>
        </p:nvSpPr>
        <p:spPr>
          <a:xfrm>
            <a:off x="5521595" y="3291158"/>
            <a:ext cx="2830531" cy="874057"/>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1800"/>
              <a:buNone/>
            </a:pPr>
            <a:r>
              <a:rPr lang="en-US">
                <a:solidFill>
                  <a:srgbClr val="5E4C72"/>
                </a:solidFill>
              </a:rPr>
              <a:t>Interview questions &amp; News</a:t>
            </a:r>
            <a:endParaRPr>
              <a:solidFill>
                <a:srgbClr val="5E4C72"/>
              </a:solidFill>
            </a:endParaRPr>
          </a:p>
        </p:txBody>
      </p:sp>
      <p:sp>
        <p:nvSpPr>
          <p:cNvPr id="83" name="Google Shape;83;p2"/>
          <p:cNvSpPr txBox="1">
            <a:spLocks noGrp="1"/>
          </p:cNvSpPr>
          <p:nvPr>
            <p:ph type="subTitle" idx="7"/>
          </p:nvPr>
        </p:nvSpPr>
        <p:spPr>
          <a:xfrm flipH="1">
            <a:off x="3366165" y="2432599"/>
            <a:ext cx="2774447" cy="6501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1800"/>
              <a:buNone/>
            </a:pPr>
            <a:r>
              <a:rPr lang="en-US">
                <a:solidFill>
                  <a:srgbClr val="5E4C72"/>
                </a:solidFill>
              </a:rPr>
              <a:t>Interfacing Stepper Motor</a:t>
            </a:r>
            <a:endParaRPr>
              <a:solidFill>
                <a:srgbClr val="5E4C72"/>
              </a:solidFill>
            </a:endParaRPr>
          </a:p>
        </p:txBody>
      </p:sp>
      <p:sp>
        <p:nvSpPr>
          <p:cNvPr id="84" name="Google Shape;84;p2"/>
          <p:cNvSpPr/>
          <p:nvPr/>
        </p:nvSpPr>
        <p:spPr>
          <a:xfrm>
            <a:off x="2278935" y="1964331"/>
            <a:ext cx="844522" cy="842617"/>
          </a:xfrm>
          <a:custGeom>
            <a:avLst/>
            <a:gdLst/>
            <a:ahLst/>
            <a:cxnLst/>
            <a:rect l="l" t="t" r="r" b="b"/>
            <a:pathLst>
              <a:path w="8868" h="8848" extrusionOk="0">
                <a:moveTo>
                  <a:pt x="4424" y="0"/>
                </a:moveTo>
                <a:cubicBezTo>
                  <a:pt x="1978" y="0"/>
                  <a:pt x="1" y="1977"/>
                  <a:pt x="1" y="4424"/>
                </a:cubicBezTo>
                <a:cubicBezTo>
                  <a:pt x="1" y="6871"/>
                  <a:pt x="1978" y="8848"/>
                  <a:pt x="4424" y="8848"/>
                </a:cubicBezTo>
                <a:cubicBezTo>
                  <a:pt x="6871" y="8848"/>
                  <a:pt x="8868" y="6871"/>
                  <a:pt x="8868" y="4424"/>
                </a:cubicBezTo>
                <a:cubicBezTo>
                  <a:pt x="8868" y="1977"/>
                  <a:pt x="6871" y="0"/>
                  <a:pt x="4424" y="0"/>
                </a:cubicBezTo>
                <a:close/>
              </a:path>
            </a:pathLst>
          </a:custGeom>
          <a:solidFill>
            <a:srgbClr val="EAD5F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 name="Google Shape;85;p2"/>
          <p:cNvSpPr/>
          <p:nvPr/>
        </p:nvSpPr>
        <p:spPr>
          <a:xfrm>
            <a:off x="4147243" y="1194279"/>
            <a:ext cx="1105493" cy="1087927"/>
          </a:xfrm>
          <a:custGeom>
            <a:avLst/>
            <a:gdLst/>
            <a:ahLst/>
            <a:cxnLst/>
            <a:rect l="l" t="t" r="r" b="b"/>
            <a:pathLst>
              <a:path w="17369" h="17093" extrusionOk="0">
                <a:moveTo>
                  <a:pt x="9648" y="1"/>
                </a:moveTo>
                <a:cubicBezTo>
                  <a:pt x="7396" y="1"/>
                  <a:pt x="5220" y="1038"/>
                  <a:pt x="3803" y="2882"/>
                </a:cubicBezTo>
                <a:cubicBezTo>
                  <a:pt x="1" y="7815"/>
                  <a:pt x="3668" y="14770"/>
                  <a:pt x="9608" y="14770"/>
                </a:cubicBezTo>
                <a:cubicBezTo>
                  <a:pt x="9937" y="14770"/>
                  <a:pt x="10273" y="14749"/>
                  <a:pt x="10615" y="14705"/>
                </a:cubicBezTo>
                <a:cubicBezTo>
                  <a:pt x="10870" y="14665"/>
                  <a:pt x="11104" y="14626"/>
                  <a:pt x="11359" y="14568"/>
                </a:cubicBezTo>
                <a:lnTo>
                  <a:pt x="14784" y="17093"/>
                </a:lnTo>
                <a:lnTo>
                  <a:pt x="13473" y="13706"/>
                </a:lnTo>
                <a:cubicBezTo>
                  <a:pt x="15979" y="12199"/>
                  <a:pt x="17368" y="9341"/>
                  <a:pt x="16996" y="6425"/>
                </a:cubicBezTo>
                <a:lnTo>
                  <a:pt x="16977" y="6425"/>
                </a:lnTo>
                <a:cubicBezTo>
                  <a:pt x="16585" y="3469"/>
                  <a:pt x="14452" y="1022"/>
                  <a:pt x="11574" y="259"/>
                </a:cubicBezTo>
                <a:cubicBezTo>
                  <a:pt x="10936" y="85"/>
                  <a:pt x="10289" y="1"/>
                  <a:pt x="9648" y="1"/>
                </a:cubicBezTo>
                <a:close/>
              </a:path>
            </a:pathLst>
          </a:custGeom>
          <a:solidFill>
            <a:srgbClr val="EAD5F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 name="Google Shape;86;p2"/>
          <p:cNvSpPr/>
          <p:nvPr/>
        </p:nvSpPr>
        <p:spPr>
          <a:xfrm>
            <a:off x="6140612" y="1585476"/>
            <a:ext cx="1344630" cy="1222824"/>
          </a:xfrm>
          <a:custGeom>
            <a:avLst/>
            <a:gdLst/>
            <a:ahLst/>
            <a:cxnLst/>
            <a:rect l="l" t="t" r="r" b="b"/>
            <a:pathLst>
              <a:path w="23823" h="21664" extrusionOk="0">
                <a:moveTo>
                  <a:pt x="11909" y="0"/>
                </a:moveTo>
                <a:cubicBezTo>
                  <a:pt x="6991" y="0"/>
                  <a:pt x="2544" y="3357"/>
                  <a:pt x="1370" y="8336"/>
                </a:cubicBezTo>
                <a:cubicBezTo>
                  <a:pt x="0" y="14170"/>
                  <a:pt x="3602" y="20003"/>
                  <a:pt x="9415" y="21373"/>
                </a:cubicBezTo>
                <a:cubicBezTo>
                  <a:pt x="10253" y="21570"/>
                  <a:pt x="11090" y="21664"/>
                  <a:pt x="11914" y="21664"/>
                </a:cubicBezTo>
                <a:cubicBezTo>
                  <a:pt x="16831" y="21664"/>
                  <a:pt x="21279" y="18307"/>
                  <a:pt x="22452" y="13328"/>
                </a:cubicBezTo>
                <a:cubicBezTo>
                  <a:pt x="23822" y="7495"/>
                  <a:pt x="20221" y="1662"/>
                  <a:pt x="14407" y="291"/>
                </a:cubicBezTo>
                <a:cubicBezTo>
                  <a:pt x="13570" y="95"/>
                  <a:pt x="12733" y="0"/>
                  <a:pt x="11909" y="0"/>
                </a:cubicBezTo>
                <a:close/>
              </a:path>
            </a:pathLst>
          </a:custGeom>
          <a:solidFill>
            <a:srgbClr val="EAD5F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 name="Google Shape;87;p2"/>
          <p:cNvSpPr txBox="1">
            <a:spLocks noGrp="1"/>
          </p:cNvSpPr>
          <p:nvPr>
            <p:ph type="title" idx="9"/>
          </p:nvPr>
        </p:nvSpPr>
        <p:spPr>
          <a:xfrm>
            <a:off x="2338420" y="2108418"/>
            <a:ext cx="725400" cy="577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5500"/>
              <a:buNone/>
            </a:pPr>
            <a:r>
              <a:rPr lang="en-US"/>
              <a:t>01</a:t>
            </a:r>
            <a:endParaRPr/>
          </a:p>
        </p:txBody>
      </p:sp>
      <p:sp>
        <p:nvSpPr>
          <p:cNvPr id="88" name="Google Shape;88;p2"/>
          <p:cNvSpPr txBox="1">
            <a:spLocks noGrp="1"/>
          </p:cNvSpPr>
          <p:nvPr>
            <p:ph type="title" idx="8"/>
          </p:nvPr>
        </p:nvSpPr>
        <p:spPr>
          <a:xfrm>
            <a:off x="4093810" y="1367611"/>
            <a:ext cx="1323600" cy="577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5500"/>
              <a:buNone/>
            </a:pPr>
            <a:r>
              <a:rPr lang="en-US"/>
              <a:t>02</a:t>
            </a:r>
            <a:endParaRPr/>
          </a:p>
        </p:txBody>
      </p:sp>
      <p:sp>
        <p:nvSpPr>
          <p:cNvPr id="89" name="Google Shape;89;p2"/>
          <p:cNvSpPr txBox="1">
            <a:spLocks noGrp="1"/>
          </p:cNvSpPr>
          <p:nvPr>
            <p:ph type="title"/>
          </p:nvPr>
        </p:nvSpPr>
        <p:spPr>
          <a:xfrm flipH="1">
            <a:off x="6202293" y="1910761"/>
            <a:ext cx="1209600" cy="577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5500"/>
              <a:buNone/>
            </a:pPr>
            <a:r>
              <a:rPr lang="en-US"/>
              <a:t>03</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8"/>
                                        </p:tgtEl>
                                        <p:attrNameLst>
                                          <p:attrName>style.visibility</p:attrName>
                                        </p:attrNameLst>
                                      </p:cBhvr>
                                      <p:to>
                                        <p:strVal val="visible"/>
                                      </p:to>
                                    </p:set>
                                    <p:animEffect transition="in" filter="fade">
                                      <p:cBhvr>
                                        <p:cTn id="7" dur="500"/>
                                        <p:tgtEl>
                                          <p:spTgt spid="88"/>
                                        </p:tgtEl>
                                      </p:cBhvr>
                                    </p:animEffect>
                                  </p:childTnLst>
                                </p:cTn>
                              </p:par>
                              <p:par>
                                <p:cTn id="8" presetID="10" presetClass="entr" presetSubtype="0" fill="hold" nodeType="withEffect">
                                  <p:stCondLst>
                                    <p:cond delay="0"/>
                                  </p:stCondLst>
                                  <p:childTnLst>
                                    <p:set>
                                      <p:cBhvr>
                                        <p:cTn id="9" dur="1" fill="hold">
                                          <p:stCondLst>
                                            <p:cond delay="0"/>
                                          </p:stCondLst>
                                        </p:cTn>
                                        <p:tgtEl>
                                          <p:spTgt spid="85"/>
                                        </p:tgtEl>
                                        <p:attrNameLst>
                                          <p:attrName>style.visibility</p:attrName>
                                        </p:attrNameLst>
                                      </p:cBhvr>
                                      <p:to>
                                        <p:strVal val="visible"/>
                                      </p:to>
                                    </p:set>
                                    <p:animEffect transition="in" filter="fade">
                                      <p:cBhvr>
                                        <p:cTn id="10" dur="500"/>
                                        <p:tgtEl>
                                          <p:spTgt spid="85"/>
                                        </p:tgtEl>
                                      </p:cBhvr>
                                    </p:animEffect>
                                  </p:childTnLst>
                                </p:cTn>
                              </p:par>
                              <p:par>
                                <p:cTn id="11" presetID="10" presetClass="entr" presetSubtype="0" fill="hold" nodeType="withEffect">
                                  <p:stCondLst>
                                    <p:cond delay="0"/>
                                  </p:stCondLst>
                                  <p:childTnLst>
                                    <p:set>
                                      <p:cBhvr>
                                        <p:cTn id="12" dur="1" fill="hold">
                                          <p:stCondLst>
                                            <p:cond delay="0"/>
                                          </p:stCondLst>
                                        </p:cTn>
                                        <p:tgtEl>
                                          <p:spTgt spid="79"/>
                                        </p:tgtEl>
                                        <p:attrNameLst>
                                          <p:attrName>style.visibility</p:attrName>
                                        </p:attrNameLst>
                                      </p:cBhvr>
                                      <p:to>
                                        <p:strVal val="visible"/>
                                      </p:to>
                                    </p:set>
                                    <p:animEffect transition="in" filter="fade">
                                      <p:cBhvr>
                                        <p:cTn id="13" dur="500"/>
                                        <p:tgtEl>
                                          <p:spTgt spid="79"/>
                                        </p:tgtEl>
                                      </p:cBhvr>
                                    </p:animEffect>
                                  </p:childTnLst>
                                </p:cTn>
                              </p:par>
                              <p:par>
                                <p:cTn id="14" presetID="10" presetClass="entr" presetSubtype="0" fill="hold" nodeType="withEffect">
                                  <p:stCondLst>
                                    <p:cond delay="0"/>
                                  </p:stCondLst>
                                  <p:childTnLst>
                                    <p:set>
                                      <p:cBhvr>
                                        <p:cTn id="15" dur="1" fill="hold">
                                          <p:stCondLst>
                                            <p:cond delay="0"/>
                                          </p:stCondLst>
                                        </p:cTn>
                                        <p:tgtEl>
                                          <p:spTgt spid="83">
                                            <p:txEl>
                                              <p:pRg st="0" end="0"/>
                                            </p:txEl>
                                          </p:spTgt>
                                        </p:tgtEl>
                                        <p:attrNameLst>
                                          <p:attrName>style.visibility</p:attrName>
                                        </p:attrNameLst>
                                      </p:cBhvr>
                                      <p:to>
                                        <p:strVal val="visible"/>
                                      </p:to>
                                    </p:set>
                                    <p:animEffect transition="in" filter="fade">
                                      <p:cBhvr>
                                        <p:cTn id="16" dur="500"/>
                                        <p:tgtEl>
                                          <p:spTgt spid="83">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89"/>
                                        </p:tgtEl>
                                        <p:attrNameLst>
                                          <p:attrName>style.visibility</p:attrName>
                                        </p:attrNameLst>
                                      </p:cBhvr>
                                      <p:to>
                                        <p:strVal val="visible"/>
                                      </p:to>
                                    </p:set>
                                    <p:animEffect transition="in" filter="fade">
                                      <p:cBhvr>
                                        <p:cTn id="21" dur="500"/>
                                        <p:tgtEl>
                                          <p:spTgt spid="89"/>
                                        </p:tgtEl>
                                      </p:cBhvr>
                                    </p:animEffect>
                                  </p:childTnLst>
                                </p:cTn>
                              </p:par>
                              <p:par>
                                <p:cTn id="22" presetID="10" presetClass="entr" presetSubtype="0" fill="hold" nodeType="withEffect">
                                  <p:stCondLst>
                                    <p:cond delay="0"/>
                                  </p:stCondLst>
                                  <p:childTnLst>
                                    <p:set>
                                      <p:cBhvr>
                                        <p:cTn id="23" dur="1" fill="hold">
                                          <p:stCondLst>
                                            <p:cond delay="0"/>
                                          </p:stCondLst>
                                        </p:cTn>
                                        <p:tgtEl>
                                          <p:spTgt spid="86"/>
                                        </p:tgtEl>
                                        <p:attrNameLst>
                                          <p:attrName>style.visibility</p:attrName>
                                        </p:attrNameLst>
                                      </p:cBhvr>
                                      <p:to>
                                        <p:strVal val="visible"/>
                                      </p:to>
                                    </p:set>
                                    <p:animEffect transition="in" filter="fade">
                                      <p:cBhvr>
                                        <p:cTn id="24" dur="500"/>
                                        <p:tgtEl>
                                          <p:spTgt spid="86"/>
                                        </p:tgtEl>
                                      </p:cBhvr>
                                    </p:animEffect>
                                  </p:childTnLst>
                                </p:cTn>
                              </p:par>
                              <p:par>
                                <p:cTn id="25" presetID="10" presetClass="entr" presetSubtype="0" fill="hold" nodeType="withEffect">
                                  <p:stCondLst>
                                    <p:cond delay="0"/>
                                  </p:stCondLst>
                                  <p:childTnLst>
                                    <p:set>
                                      <p:cBhvr>
                                        <p:cTn id="26" dur="1" fill="hold">
                                          <p:stCondLst>
                                            <p:cond delay="0"/>
                                          </p:stCondLst>
                                        </p:cTn>
                                        <p:tgtEl>
                                          <p:spTgt spid="82">
                                            <p:txEl>
                                              <p:pRg st="0" end="0"/>
                                            </p:txEl>
                                          </p:spTgt>
                                        </p:tgtEl>
                                        <p:attrNameLst>
                                          <p:attrName>style.visibility</p:attrName>
                                        </p:attrNameLst>
                                      </p:cBhvr>
                                      <p:to>
                                        <p:strVal val="visible"/>
                                      </p:to>
                                    </p:set>
                                    <p:animEffect transition="in" filter="fade">
                                      <p:cBhvr>
                                        <p:cTn id="27" dur="500"/>
                                        <p:tgtEl>
                                          <p:spTgt spid="82">
                                            <p:txEl>
                                              <p:pRg st="0" end="0"/>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78"/>
                                        </p:tgtEl>
                                        <p:attrNameLst>
                                          <p:attrName>style.visibility</p:attrName>
                                        </p:attrNameLst>
                                      </p:cBhvr>
                                      <p:to>
                                        <p:strVal val="visible"/>
                                      </p:to>
                                    </p:set>
                                    <p:animEffect transition="in" filter="fade">
                                      <p:cBhvr>
                                        <p:cTn id="30"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3"/>
          <p:cNvSpPr txBox="1">
            <a:spLocks noGrp="1"/>
          </p:cNvSpPr>
          <p:nvPr>
            <p:ph type="title"/>
          </p:nvPr>
        </p:nvSpPr>
        <p:spPr>
          <a:xfrm>
            <a:off x="595099" y="357525"/>
            <a:ext cx="8691775" cy="650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400"/>
              <a:buNone/>
            </a:pPr>
            <a:r>
              <a:rPr lang="en-US" sz="2400">
                <a:solidFill>
                  <a:schemeClr val="accent1"/>
                </a:solidFill>
              </a:rPr>
              <a:t>Stepper Motor</a:t>
            </a:r>
            <a:endParaRPr sz="2400">
              <a:solidFill>
                <a:schemeClr val="accent1"/>
              </a:solidFill>
              <a:latin typeface="Kodchasan Medium"/>
              <a:ea typeface="Kodchasan Medium"/>
              <a:cs typeface="Kodchasan Medium"/>
              <a:sym typeface="Kodchasan Medium"/>
            </a:endParaRPr>
          </a:p>
        </p:txBody>
      </p:sp>
      <p:sp>
        <p:nvSpPr>
          <p:cNvPr id="95" name="Google Shape;95;p3"/>
          <p:cNvSpPr txBox="1">
            <a:spLocks noGrp="1"/>
          </p:cNvSpPr>
          <p:nvPr>
            <p:ph type="body" idx="1"/>
          </p:nvPr>
        </p:nvSpPr>
        <p:spPr>
          <a:xfrm>
            <a:off x="595099" y="1176413"/>
            <a:ext cx="4834651" cy="117043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None/>
            </a:pPr>
            <a:r>
              <a:rPr lang="en-US"/>
              <a:t>The stepper motor is used for precise positioning with a motor, such as hard disk drives, robotics, antennas, telescopes, and some toys. </a:t>
            </a:r>
            <a:endParaRPr/>
          </a:p>
          <a:p>
            <a:pPr marL="0" lvl="0" indent="0" algn="l" rtl="0">
              <a:lnSpc>
                <a:spcPct val="100000"/>
              </a:lnSpc>
              <a:spcBef>
                <a:spcPts val="0"/>
              </a:spcBef>
              <a:spcAft>
                <a:spcPts val="0"/>
              </a:spcAft>
              <a:buClr>
                <a:schemeClr val="dk1"/>
              </a:buClr>
              <a:buSzPts val="1100"/>
              <a:buNone/>
            </a:pPr>
            <a:endParaRPr/>
          </a:p>
          <a:p>
            <a:pPr marL="0" lvl="0" indent="0" algn="l" rtl="0">
              <a:lnSpc>
                <a:spcPct val="100000"/>
              </a:lnSpc>
              <a:spcBef>
                <a:spcPts val="0"/>
              </a:spcBef>
              <a:spcAft>
                <a:spcPts val="0"/>
              </a:spcAft>
              <a:buClr>
                <a:schemeClr val="dk1"/>
              </a:buClr>
              <a:buSzPts val="1100"/>
              <a:buNone/>
            </a:pPr>
            <a:r>
              <a:rPr lang="en-US"/>
              <a:t>Stepper motors cannot run at high speeds, but have a high holding torque.</a:t>
            </a:r>
            <a:endParaRPr/>
          </a:p>
        </p:txBody>
      </p:sp>
      <p:sp>
        <p:nvSpPr>
          <p:cNvPr id="96" name="Google Shape;96;p3"/>
          <p:cNvSpPr/>
          <p:nvPr/>
        </p:nvSpPr>
        <p:spPr>
          <a:xfrm>
            <a:off x="6787000" y="957900"/>
            <a:ext cx="351900" cy="369350"/>
          </a:xfrm>
          <a:custGeom>
            <a:avLst/>
            <a:gdLst/>
            <a:ahLst/>
            <a:cxnLst/>
            <a:rect l="l" t="t" r="r" b="b"/>
            <a:pathLst>
              <a:path w="14076" h="14774" fill="none" extrusionOk="0">
                <a:moveTo>
                  <a:pt x="9830" y="2153"/>
                </a:moveTo>
                <a:cubicBezTo>
                  <a:pt x="5003" y="1"/>
                  <a:pt x="1" y="4712"/>
                  <a:pt x="1862" y="9656"/>
                </a:cubicBezTo>
                <a:cubicBezTo>
                  <a:pt x="3665" y="14541"/>
                  <a:pt x="10586" y="14774"/>
                  <a:pt x="12738" y="10005"/>
                </a:cubicBezTo>
                <a:cubicBezTo>
                  <a:pt x="14076" y="7038"/>
                  <a:pt x="12796" y="3549"/>
                  <a:pt x="9830" y="2153"/>
                </a:cubicBezTo>
                <a:close/>
              </a:path>
            </a:pathLst>
          </a:custGeom>
          <a:noFill/>
          <a:ln w="20350" cap="flat" cmpd="sng">
            <a:solidFill>
              <a:srgbClr val="FF59D6"/>
            </a:solidFill>
            <a:prstDash val="solid"/>
            <a:miter lim="5816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 name="Google Shape;97;p3"/>
          <p:cNvSpPr/>
          <p:nvPr/>
        </p:nvSpPr>
        <p:spPr>
          <a:xfrm>
            <a:off x="6854400" y="730788"/>
            <a:ext cx="133675" cy="115175"/>
          </a:xfrm>
          <a:custGeom>
            <a:avLst/>
            <a:gdLst/>
            <a:ahLst/>
            <a:cxnLst/>
            <a:rect l="l" t="t" r="r" b="b"/>
            <a:pathLst>
              <a:path w="5347" h="4607" extrusionOk="0">
                <a:moveTo>
                  <a:pt x="2727" y="1"/>
                </a:moveTo>
                <a:cubicBezTo>
                  <a:pt x="1208" y="1"/>
                  <a:pt x="1" y="1546"/>
                  <a:pt x="577" y="3130"/>
                </a:cubicBezTo>
                <a:cubicBezTo>
                  <a:pt x="964" y="4112"/>
                  <a:pt x="1853" y="4607"/>
                  <a:pt x="2738" y="4607"/>
                </a:cubicBezTo>
                <a:cubicBezTo>
                  <a:pt x="3583" y="4607"/>
                  <a:pt x="4425" y="4156"/>
                  <a:pt x="4823" y="3246"/>
                </a:cubicBezTo>
                <a:cubicBezTo>
                  <a:pt x="5346" y="2083"/>
                  <a:pt x="4823" y="746"/>
                  <a:pt x="3718" y="222"/>
                </a:cubicBezTo>
                <a:cubicBezTo>
                  <a:pt x="3383" y="70"/>
                  <a:pt x="3048" y="1"/>
                  <a:pt x="2727" y="1"/>
                </a:cubicBezTo>
                <a:close/>
              </a:path>
            </a:pathLst>
          </a:custGeom>
          <a:solidFill>
            <a:srgbClr val="C08C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 name="Google Shape;98;p3"/>
          <p:cNvSpPr/>
          <p:nvPr/>
        </p:nvSpPr>
        <p:spPr>
          <a:xfrm>
            <a:off x="7249400" y="711300"/>
            <a:ext cx="152700" cy="154150"/>
          </a:xfrm>
          <a:custGeom>
            <a:avLst/>
            <a:gdLst/>
            <a:ahLst/>
            <a:cxnLst/>
            <a:rect l="l" t="t" r="r" b="b"/>
            <a:pathLst>
              <a:path w="6108" h="6166" fill="none" extrusionOk="0">
                <a:moveTo>
                  <a:pt x="3665" y="233"/>
                </a:moveTo>
                <a:cubicBezTo>
                  <a:pt x="1396" y="1"/>
                  <a:pt x="0" y="2618"/>
                  <a:pt x="1454" y="4421"/>
                </a:cubicBezTo>
                <a:cubicBezTo>
                  <a:pt x="2850" y="6166"/>
                  <a:pt x="5758" y="5351"/>
                  <a:pt x="5991" y="3083"/>
                </a:cubicBezTo>
                <a:cubicBezTo>
                  <a:pt x="6107" y="1629"/>
                  <a:pt x="5119" y="408"/>
                  <a:pt x="3665" y="233"/>
                </a:cubicBezTo>
                <a:close/>
              </a:path>
            </a:pathLst>
          </a:custGeom>
          <a:noFill/>
          <a:ln w="20350" cap="flat" cmpd="sng">
            <a:solidFill>
              <a:schemeClr val="accent1"/>
            </a:solidFill>
            <a:prstDash val="solid"/>
            <a:miter lim="5816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 name="Google Shape;99;p3"/>
          <p:cNvSpPr/>
          <p:nvPr/>
        </p:nvSpPr>
        <p:spPr>
          <a:xfrm>
            <a:off x="5429750" y="4549113"/>
            <a:ext cx="141850" cy="108775"/>
          </a:xfrm>
          <a:custGeom>
            <a:avLst/>
            <a:gdLst/>
            <a:ahLst/>
            <a:cxnLst/>
            <a:rect l="l" t="t" r="r" b="b"/>
            <a:pathLst>
              <a:path w="5674" h="4351" extrusionOk="0">
                <a:moveTo>
                  <a:pt x="2837" y="0"/>
                </a:moveTo>
                <a:cubicBezTo>
                  <a:pt x="2148" y="0"/>
                  <a:pt x="1478" y="323"/>
                  <a:pt x="1078" y="940"/>
                </a:cubicBezTo>
                <a:cubicBezTo>
                  <a:pt x="0" y="2395"/>
                  <a:pt x="1121" y="4351"/>
                  <a:pt x="2819" y="4351"/>
                </a:cubicBezTo>
                <a:cubicBezTo>
                  <a:pt x="2953" y="4351"/>
                  <a:pt x="3090" y="4338"/>
                  <a:pt x="3230" y="4313"/>
                </a:cubicBezTo>
                <a:cubicBezTo>
                  <a:pt x="5150" y="3964"/>
                  <a:pt x="5673" y="1463"/>
                  <a:pt x="4045" y="358"/>
                </a:cubicBezTo>
                <a:cubicBezTo>
                  <a:pt x="3673" y="117"/>
                  <a:pt x="3252" y="0"/>
                  <a:pt x="2837" y="0"/>
                </a:cubicBezTo>
                <a:close/>
              </a:path>
            </a:pathLst>
          </a:custGeom>
          <a:solidFill>
            <a:srgbClr val="8348F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 name="Google Shape;100;p3"/>
          <p:cNvSpPr/>
          <p:nvPr/>
        </p:nvSpPr>
        <p:spPr>
          <a:xfrm>
            <a:off x="5571600" y="4115250"/>
            <a:ext cx="314075" cy="265075"/>
          </a:xfrm>
          <a:custGeom>
            <a:avLst/>
            <a:gdLst/>
            <a:ahLst/>
            <a:cxnLst/>
            <a:rect l="l" t="t" r="r" b="b"/>
            <a:pathLst>
              <a:path w="12563" h="10603" extrusionOk="0">
                <a:moveTo>
                  <a:pt x="6702" y="0"/>
                </a:moveTo>
                <a:cubicBezTo>
                  <a:pt x="4986" y="0"/>
                  <a:pt x="3259" y="812"/>
                  <a:pt x="2209" y="2537"/>
                </a:cubicBezTo>
                <a:cubicBezTo>
                  <a:pt x="1" y="6166"/>
                  <a:pt x="2737" y="10603"/>
                  <a:pt x="6679" y="10603"/>
                </a:cubicBezTo>
                <a:cubicBezTo>
                  <a:pt x="7096" y="10603"/>
                  <a:pt x="7527" y="10553"/>
                  <a:pt x="7968" y="10447"/>
                </a:cubicBezTo>
                <a:cubicBezTo>
                  <a:pt x="10817" y="9749"/>
                  <a:pt x="12562" y="6899"/>
                  <a:pt x="11864" y="4049"/>
                </a:cubicBezTo>
                <a:cubicBezTo>
                  <a:pt x="11234" y="1429"/>
                  <a:pt x="8978" y="0"/>
                  <a:pt x="6702" y="0"/>
                </a:cubicBezTo>
                <a:close/>
              </a:path>
            </a:pathLst>
          </a:custGeom>
          <a:solidFill>
            <a:srgbClr val="C08C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01" name="Google Shape;101;p3"/>
          <p:cNvPicPr preferRelativeResize="0"/>
          <p:nvPr/>
        </p:nvPicPr>
        <p:blipFill rotWithShape="1">
          <a:blip r:embed="rId3">
            <a:alphaModFix/>
          </a:blip>
          <a:srcRect/>
          <a:stretch/>
        </p:blipFill>
        <p:spPr>
          <a:xfrm>
            <a:off x="6787000" y="1327250"/>
            <a:ext cx="1866900" cy="1866900"/>
          </a:xfrm>
          <a:prstGeom prst="rect">
            <a:avLst/>
          </a:prstGeom>
          <a:noFill/>
          <a:ln>
            <a:noFill/>
          </a:ln>
        </p:spPr>
      </p:pic>
      <p:pic>
        <p:nvPicPr>
          <p:cNvPr id="102" name="Google Shape;102;p3"/>
          <p:cNvPicPr preferRelativeResize="0"/>
          <p:nvPr/>
        </p:nvPicPr>
        <p:blipFill rotWithShape="1">
          <a:blip r:embed="rId4">
            <a:alphaModFix/>
          </a:blip>
          <a:srcRect/>
          <a:stretch/>
        </p:blipFill>
        <p:spPr>
          <a:xfrm>
            <a:off x="6787000" y="3181800"/>
            <a:ext cx="1866900" cy="18669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4"/>
          <p:cNvSpPr txBox="1">
            <a:spLocks noGrp="1"/>
          </p:cNvSpPr>
          <p:nvPr>
            <p:ph type="title"/>
          </p:nvPr>
        </p:nvSpPr>
        <p:spPr>
          <a:xfrm>
            <a:off x="595100" y="357525"/>
            <a:ext cx="7444000" cy="650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400"/>
              <a:buNone/>
            </a:pPr>
            <a:r>
              <a:rPr lang="en-US" sz="2400">
                <a:solidFill>
                  <a:schemeClr val="accent1"/>
                </a:solidFill>
              </a:rPr>
              <a:t>Stepper motor - Arduino</a:t>
            </a:r>
            <a:endParaRPr sz="2400">
              <a:solidFill>
                <a:schemeClr val="accent1"/>
              </a:solidFill>
              <a:latin typeface="Kodchasan Medium"/>
              <a:ea typeface="Kodchasan Medium"/>
              <a:cs typeface="Kodchasan Medium"/>
              <a:sym typeface="Kodchasan Medium"/>
            </a:endParaRPr>
          </a:p>
        </p:txBody>
      </p:sp>
      <p:sp>
        <p:nvSpPr>
          <p:cNvPr id="108" name="Google Shape;108;p4"/>
          <p:cNvSpPr/>
          <p:nvPr/>
        </p:nvSpPr>
        <p:spPr>
          <a:xfrm>
            <a:off x="6787000" y="957900"/>
            <a:ext cx="351900" cy="369350"/>
          </a:xfrm>
          <a:custGeom>
            <a:avLst/>
            <a:gdLst/>
            <a:ahLst/>
            <a:cxnLst/>
            <a:rect l="l" t="t" r="r" b="b"/>
            <a:pathLst>
              <a:path w="14076" h="14774" fill="none" extrusionOk="0">
                <a:moveTo>
                  <a:pt x="9830" y="2153"/>
                </a:moveTo>
                <a:cubicBezTo>
                  <a:pt x="5003" y="1"/>
                  <a:pt x="1" y="4712"/>
                  <a:pt x="1862" y="9656"/>
                </a:cubicBezTo>
                <a:cubicBezTo>
                  <a:pt x="3665" y="14541"/>
                  <a:pt x="10586" y="14774"/>
                  <a:pt x="12738" y="10005"/>
                </a:cubicBezTo>
                <a:cubicBezTo>
                  <a:pt x="14076" y="7038"/>
                  <a:pt x="12796" y="3549"/>
                  <a:pt x="9830" y="2153"/>
                </a:cubicBezTo>
                <a:close/>
              </a:path>
            </a:pathLst>
          </a:custGeom>
          <a:noFill/>
          <a:ln w="20350" cap="flat" cmpd="sng">
            <a:solidFill>
              <a:srgbClr val="FF59D6"/>
            </a:solidFill>
            <a:prstDash val="solid"/>
            <a:miter lim="5816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 name="Google Shape;109;p4"/>
          <p:cNvSpPr/>
          <p:nvPr/>
        </p:nvSpPr>
        <p:spPr>
          <a:xfrm>
            <a:off x="6854400" y="730788"/>
            <a:ext cx="133675" cy="115175"/>
          </a:xfrm>
          <a:custGeom>
            <a:avLst/>
            <a:gdLst/>
            <a:ahLst/>
            <a:cxnLst/>
            <a:rect l="l" t="t" r="r" b="b"/>
            <a:pathLst>
              <a:path w="5347" h="4607" extrusionOk="0">
                <a:moveTo>
                  <a:pt x="2727" y="1"/>
                </a:moveTo>
                <a:cubicBezTo>
                  <a:pt x="1208" y="1"/>
                  <a:pt x="1" y="1546"/>
                  <a:pt x="577" y="3130"/>
                </a:cubicBezTo>
                <a:cubicBezTo>
                  <a:pt x="964" y="4112"/>
                  <a:pt x="1853" y="4607"/>
                  <a:pt x="2738" y="4607"/>
                </a:cubicBezTo>
                <a:cubicBezTo>
                  <a:pt x="3583" y="4607"/>
                  <a:pt x="4425" y="4156"/>
                  <a:pt x="4823" y="3246"/>
                </a:cubicBezTo>
                <a:cubicBezTo>
                  <a:pt x="5346" y="2083"/>
                  <a:pt x="4823" y="746"/>
                  <a:pt x="3718" y="222"/>
                </a:cubicBezTo>
                <a:cubicBezTo>
                  <a:pt x="3383" y="70"/>
                  <a:pt x="3048" y="1"/>
                  <a:pt x="2727" y="1"/>
                </a:cubicBezTo>
                <a:close/>
              </a:path>
            </a:pathLst>
          </a:custGeom>
          <a:solidFill>
            <a:srgbClr val="C08C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 name="Google Shape;110;p4"/>
          <p:cNvSpPr/>
          <p:nvPr/>
        </p:nvSpPr>
        <p:spPr>
          <a:xfrm>
            <a:off x="7249400" y="711300"/>
            <a:ext cx="152700" cy="154150"/>
          </a:xfrm>
          <a:custGeom>
            <a:avLst/>
            <a:gdLst/>
            <a:ahLst/>
            <a:cxnLst/>
            <a:rect l="l" t="t" r="r" b="b"/>
            <a:pathLst>
              <a:path w="6108" h="6166" fill="none" extrusionOk="0">
                <a:moveTo>
                  <a:pt x="3665" y="233"/>
                </a:moveTo>
                <a:cubicBezTo>
                  <a:pt x="1396" y="1"/>
                  <a:pt x="0" y="2618"/>
                  <a:pt x="1454" y="4421"/>
                </a:cubicBezTo>
                <a:cubicBezTo>
                  <a:pt x="2850" y="6166"/>
                  <a:pt x="5758" y="5351"/>
                  <a:pt x="5991" y="3083"/>
                </a:cubicBezTo>
                <a:cubicBezTo>
                  <a:pt x="6107" y="1629"/>
                  <a:pt x="5119" y="408"/>
                  <a:pt x="3665" y="233"/>
                </a:cubicBezTo>
                <a:close/>
              </a:path>
            </a:pathLst>
          </a:custGeom>
          <a:noFill/>
          <a:ln w="20350" cap="flat" cmpd="sng">
            <a:solidFill>
              <a:schemeClr val="accent1"/>
            </a:solidFill>
            <a:prstDash val="solid"/>
            <a:miter lim="5816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 name="Google Shape;111;p4"/>
          <p:cNvSpPr/>
          <p:nvPr/>
        </p:nvSpPr>
        <p:spPr>
          <a:xfrm>
            <a:off x="5429750" y="4549113"/>
            <a:ext cx="141850" cy="108775"/>
          </a:xfrm>
          <a:custGeom>
            <a:avLst/>
            <a:gdLst/>
            <a:ahLst/>
            <a:cxnLst/>
            <a:rect l="l" t="t" r="r" b="b"/>
            <a:pathLst>
              <a:path w="5674" h="4351" extrusionOk="0">
                <a:moveTo>
                  <a:pt x="2837" y="0"/>
                </a:moveTo>
                <a:cubicBezTo>
                  <a:pt x="2148" y="0"/>
                  <a:pt x="1478" y="323"/>
                  <a:pt x="1078" y="940"/>
                </a:cubicBezTo>
                <a:cubicBezTo>
                  <a:pt x="0" y="2395"/>
                  <a:pt x="1121" y="4351"/>
                  <a:pt x="2819" y="4351"/>
                </a:cubicBezTo>
                <a:cubicBezTo>
                  <a:pt x="2953" y="4351"/>
                  <a:pt x="3090" y="4338"/>
                  <a:pt x="3230" y="4313"/>
                </a:cubicBezTo>
                <a:cubicBezTo>
                  <a:pt x="5150" y="3964"/>
                  <a:pt x="5673" y="1463"/>
                  <a:pt x="4045" y="358"/>
                </a:cubicBezTo>
                <a:cubicBezTo>
                  <a:pt x="3673" y="117"/>
                  <a:pt x="3252" y="0"/>
                  <a:pt x="2837" y="0"/>
                </a:cubicBezTo>
                <a:close/>
              </a:path>
            </a:pathLst>
          </a:custGeom>
          <a:solidFill>
            <a:srgbClr val="8348F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4"/>
          <p:cNvSpPr/>
          <p:nvPr/>
        </p:nvSpPr>
        <p:spPr>
          <a:xfrm>
            <a:off x="5571600" y="4115250"/>
            <a:ext cx="314075" cy="265075"/>
          </a:xfrm>
          <a:custGeom>
            <a:avLst/>
            <a:gdLst/>
            <a:ahLst/>
            <a:cxnLst/>
            <a:rect l="l" t="t" r="r" b="b"/>
            <a:pathLst>
              <a:path w="12563" h="10603" extrusionOk="0">
                <a:moveTo>
                  <a:pt x="6702" y="0"/>
                </a:moveTo>
                <a:cubicBezTo>
                  <a:pt x="4986" y="0"/>
                  <a:pt x="3259" y="812"/>
                  <a:pt x="2209" y="2537"/>
                </a:cubicBezTo>
                <a:cubicBezTo>
                  <a:pt x="1" y="6166"/>
                  <a:pt x="2737" y="10603"/>
                  <a:pt x="6679" y="10603"/>
                </a:cubicBezTo>
                <a:cubicBezTo>
                  <a:pt x="7096" y="10603"/>
                  <a:pt x="7527" y="10553"/>
                  <a:pt x="7968" y="10447"/>
                </a:cubicBezTo>
                <a:cubicBezTo>
                  <a:pt x="10817" y="9749"/>
                  <a:pt x="12562" y="6899"/>
                  <a:pt x="11864" y="4049"/>
                </a:cubicBezTo>
                <a:cubicBezTo>
                  <a:pt x="11234" y="1429"/>
                  <a:pt x="8978" y="0"/>
                  <a:pt x="6702" y="0"/>
                </a:cubicBezTo>
                <a:close/>
              </a:path>
            </a:pathLst>
          </a:custGeom>
          <a:solidFill>
            <a:srgbClr val="C08C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13" name="Google Shape;113;p4" descr="OZEKI - How to use a stepper motor in arduino"/>
          <p:cNvPicPr preferRelativeResize="0"/>
          <p:nvPr/>
        </p:nvPicPr>
        <p:blipFill rotWithShape="1">
          <a:blip r:embed="rId3">
            <a:alphaModFix/>
          </a:blip>
          <a:srcRect/>
          <a:stretch/>
        </p:blipFill>
        <p:spPr>
          <a:xfrm>
            <a:off x="2056301" y="1517230"/>
            <a:ext cx="5345799" cy="3140658"/>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5"/>
          <p:cNvSpPr txBox="1">
            <a:spLocks noGrp="1"/>
          </p:cNvSpPr>
          <p:nvPr>
            <p:ph type="title" idx="6"/>
          </p:nvPr>
        </p:nvSpPr>
        <p:spPr>
          <a:xfrm>
            <a:off x="595100" y="357525"/>
            <a:ext cx="6729900" cy="650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400"/>
              <a:buNone/>
            </a:pPr>
            <a:r>
              <a:rPr lang="en-US">
                <a:solidFill>
                  <a:schemeClr val="accent1"/>
                </a:solidFill>
              </a:rPr>
              <a:t>INTERVIEW QUESTIONS</a:t>
            </a:r>
            <a:endParaRPr>
              <a:solidFill>
                <a:schemeClr val="accent1"/>
              </a:solidFill>
            </a:endParaRPr>
          </a:p>
        </p:txBody>
      </p:sp>
      <p:sp>
        <p:nvSpPr>
          <p:cNvPr id="119" name="Google Shape;119;p5"/>
          <p:cNvSpPr/>
          <p:nvPr/>
        </p:nvSpPr>
        <p:spPr>
          <a:xfrm rot="-322676" flipH="1">
            <a:off x="2010034" y="3880981"/>
            <a:ext cx="4885146" cy="3421109"/>
          </a:xfrm>
          <a:custGeom>
            <a:avLst/>
            <a:gdLst/>
            <a:ahLst/>
            <a:cxnLst/>
            <a:rect l="l" t="t" r="r" b="b"/>
            <a:pathLst>
              <a:path w="37285" h="26111" extrusionOk="0">
                <a:moveTo>
                  <a:pt x="22504" y="0"/>
                </a:moveTo>
                <a:cubicBezTo>
                  <a:pt x="17024" y="0"/>
                  <a:pt x="12253" y="2627"/>
                  <a:pt x="9698" y="6531"/>
                </a:cubicBezTo>
                <a:cubicBezTo>
                  <a:pt x="4260" y="7000"/>
                  <a:pt x="0" y="11046"/>
                  <a:pt x="0" y="15973"/>
                </a:cubicBezTo>
                <a:cubicBezTo>
                  <a:pt x="0" y="21212"/>
                  <a:pt x="4814" y="25471"/>
                  <a:pt x="10748" y="25471"/>
                </a:cubicBezTo>
                <a:cubicBezTo>
                  <a:pt x="12353" y="25471"/>
                  <a:pt x="13943" y="25145"/>
                  <a:pt x="15434" y="24520"/>
                </a:cubicBezTo>
                <a:cubicBezTo>
                  <a:pt x="17607" y="25558"/>
                  <a:pt x="19988" y="26111"/>
                  <a:pt x="22412" y="26111"/>
                </a:cubicBezTo>
                <a:cubicBezTo>
                  <a:pt x="22443" y="26111"/>
                  <a:pt x="22474" y="26111"/>
                  <a:pt x="22504" y="26110"/>
                </a:cubicBezTo>
                <a:cubicBezTo>
                  <a:pt x="30668" y="26110"/>
                  <a:pt x="37285" y="20275"/>
                  <a:pt x="37285" y="13062"/>
                </a:cubicBezTo>
                <a:cubicBezTo>
                  <a:pt x="37285" y="5850"/>
                  <a:pt x="30668" y="0"/>
                  <a:pt x="22504" y="0"/>
                </a:cubicBezTo>
                <a:close/>
              </a:path>
            </a:pathLst>
          </a:custGeom>
          <a:solidFill>
            <a:srgbClr val="EAD5F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20" name="Google Shape;120;p5"/>
          <p:cNvPicPr preferRelativeResize="0"/>
          <p:nvPr/>
        </p:nvPicPr>
        <p:blipFill rotWithShape="1">
          <a:blip r:embed="rId3">
            <a:alphaModFix/>
          </a:blip>
          <a:srcRect/>
          <a:stretch/>
        </p:blipFill>
        <p:spPr>
          <a:xfrm>
            <a:off x="2353732" y="2774775"/>
            <a:ext cx="4197750" cy="3646599"/>
          </a:xfrm>
          <a:prstGeom prst="rect">
            <a:avLst/>
          </a:prstGeom>
          <a:noFill/>
          <a:ln>
            <a:noFill/>
          </a:ln>
        </p:spPr>
      </p:pic>
      <p:sp>
        <p:nvSpPr>
          <p:cNvPr id="121" name="Google Shape;121;p5"/>
          <p:cNvSpPr txBox="1">
            <a:spLocks noGrp="1"/>
          </p:cNvSpPr>
          <p:nvPr>
            <p:ph type="ctrTitle"/>
          </p:nvPr>
        </p:nvSpPr>
        <p:spPr>
          <a:xfrm flipH="1">
            <a:off x="87305" y="4333817"/>
            <a:ext cx="2752725" cy="528514"/>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400"/>
              <a:buNone/>
            </a:pPr>
            <a:r>
              <a:rPr lang="en-US" sz="2400"/>
              <a:t>Maxterm and Minterm</a:t>
            </a:r>
            <a:endParaRPr sz="2400"/>
          </a:p>
        </p:txBody>
      </p:sp>
      <p:sp>
        <p:nvSpPr>
          <p:cNvPr id="122" name="Google Shape;122;p5"/>
          <p:cNvSpPr txBox="1">
            <a:spLocks noGrp="1"/>
          </p:cNvSpPr>
          <p:nvPr>
            <p:ph type="ctrTitle" idx="2"/>
          </p:nvPr>
        </p:nvSpPr>
        <p:spPr>
          <a:xfrm flipH="1">
            <a:off x="2609570" y="2031212"/>
            <a:ext cx="3290645" cy="743562"/>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400"/>
              <a:buNone/>
            </a:pPr>
            <a:r>
              <a:rPr lang="en-US" sz="2400"/>
              <a:t>Multiplexer</a:t>
            </a:r>
            <a:endParaRPr sz="2400"/>
          </a:p>
        </p:txBody>
      </p:sp>
      <p:sp>
        <p:nvSpPr>
          <p:cNvPr id="123" name="Google Shape;123;p5"/>
          <p:cNvSpPr txBox="1">
            <a:spLocks noGrp="1"/>
          </p:cNvSpPr>
          <p:nvPr>
            <p:ph type="ctrTitle" idx="4"/>
          </p:nvPr>
        </p:nvSpPr>
        <p:spPr>
          <a:xfrm flipH="1">
            <a:off x="6106694" y="4370031"/>
            <a:ext cx="2862647" cy="4923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400"/>
              <a:buNone/>
            </a:pPr>
            <a:r>
              <a:rPr lang="en-US" sz="2400"/>
              <a:t>malloc &amp; calloc </a:t>
            </a:r>
            <a:endParaRPr sz="2400"/>
          </a:p>
        </p:txBody>
      </p:sp>
      <p:sp>
        <p:nvSpPr>
          <p:cNvPr id="124" name="Google Shape;124;p5"/>
          <p:cNvSpPr/>
          <p:nvPr/>
        </p:nvSpPr>
        <p:spPr>
          <a:xfrm>
            <a:off x="80335" y="2373909"/>
            <a:ext cx="3207269" cy="16004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CF008D"/>
                </a:solidFill>
                <a:latin typeface="Kodchasan Medium"/>
                <a:ea typeface="Kodchasan Medium"/>
                <a:cs typeface="Kodchasan Medium"/>
                <a:sym typeface="Kodchasan Medium"/>
              </a:rPr>
              <a:t>Minterm - Product of sum because they are the rational AND of the place of variables </a:t>
            </a:r>
            <a:endParaRPr sz="1400" b="0" i="0" u="none" strike="noStrike" cap="none">
              <a:solidFill>
                <a:srgbClr val="CF008D"/>
              </a:solidFill>
              <a:latin typeface="Kodchasan Medium"/>
              <a:ea typeface="Kodchasan Medium"/>
              <a:cs typeface="Kodchasan Medium"/>
              <a:sym typeface="Kodchasan Medium"/>
            </a:endParaRPr>
          </a:p>
          <a:p>
            <a:pPr marL="0" marR="0" lvl="0" indent="0" algn="l" rtl="0">
              <a:lnSpc>
                <a:spcPct val="100000"/>
              </a:lnSpc>
              <a:spcBef>
                <a:spcPts val="0"/>
              </a:spcBef>
              <a:spcAft>
                <a:spcPts val="0"/>
              </a:spcAft>
              <a:buNone/>
            </a:pPr>
            <a:endParaRPr sz="1400" b="0" i="0" u="none" strike="noStrike" cap="none">
              <a:solidFill>
                <a:srgbClr val="CF008D"/>
              </a:solidFill>
              <a:latin typeface="Kodchasan Medium"/>
              <a:ea typeface="Kodchasan Medium"/>
              <a:cs typeface="Kodchasan Medium"/>
              <a:sym typeface="Kodchasan Medium"/>
            </a:endParaRPr>
          </a:p>
          <a:p>
            <a:pPr marL="0" marR="0" lvl="0" indent="0" algn="l" rtl="0">
              <a:lnSpc>
                <a:spcPct val="100000"/>
              </a:lnSpc>
              <a:spcBef>
                <a:spcPts val="0"/>
              </a:spcBef>
              <a:spcAft>
                <a:spcPts val="0"/>
              </a:spcAft>
              <a:buNone/>
            </a:pPr>
            <a:r>
              <a:rPr lang="en-US" sz="1400" b="0" i="0" u="none" strike="noStrike" cap="none">
                <a:solidFill>
                  <a:srgbClr val="CF008D"/>
                </a:solidFill>
                <a:latin typeface="Kodchasan Medium"/>
                <a:ea typeface="Kodchasan Medium"/>
                <a:cs typeface="Kodchasan Medium"/>
                <a:sym typeface="Kodchasan Medium"/>
              </a:rPr>
              <a:t>Maxterm - sum of product because they are the rational OR of the place of variables.</a:t>
            </a:r>
            <a:endParaRPr sz="1400" b="0" i="0" u="none" strike="noStrike" cap="none">
              <a:solidFill>
                <a:srgbClr val="000000"/>
              </a:solidFill>
              <a:latin typeface="Arial"/>
              <a:ea typeface="Arial"/>
              <a:cs typeface="Arial"/>
              <a:sym typeface="Arial"/>
            </a:endParaRPr>
          </a:p>
        </p:txBody>
      </p:sp>
      <p:sp>
        <p:nvSpPr>
          <p:cNvPr id="125" name="Google Shape;125;p5"/>
          <p:cNvSpPr/>
          <p:nvPr/>
        </p:nvSpPr>
        <p:spPr>
          <a:xfrm>
            <a:off x="1860464" y="1348320"/>
            <a:ext cx="4149375" cy="73866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CF008D"/>
                </a:solidFill>
                <a:latin typeface="Kodchasan Medium"/>
                <a:ea typeface="Kodchasan Medium"/>
                <a:cs typeface="Kodchasan Medium"/>
                <a:sym typeface="Kodchasan Medium"/>
              </a:rPr>
              <a:t> multiplexer is a digital control which combines all the digital information from numerous sources and gives one output.</a:t>
            </a:r>
            <a:endParaRPr sz="1400" b="0" i="0" u="none" strike="noStrike" cap="none">
              <a:solidFill>
                <a:srgbClr val="000000"/>
              </a:solidFill>
              <a:latin typeface="Arial"/>
              <a:ea typeface="Arial"/>
              <a:cs typeface="Arial"/>
              <a:sym typeface="Arial"/>
            </a:endParaRPr>
          </a:p>
        </p:txBody>
      </p:sp>
      <p:sp>
        <p:nvSpPr>
          <p:cNvPr id="126" name="Google Shape;126;p5"/>
          <p:cNvSpPr/>
          <p:nvPr/>
        </p:nvSpPr>
        <p:spPr>
          <a:xfrm>
            <a:off x="6376020" y="2158465"/>
            <a:ext cx="2767980" cy="20313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CF008D"/>
                </a:solidFill>
                <a:latin typeface="Kodchasan Medium"/>
                <a:ea typeface="Kodchasan Medium"/>
                <a:cs typeface="Kodchasan Medium"/>
                <a:sym typeface="Kodchasan Medium"/>
              </a:rPr>
              <a:t>calloc function initialize the allocated memory with 0 but malloc don’t. So the memory which is allocated by the malloc has the garbage data. In another word you can say that calloc is equal to the combination of malloc and memeset.</a:t>
            </a: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1"/>
                                        </p:tgtEl>
                                        <p:attrNameLst>
                                          <p:attrName>style.visibility</p:attrName>
                                        </p:attrNameLst>
                                      </p:cBhvr>
                                      <p:to>
                                        <p:strVal val="visible"/>
                                      </p:to>
                                    </p:set>
                                    <p:animEffect transition="in" filter="fade">
                                      <p:cBhvr>
                                        <p:cTn id="7" dur="500"/>
                                        <p:tgtEl>
                                          <p:spTgt spid="12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4"/>
                                        </p:tgtEl>
                                        <p:attrNameLst>
                                          <p:attrName>style.visibility</p:attrName>
                                        </p:attrNameLst>
                                      </p:cBhvr>
                                      <p:to>
                                        <p:strVal val="visible"/>
                                      </p:to>
                                    </p:set>
                                    <p:animEffect transition="in" filter="fade">
                                      <p:cBhvr>
                                        <p:cTn id="12" dur="500"/>
                                        <p:tgtEl>
                                          <p:spTgt spid="12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2"/>
                                        </p:tgtEl>
                                        <p:attrNameLst>
                                          <p:attrName>style.visibility</p:attrName>
                                        </p:attrNameLst>
                                      </p:cBhvr>
                                      <p:to>
                                        <p:strVal val="visible"/>
                                      </p:to>
                                    </p:set>
                                    <p:animEffect transition="in" filter="fade">
                                      <p:cBhvr>
                                        <p:cTn id="17" dur="500"/>
                                        <p:tgtEl>
                                          <p:spTgt spid="12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25"/>
                                        </p:tgtEl>
                                        <p:attrNameLst>
                                          <p:attrName>style.visibility</p:attrName>
                                        </p:attrNameLst>
                                      </p:cBhvr>
                                      <p:to>
                                        <p:strVal val="visible"/>
                                      </p:to>
                                    </p:set>
                                    <p:animEffect transition="in" filter="fade">
                                      <p:cBhvr>
                                        <p:cTn id="22" dur="500"/>
                                        <p:tgtEl>
                                          <p:spTgt spid="12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23"/>
                                        </p:tgtEl>
                                        <p:attrNameLst>
                                          <p:attrName>style.visibility</p:attrName>
                                        </p:attrNameLst>
                                      </p:cBhvr>
                                      <p:to>
                                        <p:strVal val="visible"/>
                                      </p:to>
                                    </p:set>
                                    <p:animEffect transition="in" filter="fade">
                                      <p:cBhvr>
                                        <p:cTn id="27" dur="500"/>
                                        <p:tgtEl>
                                          <p:spTgt spid="12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26"/>
                                        </p:tgtEl>
                                        <p:attrNameLst>
                                          <p:attrName>style.visibility</p:attrName>
                                        </p:attrNameLst>
                                      </p:cBhvr>
                                      <p:to>
                                        <p:strVal val="visible"/>
                                      </p:to>
                                    </p:set>
                                    <p:animEffect transition="in" filter="fade">
                                      <p:cBhvr>
                                        <p:cTn id="32" dur="500"/>
                                        <p:tgtEl>
                                          <p:spTgt spid="1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7"/>
          <p:cNvSpPr txBox="1">
            <a:spLocks noGrp="1"/>
          </p:cNvSpPr>
          <p:nvPr>
            <p:ph type="title"/>
          </p:nvPr>
        </p:nvSpPr>
        <p:spPr>
          <a:xfrm>
            <a:off x="3917100" y="675988"/>
            <a:ext cx="4670100" cy="9372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2400"/>
              <a:buNone/>
            </a:pPr>
            <a:r>
              <a:rPr lang="en-US"/>
              <a:t>THANKS!</a:t>
            </a:r>
            <a:endParaRPr/>
          </a:p>
        </p:txBody>
      </p:sp>
      <p:grpSp>
        <p:nvGrpSpPr>
          <p:cNvPr id="132" name="Google Shape;132;p7"/>
          <p:cNvGrpSpPr/>
          <p:nvPr/>
        </p:nvGrpSpPr>
        <p:grpSpPr>
          <a:xfrm>
            <a:off x="6742434" y="1764723"/>
            <a:ext cx="420494" cy="420530"/>
            <a:chOff x="7163817" y="1644982"/>
            <a:chExt cx="356865" cy="356866"/>
          </a:xfrm>
        </p:grpSpPr>
        <p:sp>
          <p:nvSpPr>
            <p:cNvPr id="133" name="Google Shape;133;p7"/>
            <p:cNvSpPr/>
            <p:nvPr/>
          </p:nvSpPr>
          <p:spPr>
            <a:xfrm>
              <a:off x="7163817" y="1644982"/>
              <a:ext cx="356865" cy="356498"/>
            </a:xfrm>
            <a:custGeom>
              <a:avLst/>
              <a:gdLst/>
              <a:ahLst/>
              <a:cxnLst/>
              <a:rect l="l" t="t" r="r" b="b"/>
              <a:pathLst>
                <a:path w="13613" h="13599" extrusionOk="0">
                  <a:moveTo>
                    <a:pt x="6799" y="0"/>
                  </a:moveTo>
                  <a:cubicBezTo>
                    <a:pt x="3046" y="0"/>
                    <a:pt x="0" y="3046"/>
                    <a:pt x="0" y="6799"/>
                  </a:cubicBezTo>
                  <a:cubicBezTo>
                    <a:pt x="0" y="10552"/>
                    <a:pt x="3046" y="13598"/>
                    <a:pt x="6799" y="13598"/>
                  </a:cubicBezTo>
                  <a:cubicBezTo>
                    <a:pt x="10567" y="13598"/>
                    <a:pt x="13613" y="10552"/>
                    <a:pt x="13613" y="6799"/>
                  </a:cubicBezTo>
                  <a:cubicBezTo>
                    <a:pt x="13613" y="3046"/>
                    <a:pt x="10567" y="0"/>
                    <a:pt x="6799"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 name="Google Shape;134;p7"/>
            <p:cNvSpPr/>
            <p:nvPr/>
          </p:nvSpPr>
          <p:spPr>
            <a:xfrm>
              <a:off x="7225867" y="1722186"/>
              <a:ext cx="194175" cy="279662"/>
            </a:xfrm>
            <a:custGeom>
              <a:avLst/>
              <a:gdLst/>
              <a:ahLst/>
              <a:cxnLst/>
              <a:rect l="l" t="t" r="r" b="b"/>
              <a:pathLst>
                <a:path w="7407" h="10668" extrusionOk="0">
                  <a:moveTo>
                    <a:pt x="6208" y="0"/>
                  </a:moveTo>
                  <a:cubicBezTo>
                    <a:pt x="4086" y="14"/>
                    <a:pt x="2079" y="1732"/>
                    <a:pt x="2079" y="3854"/>
                  </a:cubicBezTo>
                  <a:lnTo>
                    <a:pt x="2079" y="4114"/>
                  </a:lnTo>
                  <a:cubicBezTo>
                    <a:pt x="2079" y="4129"/>
                    <a:pt x="2051" y="4157"/>
                    <a:pt x="2036" y="4157"/>
                  </a:cubicBezTo>
                  <a:lnTo>
                    <a:pt x="174" y="4157"/>
                  </a:lnTo>
                  <a:cubicBezTo>
                    <a:pt x="73" y="4157"/>
                    <a:pt x="1" y="4230"/>
                    <a:pt x="1" y="4331"/>
                  </a:cubicBezTo>
                  <a:lnTo>
                    <a:pt x="1" y="6048"/>
                  </a:lnTo>
                  <a:cubicBezTo>
                    <a:pt x="1" y="6149"/>
                    <a:pt x="73" y="6236"/>
                    <a:pt x="174" y="6236"/>
                  </a:cubicBezTo>
                  <a:lnTo>
                    <a:pt x="2036" y="6236"/>
                  </a:lnTo>
                  <a:cubicBezTo>
                    <a:pt x="2051" y="6236"/>
                    <a:pt x="2079" y="6251"/>
                    <a:pt x="2079" y="6279"/>
                  </a:cubicBezTo>
                  <a:lnTo>
                    <a:pt x="2079" y="10220"/>
                  </a:lnTo>
                  <a:cubicBezTo>
                    <a:pt x="2079" y="10235"/>
                    <a:pt x="2079" y="10249"/>
                    <a:pt x="2108" y="10264"/>
                  </a:cubicBezTo>
                  <a:cubicBezTo>
                    <a:pt x="2743" y="10495"/>
                    <a:pt x="3422" y="10624"/>
                    <a:pt x="4100" y="10668"/>
                  </a:cubicBezTo>
                  <a:cubicBezTo>
                    <a:pt x="4129" y="10668"/>
                    <a:pt x="4144" y="10639"/>
                    <a:pt x="4144" y="10624"/>
                  </a:cubicBezTo>
                  <a:lnTo>
                    <a:pt x="4144" y="6279"/>
                  </a:lnTo>
                  <a:cubicBezTo>
                    <a:pt x="4144" y="6251"/>
                    <a:pt x="4158" y="6236"/>
                    <a:pt x="4187" y="6236"/>
                  </a:cubicBezTo>
                  <a:lnTo>
                    <a:pt x="7218" y="6236"/>
                  </a:lnTo>
                  <a:cubicBezTo>
                    <a:pt x="7319" y="6236"/>
                    <a:pt x="7406" y="6149"/>
                    <a:pt x="7406" y="6048"/>
                  </a:cubicBezTo>
                  <a:lnTo>
                    <a:pt x="7406" y="4331"/>
                  </a:lnTo>
                  <a:cubicBezTo>
                    <a:pt x="7406" y="4230"/>
                    <a:pt x="7319" y="4143"/>
                    <a:pt x="7218" y="4143"/>
                  </a:cubicBezTo>
                  <a:lnTo>
                    <a:pt x="4187" y="4143"/>
                  </a:lnTo>
                  <a:cubicBezTo>
                    <a:pt x="4158" y="4143"/>
                    <a:pt x="4144" y="4129"/>
                    <a:pt x="4144" y="4100"/>
                  </a:cubicBezTo>
                  <a:lnTo>
                    <a:pt x="4144" y="3854"/>
                  </a:lnTo>
                  <a:cubicBezTo>
                    <a:pt x="4144" y="2714"/>
                    <a:pt x="5068" y="2079"/>
                    <a:pt x="6208" y="2079"/>
                  </a:cubicBezTo>
                  <a:lnTo>
                    <a:pt x="7218" y="2079"/>
                  </a:lnTo>
                  <a:cubicBezTo>
                    <a:pt x="7319" y="2079"/>
                    <a:pt x="7406" y="1992"/>
                    <a:pt x="7406" y="1891"/>
                  </a:cubicBezTo>
                  <a:lnTo>
                    <a:pt x="7406" y="173"/>
                  </a:lnTo>
                  <a:cubicBezTo>
                    <a:pt x="7406" y="72"/>
                    <a:pt x="7319" y="0"/>
                    <a:pt x="7218"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35" name="Google Shape;135;p7"/>
          <p:cNvGrpSpPr/>
          <p:nvPr/>
        </p:nvGrpSpPr>
        <p:grpSpPr>
          <a:xfrm>
            <a:off x="8003503" y="1764939"/>
            <a:ext cx="420494" cy="420097"/>
            <a:chOff x="8060684" y="1644982"/>
            <a:chExt cx="356865" cy="356498"/>
          </a:xfrm>
        </p:grpSpPr>
        <p:sp>
          <p:nvSpPr>
            <p:cNvPr id="136" name="Google Shape;136;p7"/>
            <p:cNvSpPr/>
            <p:nvPr/>
          </p:nvSpPr>
          <p:spPr>
            <a:xfrm>
              <a:off x="8060684" y="1644982"/>
              <a:ext cx="356865" cy="356498"/>
            </a:xfrm>
            <a:custGeom>
              <a:avLst/>
              <a:gdLst/>
              <a:ahLst/>
              <a:cxnLst/>
              <a:rect l="l" t="t" r="r" b="b"/>
              <a:pathLst>
                <a:path w="13613" h="13599" extrusionOk="0">
                  <a:moveTo>
                    <a:pt x="6814" y="0"/>
                  </a:moveTo>
                  <a:cubicBezTo>
                    <a:pt x="3046" y="0"/>
                    <a:pt x="0" y="3046"/>
                    <a:pt x="0" y="6799"/>
                  </a:cubicBezTo>
                  <a:cubicBezTo>
                    <a:pt x="0" y="10552"/>
                    <a:pt x="3046" y="13598"/>
                    <a:pt x="6814" y="13598"/>
                  </a:cubicBezTo>
                  <a:cubicBezTo>
                    <a:pt x="10567" y="13598"/>
                    <a:pt x="13613" y="10552"/>
                    <a:pt x="13613" y="6799"/>
                  </a:cubicBezTo>
                  <a:cubicBezTo>
                    <a:pt x="13613" y="3046"/>
                    <a:pt x="10567" y="0"/>
                    <a:pt x="6814"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 name="Google Shape;137;p7"/>
            <p:cNvSpPr/>
            <p:nvPr/>
          </p:nvSpPr>
          <p:spPr>
            <a:xfrm>
              <a:off x="8145830" y="1791813"/>
              <a:ext cx="39375" cy="116945"/>
            </a:xfrm>
            <a:custGeom>
              <a:avLst/>
              <a:gdLst/>
              <a:ahLst/>
              <a:cxnLst/>
              <a:rect l="l" t="t" r="r" b="b"/>
              <a:pathLst>
                <a:path w="1502" h="4461" extrusionOk="0">
                  <a:moveTo>
                    <a:pt x="58" y="0"/>
                  </a:moveTo>
                  <a:cubicBezTo>
                    <a:pt x="29" y="0"/>
                    <a:pt x="0" y="29"/>
                    <a:pt x="0" y="58"/>
                  </a:cubicBezTo>
                  <a:lnTo>
                    <a:pt x="0" y="4403"/>
                  </a:lnTo>
                  <a:cubicBezTo>
                    <a:pt x="0" y="4432"/>
                    <a:pt x="29" y="4461"/>
                    <a:pt x="58" y="4461"/>
                  </a:cubicBezTo>
                  <a:lnTo>
                    <a:pt x="1444" y="4461"/>
                  </a:lnTo>
                  <a:cubicBezTo>
                    <a:pt x="1473" y="4461"/>
                    <a:pt x="1502" y="4446"/>
                    <a:pt x="1502" y="4403"/>
                  </a:cubicBezTo>
                  <a:lnTo>
                    <a:pt x="1502" y="58"/>
                  </a:lnTo>
                  <a:cubicBezTo>
                    <a:pt x="1502" y="29"/>
                    <a:pt x="1473" y="0"/>
                    <a:pt x="1444"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 name="Google Shape;138;p7"/>
            <p:cNvSpPr/>
            <p:nvPr/>
          </p:nvSpPr>
          <p:spPr>
            <a:xfrm>
              <a:off x="8129918" y="1722028"/>
              <a:ext cx="55287" cy="47475"/>
            </a:xfrm>
            <a:custGeom>
              <a:avLst/>
              <a:gdLst/>
              <a:ahLst/>
              <a:cxnLst/>
              <a:rect l="l" t="t" r="r" b="b"/>
              <a:pathLst>
                <a:path w="2109" h="1811" extrusionOk="0">
                  <a:moveTo>
                    <a:pt x="1208" y="0"/>
                  </a:moveTo>
                  <a:cubicBezTo>
                    <a:pt x="987" y="0"/>
                    <a:pt x="761" y="83"/>
                    <a:pt x="578" y="266"/>
                  </a:cubicBezTo>
                  <a:cubicBezTo>
                    <a:pt x="1" y="829"/>
                    <a:pt x="405" y="1810"/>
                    <a:pt x="1214" y="1810"/>
                  </a:cubicBezTo>
                  <a:cubicBezTo>
                    <a:pt x="1704" y="1810"/>
                    <a:pt x="2109" y="1406"/>
                    <a:pt x="2109" y="901"/>
                  </a:cubicBezTo>
                  <a:cubicBezTo>
                    <a:pt x="2109" y="355"/>
                    <a:pt x="1668" y="0"/>
                    <a:pt x="1208"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 name="Google Shape;139;p7"/>
            <p:cNvSpPr/>
            <p:nvPr/>
          </p:nvSpPr>
          <p:spPr>
            <a:xfrm>
              <a:off x="8223401" y="1791786"/>
              <a:ext cx="124914" cy="117365"/>
            </a:xfrm>
            <a:custGeom>
              <a:avLst/>
              <a:gdLst/>
              <a:ahLst/>
              <a:cxnLst/>
              <a:rect l="l" t="t" r="r" b="b"/>
              <a:pathLst>
                <a:path w="4765" h="4477" extrusionOk="0">
                  <a:moveTo>
                    <a:pt x="2716" y="1"/>
                  </a:moveTo>
                  <a:cubicBezTo>
                    <a:pt x="2701" y="1"/>
                    <a:pt x="2686" y="1"/>
                    <a:pt x="2671" y="1"/>
                  </a:cubicBezTo>
                  <a:cubicBezTo>
                    <a:pt x="2180" y="1"/>
                    <a:pt x="1718" y="145"/>
                    <a:pt x="1314" y="434"/>
                  </a:cubicBezTo>
                  <a:cubicBezTo>
                    <a:pt x="1304" y="441"/>
                    <a:pt x="1294" y="444"/>
                    <a:pt x="1284" y="444"/>
                  </a:cubicBezTo>
                  <a:cubicBezTo>
                    <a:pt x="1248" y="444"/>
                    <a:pt x="1213" y="410"/>
                    <a:pt x="1213" y="376"/>
                  </a:cubicBezTo>
                  <a:lnTo>
                    <a:pt x="1213" y="59"/>
                  </a:lnTo>
                  <a:cubicBezTo>
                    <a:pt x="1213" y="30"/>
                    <a:pt x="1170" y="1"/>
                    <a:pt x="1141" y="1"/>
                  </a:cubicBezTo>
                  <a:lnTo>
                    <a:pt x="58" y="1"/>
                  </a:lnTo>
                  <a:cubicBezTo>
                    <a:pt x="29" y="1"/>
                    <a:pt x="1" y="30"/>
                    <a:pt x="1" y="59"/>
                  </a:cubicBezTo>
                  <a:lnTo>
                    <a:pt x="1" y="4389"/>
                  </a:lnTo>
                  <a:cubicBezTo>
                    <a:pt x="1" y="4433"/>
                    <a:pt x="29" y="4462"/>
                    <a:pt x="58" y="4462"/>
                  </a:cubicBezTo>
                  <a:lnTo>
                    <a:pt x="1430" y="4462"/>
                  </a:lnTo>
                  <a:cubicBezTo>
                    <a:pt x="1473" y="4462"/>
                    <a:pt x="1502" y="4433"/>
                    <a:pt x="1502" y="4389"/>
                  </a:cubicBezTo>
                  <a:lnTo>
                    <a:pt x="1502" y="2859"/>
                  </a:lnTo>
                  <a:cubicBezTo>
                    <a:pt x="1502" y="2354"/>
                    <a:pt x="1617" y="1502"/>
                    <a:pt x="2382" y="1502"/>
                  </a:cubicBezTo>
                  <a:cubicBezTo>
                    <a:pt x="3133" y="1502"/>
                    <a:pt x="3249" y="2354"/>
                    <a:pt x="3249" y="2859"/>
                  </a:cubicBezTo>
                  <a:lnTo>
                    <a:pt x="3249" y="4404"/>
                  </a:lnTo>
                  <a:cubicBezTo>
                    <a:pt x="3249" y="4433"/>
                    <a:pt x="3277" y="4462"/>
                    <a:pt x="3321" y="4462"/>
                  </a:cubicBezTo>
                  <a:lnTo>
                    <a:pt x="3321" y="4476"/>
                  </a:lnTo>
                  <a:lnTo>
                    <a:pt x="4692" y="4476"/>
                  </a:lnTo>
                  <a:cubicBezTo>
                    <a:pt x="4721" y="4476"/>
                    <a:pt x="4750" y="4433"/>
                    <a:pt x="4750" y="4404"/>
                  </a:cubicBezTo>
                  <a:lnTo>
                    <a:pt x="4750" y="2383"/>
                  </a:lnTo>
                  <a:cubicBezTo>
                    <a:pt x="4764" y="1806"/>
                    <a:pt x="4591" y="1243"/>
                    <a:pt x="4259" y="766"/>
                  </a:cubicBezTo>
                  <a:cubicBezTo>
                    <a:pt x="3893" y="287"/>
                    <a:pt x="3320" y="1"/>
                    <a:pt x="2716"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40" name="Google Shape;140;p7"/>
          <p:cNvGrpSpPr/>
          <p:nvPr/>
        </p:nvGrpSpPr>
        <p:grpSpPr>
          <a:xfrm>
            <a:off x="7389228" y="1764939"/>
            <a:ext cx="420494" cy="420097"/>
            <a:chOff x="7612250" y="1644982"/>
            <a:chExt cx="356865" cy="356498"/>
          </a:xfrm>
        </p:grpSpPr>
        <p:sp>
          <p:nvSpPr>
            <p:cNvPr id="141" name="Google Shape;141;p7"/>
            <p:cNvSpPr/>
            <p:nvPr/>
          </p:nvSpPr>
          <p:spPr>
            <a:xfrm>
              <a:off x="7612250" y="1644982"/>
              <a:ext cx="356865" cy="356498"/>
            </a:xfrm>
            <a:custGeom>
              <a:avLst/>
              <a:gdLst/>
              <a:ahLst/>
              <a:cxnLst/>
              <a:rect l="l" t="t" r="r" b="b"/>
              <a:pathLst>
                <a:path w="13613" h="13599" extrusionOk="0">
                  <a:moveTo>
                    <a:pt x="6814" y="0"/>
                  </a:moveTo>
                  <a:cubicBezTo>
                    <a:pt x="3046" y="0"/>
                    <a:pt x="0" y="3046"/>
                    <a:pt x="0" y="6799"/>
                  </a:cubicBezTo>
                  <a:cubicBezTo>
                    <a:pt x="0" y="10552"/>
                    <a:pt x="3046" y="13598"/>
                    <a:pt x="6814" y="13598"/>
                  </a:cubicBezTo>
                  <a:cubicBezTo>
                    <a:pt x="10567" y="13598"/>
                    <a:pt x="13613" y="10552"/>
                    <a:pt x="13613" y="6799"/>
                  </a:cubicBezTo>
                  <a:cubicBezTo>
                    <a:pt x="13613" y="3046"/>
                    <a:pt x="10567" y="0"/>
                    <a:pt x="6814"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 name="Google Shape;142;p7"/>
            <p:cNvSpPr/>
            <p:nvPr/>
          </p:nvSpPr>
          <p:spPr>
            <a:xfrm>
              <a:off x="7710268" y="1763055"/>
              <a:ext cx="140408" cy="120274"/>
            </a:xfrm>
            <a:custGeom>
              <a:avLst/>
              <a:gdLst/>
              <a:ahLst/>
              <a:cxnLst/>
              <a:rect l="l" t="t" r="r" b="b"/>
              <a:pathLst>
                <a:path w="5356" h="4588" extrusionOk="0">
                  <a:moveTo>
                    <a:pt x="3063" y="447"/>
                  </a:moveTo>
                  <a:cubicBezTo>
                    <a:pt x="4013" y="447"/>
                    <a:pt x="4923" y="1183"/>
                    <a:pt x="4923" y="2295"/>
                  </a:cubicBezTo>
                  <a:cubicBezTo>
                    <a:pt x="4908" y="3320"/>
                    <a:pt x="4085" y="4143"/>
                    <a:pt x="3075" y="4143"/>
                  </a:cubicBezTo>
                  <a:cubicBezTo>
                    <a:pt x="1429" y="4143"/>
                    <a:pt x="592" y="2151"/>
                    <a:pt x="1761" y="996"/>
                  </a:cubicBezTo>
                  <a:cubicBezTo>
                    <a:pt x="2140" y="617"/>
                    <a:pt x="2606" y="447"/>
                    <a:pt x="3063" y="447"/>
                  </a:cubicBezTo>
                  <a:close/>
                  <a:moveTo>
                    <a:pt x="3075" y="0"/>
                  </a:moveTo>
                  <a:cubicBezTo>
                    <a:pt x="1025" y="0"/>
                    <a:pt x="0" y="2468"/>
                    <a:pt x="1444" y="3912"/>
                  </a:cubicBezTo>
                  <a:cubicBezTo>
                    <a:pt x="1910" y="4379"/>
                    <a:pt x="2484" y="4587"/>
                    <a:pt x="3047" y="4587"/>
                  </a:cubicBezTo>
                  <a:cubicBezTo>
                    <a:pt x="4225" y="4587"/>
                    <a:pt x="5356" y="3673"/>
                    <a:pt x="5356" y="2295"/>
                  </a:cubicBezTo>
                  <a:cubicBezTo>
                    <a:pt x="5356" y="1025"/>
                    <a:pt x="4331" y="0"/>
                    <a:pt x="3075"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 name="Google Shape;143;p7"/>
            <p:cNvSpPr/>
            <p:nvPr/>
          </p:nvSpPr>
          <p:spPr>
            <a:xfrm>
              <a:off x="7837018" y="1738072"/>
              <a:ext cx="31065" cy="31039"/>
            </a:xfrm>
            <a:custGeom>
              <a:avLst/>
              <a:gdLst/>
              <a:ahLst/>
              <a:cxnLst/>
              <a:rect l="l" t="t" r="r" b="b"/>
              <a:pathLst>
                <a:path w="1185" h="1184" extrusionOk="0">
                  <a:moveTo>
                    <a:pt x="593" y="0"/>
                  </a:moveTo>
                  <a:cubicBezTo>
                    <a:pt x="275" y="0"/>
                    <a:pt x="1" y="260"/>
                    <a:pt x="1" y="592"/>
                  </a:cubicBezTo>
                  <a:cubicBezTo>
                    <a:pt x="1" y="910"/>
                    <a:pt x="275" y="1184"/>
                    <a:pt x="593" y="1184"/>
                  </a:cubicBezTo>
                  <a:cubicBezTo>
                    <a:pt x="925" y="1184"/>
                    <a:pt x="1185" y="910"/>
                    <a:pt x="1185" y="592"/>
                  </a:cubicBezTo>
                  <a:cubicBezTo>
                    <a:pt x="1185" y="260"/>
                    <a:pt x="925" y="0"/>
                    <a:pt x="593"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 name="Google Shape;144;p7"/>
            <p:cNvSpPr/>
            <p:nvPr/>
          </p:nvSpPr>
          <p:spPr>
            <a:xfrm>
              <a:off x="7676582" y="1708921"/>
              <a:ext cx="228595" cy="228595"/>
            </a:xfrm>
            <a:custGeom>
              <a:avLst/>
              <a:gdLst/>
              <a:ahLst/>
              <a:cxnLst/>
              <a:rect l="l" t="t" r="r" b="b"/>
              <a:pathLst>
                <a:path w="8720" h="8720" extrusionOk="0">
                  <a:moveTo>
                    <a:pt x="6886" y="448"/>
                  </a:moveTo>
                  <a:cubicBezTo>
                    <a:pt x="7651" y="448"/>
                    <a:pt x="8272" y="1069"/>
                    <a:pt x="8272" y="1834"/>
                  </a:cubicBezTo>
                  <a:lnTo>
                    <a:pt x="8272" y="6872"/>
                  </a:lnTo>
                  <a:lnTo>
                    <a:pt x="8272" y="6886"/>
                  </a:lnTo>
                  <a:cubicBezTo>
                    <a:pt x="8272" y="7652"/>
                    <a:pt x="7651" y="8272"/>
                    <a:pt x="6872" y="8272"/>
                  </a:cubicBezTo>
                  <a:lnTo>
                    <a:pt x="1848" y="8272"/>
                  </a:lnTo>
                  <a:cubicBezTo>
                    <a:pt x="1069" y="8272"/>
                    <a:pt x="448" y="7652"/>
                    <a:pt x="448" y="6886"/>
                  </a:cubicBezTo>
                  <a:lnTo>
                    <a:pt x="448" y="1834"/>
                  </a:lnTo>
                  <a:cubicBezTo>
                    <a:pt x="448" y="1069"/>
                    <a:pt x="1069" y="448"/>
                    <a:pt x="1848" y="448"/>
                  </a:cubicBezTo>
                  <a:close/>
                  <a:moveTo>
                    <a:pt x="1848" y="1"/>
                  </a:moveTo>
                  <a:cubicBezTo>
                    <a:pt x="823" y="1"/>
                    <a:pt x="0" y="824"/>
                    <a:pt x="0" y="1834"/>
                  </a:cubicBezTo>
                  <a:lnTo>
                    <a:pt x="0" y="6872"/>
                  </a:lnTo>
                  <a:cubicBezTo>
                    <a:pt x="0" y="7897"/>
                    <a:pt x="823" y="8720"/>
                    <a:pt x="1848" y="8720"/>
                  </a:cubicBezTo>
                  <a:lnTo>
                    <a:pt x="6886" y="8720"/>
                  </a:lnTo>
                  <a:cubicBezTo>
                    <a:pt x="7897" y="8720"/>
                    <a:pt x="8719" y="7897"/>
                    <a:pt x="8719" y="6886"/>
                  </a:cubicBezTo>
                  <a:lnTo>
                    <a:pt x="8719" y="1834"/>
                  </a:lnTo>
                  <a:cubicBezTo>
                    <a:pt x="8719" y="824"/>
                    <a:pt x="7897" y="1"/>
                    <a:pt x="6872"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145" name="Google Shape;145;p7"/>
          <p:cNvPicPr preferRelativeResize="0"/>
          <p:nvPr/>
        </p:nvPicPr>
        <p:blipFill rotWithShape="1">
          <a:blip r:embed="rId3">
            <a:alphaModFix/>
          </a:blip>
          <a:srcRect/>
          <a:stretch/>
        </p:blipFill>
        <p:spPr>
          <a:xfrm>
            <a:off x="276044" y="0"/>
            <a:ext cx="5215549" cy="4736323"/>
          </a:xfrm>
          <a:prstGeom prst="rect">
            <a:avLst/>
          </a:prstGeom>
          <a:noFill/>
          <a:ln>
            <a:noFill/>
          </a:ln>
        </p:spPr>
      </p:pic>
    </p:spTree>
  </p:cSld>
  <p:clrMapOvr>
    <a:masterClrMapping/>
  </p:clrMapOvr>
</p:sld>
</file>

<file path=ppt/theme/theme1.xml><?xml version="1.0" encoding="utf-8"?>
<a:theme xmlns:a="http://schemas.openxmlformats.org/drawingml/2006/main" name="World Creativity Day by Slidesgo">
  <a:themeElements>
    <a:clrScheme name="Simple Light">
      <a:dk1>
        <a:srgbClr val="300D59"/>
      </a:dk1>
      <a:lt1>
        <a:srgbClr val="F3F3F3"/>
      </a:lt1>
      <a:dk2>
        <a:srgbClr val="CCDBDE"/>
      </a:dk2>
      <a:lt2>
        <a:srgbClr val="F9E8D0"/>
      </a:lt2>
      <a:accent1>
        <a:srgbClr val="6634C3"/>
      </a:accent1>
      <a:accent2>
        <a:srgbClr val="FF59D6"/>
      </a:accent2>
      <a:accent3>
        <a:srgbClr val="C08CFF"/>
      </a:accent3>
      <a:accent4>
        <a:srgbClr val="FFBDF2"/>
      </a:accent4>
      <a:accent5>
        <a:srgbClr val="EDB636"/>
      </a:accent5>
      <a:accent6>
        <a:srgbClr val="9E641B"/>
      </a:accent6>
      <a:hlink>
        <a:srgbClr val="4343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179</Words>
  <Application>Microsoft Office PowerPoint</Application>
  <PresentationFormat>On-screen Show (16:9)</PresentationFormat>
  <Paragraphs>25</Paragraphs>
  <Slides>6</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vt:i4>
      </vt:variant>
    </vt:vector>
  </HeadingPairs>
  <TitlesOfParts>
    <vt:vector size="14" baseType="lpstr">
      <vt:lpstr>Raleway Thin</vt:lpstr>
      <vt:lpstr>Nunito Light</vt:lpstr>
      <vt:lpstr>Fira Sans Extra Condensed Medium</vt:lpstr>
      <vt:lpstr>Arial</vt:lpstr>
      <vt:lpstr>Barlow</vt:lpstr>
      <vt:lpstr>Kodchasan Medium</vt:lpstr>
      <vt:lpstr>PT Serif</vt:lpstr>
      <vt:lpstr>World Creativity Day by Slidesgo</vt:lpstr>
      <vt:lpstr>ARDUINO MASTER CLASS</vt:lpstr>
      <vt:lpstr>27 AGENDA</vt:lpstr>
      <vt:lpstr>Stepper Motor</vt:lpstr>
      <vt:lpstr>Stepper motor - Arduino</vt:lpstr>
      <vt:lpstr>INTERVIEW QUESTIONS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ARDUINO MASTER CLASS</dc:title>
  <dc:creator>Abeeb Akorede Bello</dc:creator>
  <cp:lastModifiedBy>Abeeb Akorede Bello</cp:lastModifiedBy>
  <cp:revision>1</cp:revision>
  <dcterms:modified xsi:type="dcterms:W3CDTF">2023-01-06T05:25:44Z</dcterms:modified>
</cp:coreProperties>
</file>