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Barlow" panose="020B0604020202020204" charset="0"/>
      <p:regular r:id="rId11"/>
      <p:bold r:id="rId12"/>
      <p:italic r:id="rId13"/>
      <p:boldItalic r:id="rId14"/>
    </p:embeddedFont>
    <p:embeddedFont>
      <p:font typeface="Fira Sans Extra Condensed Medium" panose="020B0604020202020204" charset="0"/>
      <p:regular r:id="rId15"/>
      <p:bold r:id="rId16"/>
      <p:italic r:id="rId17"/>
      <p:boldItalic r:id="rId18"/>
    </p:embeddedFont>
    <p:embeddedFont>
      <p:font typeface="Kodchasan Medium" panose="020B0604020202020204" charset="-34"/>
      <p:regular r:id="rId19"/>
      <p:bold r:id="rId20"/>
      <p:italic r:id="rId21"/>
      <p:boldItalic r:id="rId22"/>
    </p:embeddedFont>
    <p:embeddedFont>
      <p:font typeface="PT Serif" panose="020B0604020202020204" charset="0"/>
      <p:regular r:id="rId23"/>
      <p:bold r:id="rId24"/>
      <p:italic r:id="rId25"/>
      <p:boldItalic r:id="rId26"/>
    </p:embeddedFont>
    <p:embeddedFont>
      <p:font typeface="Raleway Thin"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QhHNBa6kGRxHxGZpgINWDG51E3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3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1"/>
          <p:cNvSpPr/>
          <p:nvPr/>
        </p:nvSpPr>
        <p:spPr>
          <a:xfrm flipH="1">
            <a:off x="-32" y="-2151110"/>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1"/>
          <p:cNvSpPr txBox="1">
            <a:spLocks noGrp="1"/>
          </p:cNvSpPr>
          <p:nvPr>
            <p:ph type="ctrTitle"/>
          </p:nvPr>
        </p:nvSpPr>
        <p:spPr>
          <a:xfrm rot="828">
            <a:off x="607800" y="2789375"/>
            <a:ext cx="74736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1"/>
          <p:cNvSpPr txBox="1">
            <a:spLocks noGrp="1"/>
          </p:cNvSpPr>
          <p:nvPr>
            <p:ph type="subTitle" idx="1"/>
          </p:nvPr>
        </p:nvSpPr>
        <p:spPr>
          <a:xfrm rot="1265">
            <a:off x="632184" y="433075"/>
            <a:ext cx="2446200" cy="6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
        <p:cNvGrpSpPr/>
        <p:nvPr/>
      </p:nvGrpSpPr>
      <p:grpSpPr>
        <a:xfrm>
          <a:off x="0" y="0"/>
          <a:ext cx="0" cy="0"/>
          <a:chOff x="0" y="0"/>
          <a:chExt cx="0" cy="0"/>
        </a:xfrm>
      </p:grpSpPr>
      <p:sp>
        <p:nvSpPr>
          <p:cNvPr id="13" name="Google Shape;13;p12"/>
          <p:cNvSpPr txBox="1">
            <a:spLocks noGrp="1"/>
          </p:cNvSpPr>
          <p:nvPr>
            <p:ph type="title"/>
          </p:nvPr>
        </p:nvSpPr>
        <p:spPr>
          <a:xfrm flipH="1">
            <a:off x="4989719" y="188094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14" name="Google Shape;14;p12"/>
          <p:cNvSpPr txBox="1">
            <a:spLocks noGrp="1"/>
          </p:cNvSpPr>
          <p:nvPr>
            <p:ph type="subTitle" idx="1"/>
          </p:nvPr>
        </p:nvSpPr>
        <p:spPr>
          <a:xfrm flipH="1">
            <a:off x="64539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 name="Google Shape;15;p12"/>
          <p:cNvSpPr txBox="1">
            <a:spLocks noGrp="1"/>
          </p:cNvSpPr>
          <p:nvPr>
            <p:ph type="subTitle" idx="2"/>
          </p:nvPr>
        </p:nvSpPr>
        <p:spPr>
          <a:xfrm>
            <a:off x="475136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 name="Google Shape;16;p12"/>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17" name="Google Shape;17;p12"/>
          <p:cNvSpPr txBox="1">
            <a:spLocks noGrp="1"/>
          </p:cNvSpPr>
          <p:nvPr>
            <p:ph type="subTitle" idx="4"/>
          </p:nvPr>
        </p:nvSpPr>
        <p:spPr>
          <a:xfrm flipH="1">
            <a:off x="2699886"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12"/>
          <p:cNvSpPr txBox="1">
            <a:spLocks noGrp="1"/>
          </p:cNvSpPr>
          <p:nvPr>
            <p:ph type="subTitle" idx="5"/>
          </p:nvPr>
        </p:nvSpPr>
        <p:spPr>
          <a:xfrm flipH="1">
            <a:off x="614525" y="3284900"/>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9" name="Google Shape;19;p12"/>
          <p:cNvSpPr txBox="1">
            <a:spLocks noGrp="1"/>
          </p:cNvSpPr>
          <p:nvPr>
            <p:ph type="subTitle" idx="6"/>
          </p:nvPr>
        </p:nvSpPr>
        <p:spPr>
          <a:xfrm>
            <a:off x="4751369" y="3284900"/>
            <a:ext cx="16863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 name="Google Shape;20;p12"/>
          <p:cNvSpPr txBox="1">
            <a:spLocks noGrp="1"/>
          </p:cNvSpPr>
          <p:nvPr>
            <p:ph type="subTitle" idx="7"/>
          </p:nvPr>
        </p:nvSpPr>
        <p:spPr>
          <a:xfrm flipH="1">
            <a:off x="2699886" y="2709475"/>
            <a:ext cx="1686300" cy="65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1" name="Google Shape;21;p12"/>
          <p:cNvSpPr txBox="1">
            <a:spLocks noGrp="1"/>
          </p:cNvSpPr>
          <p:nvPr>
            <p:ph type="title" idx="8"/>
          </p:nvPr>
        </p:nvSpPr>
        <p:spPr>
          <a:xfrm>
            <a:off x="2881236" y="1337793"/>
            <a:ext cx="1323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2" name="Google Shape;22;p12"/>
          <p:cNvSpPr txBox="1">
            <a:spLocks noGrp="1"/>
          </p:cNvSpPr>
          <p:nvPr>
            <p:ph type="title" idx="9"/>
          </p:nvPr>
        </p:nvSpPr>
        <p:spPr>
          <a:xfrm>
            <a:off x="1125846" y="2078600"/>
            <a:ext cx="725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3" name="Google Shape;23;p12"/>
          <p:cNvSpPr txBox="1">
            <a:spLocks noGrp="1"/>
          </p:cNvSpPr>
          <p:nvPr>
            <p:ph type="title" idx="13"/>
          </p:nvPr>
        </p:nvSpPr>
        <p:spPr>
          <a:xfrm flipH="1">
            <a:off x="7045551" y="123659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24" name="Google Shape;24;p12"/>
          <p:cNvSpPr txBox="1">
            <a:spLocks noGrp="1"/>
          </p:cNvSpPr>
          <p:nvPr>
            <p:ph type="subTitle" idx="14"/>
          </p:nvPr>
        </p:nvSpPr>
        <p:spPr>
          <a:xfrm>
            <a:off x="6807200"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12"/>
          <p:cNvSpPr txBox="1">
            <a:spLocks noGrp="1"/>
          </p:cNvSpPr>
          <p:nvPr>
            <p:ph type="subTitle" idx="15"/>
          </p:nvPr>
        </p:nvSpPr>
        <p:spPr>
          <a:xfrm>
            <a:off x="6776300" y="2613775"/>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 name="Google Shape;26;p12"/>
          <p:cNvSpPr/>
          <p:nvPr/>
        </p:nvSpPr>
        <p:spPr>
          <a:xfrm>
            <a:off x="7931814" y="570588"/>
            <a:ext cx="313190" cy="223975"/>
          </a:xfrm>
          <a:custGeom>
            <a:avLst/>
            <a:gdLst/>
            <a:ahLst/>
            <a:cxnLst/>
            <a:rect l="l" t="t" r="r" b="b"/>
            <a:pathLst>
              <a:path w="6670" h="4770" extrusionOk="0">
                <a:moveTo>
                  <a:pt x="3339" y="308"/>
                </a:moveTo>
                <a:cubicBezTo>
                  <a:pt x="3646" y="308"/>
                  <a:pt x="3932" y="374"/>
                  <a:pt x="4195" y="506"/>
                </a:cubicBezTo>
                <a:cubicBezTo>
                  <a:pt x="5162" y="945"/>
                  <a:pt x="5645" y="2043"/>
                  <a:pt x="5315" y="3031"/>
                </a:cubicBezTo>
                <a:cubicBezTo>
                  <a:pt x="5032" y="3900"/>
                  <a:pt x="4213" y="4460"/>
                  <a:pt x="3332" y="4460"/>
                </a:cubicBezTo>
                <a:cubicBezTo>
                  <a:pt x="3189" y="4460"/>
                  <a:pt x="3044" y="4446"/>
                  <a:pt x="2900" y="4415"/>
                </a:cubicBezTo>
                <a:cubicBezTo>
                  <a:pt x="462" y="3888"/>
                  <a:pt x="857" y="308"/>
                  <a:pt x="3339" y="308"/>
                </a:cubicBezTo>
                <a:close/>
                <a:moveTo>
                  <a:pt x="3339" y="1"/>
                </a:moveTo>
                <a:cubicBezTo>
                  <a:pt x="770" y="1"/>
                  <a:pt x="1" y="3514"/>
                  <a:pt x="2351" y="4569"/>
                </a:cubicBezTo>
                <a:cubicBezTo>
                  <a:pt x="2626" y="4687"/>
                  <a:pt x="2920" y="4770"/>
                  <a:pt x="3231" y="4770"/>
                </a:cubicBezTo>
                <a:cubicBezTo>
                  <a:pt x="3267" y="4770"/>
                  <a:pt x="3303" y="4768"/>
                  <a:pt x="3339" y="4766"/>
                </a:cubicBezTo>
                <a:cubicBezTo>
                  <a:pt x="3347" y="4766"/>
                  <a:pt x="3355" y="4766"/>
                  <a:pt x="3363" y="4766"/>
                </a:cubicBezTo>
                <a:cubicBezTo>
                  <a:pt x="5913" y="4766"/>
                  <a:pt x="6670" y="1271"/>
                  <a:pt x="4327" y="220"/>
                </a:cubicBezTo>
                <a:lnTo>
                  <a:pt x="4327" y="220"/>
                </a:lnTo>
                <a:lnTo>
                  <a:pt x="4261" y="352"/>
                </a:lnTo>
                <a:lnTo>
                  <a:pt x="4305" y="220"/>
                </a:lnTo>
                <a:cubicBezTo>
                  <a:pt x="3998" y="89"/>
                  <a:pt x="3668" y="1"/>
                  <a:pt x="3339" y="1"/>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2"/>
          <p:cNvSpPr/>
          <p:nvPr/>
        </p:nvSpPr>
        <p:spPr>
          <a:xfrm>
            <a:off x="8193455" y="929480"/>
            <a:ext cx="104193" cy="104193"/>
          </a:xfrm>
          <a:custGeom>
            <a:avLst/>
            <a:gdLst/>
            <a:ahLst/>
            <a:cxnLst/>
            <a:rect l="l" t="t" r="r" b="b"/>
            <a:pathLst>
              <a:path w="2219" h="2219" extrusionOk="0">
                <a:moveTo>
                  <a:pt x="1186" y="308"/>
                </a:moveTo>
                <a:cubicBezTo>
                  <a:pt x="1604" y="352"/>
                  <a:pt x="1911" y="703"/>
                  <a:pt x="1911" y="1120"/>
                </a:cubicBezTo>
                <a:lnTo>
                  <a:pt x="1911" y="1208"/>
                </a:lnTo>
                <a:cubicBezTo>
                  <a:pt x="1867" y="1625"/>
                  <a:pt x="1516" y="1955"/>
                  <a:pt x="1077" y="1955"/>
                </a:cubicBezTo>
                <a:lnTo>
                  <a:pt x="1011" y="1955"/>
                </a:lnTo>
                <a:cubicBezTo>
                  <a:pt x="571" y="1911"/>
                  <a:pt x="264" y="1537"/>
                  <a:pt x="264" y="1120"/>
                </a:cubicBezTo>
                <a:cubicBezTo>
                  <a:pt x="264" y="1098"/>
                  <a:pt x="264" y="1076"/>
                  <a:pt x="264" y="1032"/>
                </a:cubicBezTo>
                <a:cubicBezTo>
                  <a:pt x="308" y="615"/>
                  <a:pt x="659" y="308"/>
                  <a:pt x="1099" y="308"/>
                </a:cubicBezTo>
                <a:close/>
                <a:moveTo>
                  <a:pt x="1099" y="0"/>
                </a:moveTo>
                <a:cubicBezTo>
                  <a:pt x="528" y="22"/>
                  <a:pt x="44" y="439"/>
                  <a:pt x="0" y="1010"/>
                </a:cubicBezTo>
                <a:lnTo>
                  <a:pt x="0" y="1120"/>
                </a:lnTo>
                <a:cubicBezTo>
                  <a:pt x="0" y="1691"/>
                  <a:pt x="440" y="2174"/>
                  <a:pt x="989" y="2218"/>
                </a:cubicBezTo>
                <a:lnTo>
                  <a:pt x="1120" y="2218"/>
                </a:lnTo>
                <a:cubicBezTo>
                  <a:pt x="1670" y="2218"/>
                  <a:pt x="2153" y="1779"/>
                  <a:pt x="2219" y="1230"/>
                </a:cubicBezTo>
                <a:cubicBezTo>
                  <a:pt x="2219" y="1186"/>
                  <a:pt x="2219" y="1142"/>
                  <a:pt x="2219" y="1098"/>
                </a:cubicBezTo>
                <a:cubicBezTo>
                  <a:pt x="2197" y="527"/>
                  <a:pt x="1779" y="66"/>
                  <a:pt x="1208"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2"/>
          <p:cNvSpPr/>
          <p:nvPr/>
        </p:nvSpPr>
        <p:spPr>
          <a:xfrm>
            <a:off x="802999" y="1867830"/>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2"/>
          <p:cNvSpPr/>
          <p:nvPr/>
        </p:nvSpPr>
        <p:spPr>
          <a:xfrm>
            <a:off x="531700" y="2017362"/>
            <a:ext cx="181528" cy="187679"/>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13"/>
          <p:cNvSpPr txBox="1">
            <a:spLocks noGrp="1"/>
          </p:cNvSpPr>
          <p:nvPr>
            <p:ph type="body" idx="1"/>
          </p:nvPr>
        </p:nvSpPr>
        <p:spPr>
          <a:xfrm>
            <a:off x="601601" y="1521725"/>
            <a:ext cx="4926000" cy="2788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accent2"/>
              </a:buClr>
              <a:buSzPts val="1600"/>
              <a:buFont typeface="Raleway Thin"/>
              <a:buChar char="●"/>
              <a:defRPr/>
            </a:lvl1pPr>
            <a:lvl2pPr marL="914400" lvl="1" indent="-330200" algn="l">
              <a:lnSpc>
                <a:spcPct val="115000"/>
              </a:lnSpc>
              <a:spcBef>
                <a:spcPts val="0"/>
              </a:spcBef>
              <a:spcAft>
                <a:spcPts val="0"/>
              </a:spcAft>
              <a:buSzPts val="1600"/>
              <a:buFont typeface="Nunito Light"/>
              <a:buChar char="○"/>
              <a:defRPr/>
            </a:lvl2pPr>
            <a:lvl3pPr marL="1371600" lvl="2" indent="-323850" algn="l">
              <a:lnSpc>
                <a:spcPct val="115000"/>
              </a:lnSpc>
              <a:spcBef>
                <a:spcPts val="1600"/>
              </a:spcBef>
              <a:spcAft>
                <a:spcPts val="0"/>
              </a:spcAft>
              <a:buSzPts val="1500"/>
              <a:buFont typeface="Nunito Light"/>
              <a:buChar char="■"/>
              <a:defRPr/>
            </a:lvl3pPr>
            <a:lvl4pPr marL="1828800" lvl="3" indent="-323850" algn="l">
              <a:lnSpc>
                <a:spcPct val="115000"/>
              </a:lnSpc>
              <a:spcBef>
                <a:spcPts val="1600"/>
              </a:spcBef>
              <a:spcAft>
                <a:spcPts val="0"/>
              </a:spcAft>
              <a:buSzPts val="1500"/>
              <a:buFont typeface="Nunito Light"/>
              <a:buChar char="●"/>
              <a:defRPr/>
            </a:lvl4pPr>
            <a:lvl5pPr marL="2286000" lvl="4" indent="-304800" algn="l">
              <a:lnSpc>
                <a:spcPct val="115000"/>
              </a:lnSpc>
              <a:spcBef>
                <a:spcPts val="1600"/>
              </a:spcBef>
              <a:spcAft>
                <a:spcPts val="0"/>
              </a:spcAft>
              <a:buSzPts val="1200"/>
              <a:buFont typeface="Nunito Light"/>
              <a:buChar char="○"/>
              <a:defRPr/>
            </a:lvl5pPr>
            <a:lvl6pPr marL="2743200" lvl="5" indent="-304800" algn="l">
              <a:lnSpc>
                <a:spcPct val="115000"/>
              </a:lnSpc>
              <a:spcBef>
                <a:spcPts val="1600"/>
              </a:spcBef>
              <a:spcAft>
                <a:spcPts val="0"/>
              </a:spcAft>
              <a:buSzPts val="1200"/>
              <a:buFont typeface="Nunito Light"/>
              <a:buChar char="■"/>
              <a:defRPr/>
            </a:lvl6pPr>
            <a:lvl7pPr marL="3200400" lvl="6" indent="-311150" algn="l">
              <a:lnSpc>
                <a:spcPct val="115000"/>
              </a:lnSpc>
              <a:spcBef>
                <a:spcPts val="1600"/>
              </a:spcBef>
              <a:spcAft>
                <a:spcPts val="0"/>
              </a:spcAft>
              <a:buSzPts val="1300"/>
              <a:buFont typeface="Nunito Light"/>
              <a:buChar char="●"/>
              <a:defRPr/>
            </a:lvl7pPr>
            <a:lvl8pPr marL="3657600" lvl="7" indent="-311150" algn="l">
              <a:lnSpc>
                <a:spcPct val="115000"/>
              </a:lnSpc>
              <a:spcBef>
                <a:spcPts val="1600"/>
              </a:spcBef>
              <a:spcAft>
                <a:spcPts val="0"/>
              </a:spcAft>
              <a:buSzPts val="1300"/>
              <a:buFont typeface="Nunito Light"/>
              <a:buChar char="○"/>
              <a:defRPr/>
            </a:lvl8pPr>
            <a:lvl9pPr marL="4114800" lvl="8" indent="-304800" algn="l">
              <a:lnSpc>
                <a:spcPct val="115000"/>
              </a:lnSpc>
              <a:spcBef>
                <a:spcPts val="1600"/>
              </a:spcBef>
              <a:spcAft>
                <a:spcPts val="1600"/>
              </a:spcAft>
              <a:buSzPts val="1200"/>
              <a:buFont typeface="Nunito Light"/>
              <a:buChar char="■"/>
              <a:defRPr/>
            </a:lvl9pPr>
          </a:lstStyle>
          <a:p>
            <a:endParaRPr/>
          </a:p>
        </p:txBody>
      </p:sp>
      <p:sp>
        <p:nvSpPr>
          <p:cNvPr id="32" name="Google Shape;32;p13"/>
          <p:cNvSpPr txBox="1">
            <a:spLocks noGrp="1"/>
          </p:cNvSpPr>
          <p:nvPr>
            <p:ph type="title"/>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3"/>
        <p:cNvGrpSpPr/>
        <p:nvPr/>
      </p:nvGrpSpPr>
      <p:grpSpPr>
        <a:xfrm>
          <a:off x="0" y="0"/>
          <a:ext cx="0" cy="0"/>
          <a:chOff x="0" y="0"/>
          <a:chExt cx="0" cy="0"/>
        </a:xfrm>
      </p:grpSpPr>
      <p:sp>
        <p:nvSpPr>
          <p:cNvPr id="34" name="Google Shape;34;p14"/>
          <p:cNvSpPr txBox="1">
            <a:spLocks noGrp="1"/>
          </p:cNvSpPr>
          <p:nvPr>
            <p:ph type="ctrTitle"/>
          </p:nvPr>
        </p:nvSpPr>
        <p:spPr>
          <a:xfrm flipH="1">
            <a:off x="1216946"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5" name="Google Shape;35;p14"/>
          <p:cNvSpPr txBox="1">
            <a:spLocks noGrp="1"/>
          </p:cNvSpPr>
          <p:nvPr>
            <p:ph type="subTitle" idx="1"/>
          </p:nvPr>
        </p:nvSpPr>
        <p:spPr>
          <a:xfrm flipH="1">
            <a:off x="880050"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6" name="Google Shape;36;p14"/>
          <p:cNvSpPr txBox="1">
            <a:spLocks noGrp="1"/>
          </p:cNvSpPr>
          <p:nvPr>
            <p:ph type="ctrTitle" idx="2"/>
          </p:nvPr>
        </p:nvSpPr>
        <p:spPr>
          <a:xfrm flipH="1">
            <a:off x="3796970"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7" name="Google Shape;37;p14"/>
          <p:cNvSpPr txBox="1">
            <a:spLocks noGrp="1"/>
          </p:cNvSpPr>
          <p:nvPr>
            <p:ph type="subTitle" idx="3"/>
          </p:nvPr>
        </p:nvSpPr>
        <p:spPr>
          <a:xfrm flipH="1">
            <a:off x="3506700" y="1463102"/>
            <a:ext cx="21312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8" name="Google Shape;38;p14"/>
          <p:cNvSpPr txBox="1">
            <a:spLocks noGrp="1"/>
          </p:cNvSpPr>
          <p:nvPr>
            <p:ph type="ctrTitle" idx="4"/>
          </p:nvPr>
        </p:nvSpPr>
        <p:spPr>
          <a:xfrm flipH="1">
            <a:off x="6367078"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9" name="Google Shape;39;p14"/>
          <p:cNvSpPr txBox="1">
            <a:spLocks noGrp="1"/>
          </p:cNvSpPr>
          <p:nvPr>
            <p:ph type="subTitle" idx="5"/>
          </p:nvPr>
        </p:nvSpPr>
        <p:spPr>
          <a:xfrm flipH="1">
            <a:off x="6030225"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40" name="Google Shape;40;p14"/>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41" name="Google Shape;41;p14"/>
          <p:cNvSpPr/>
          <p:nvPr/>
        </p:nvSpPr>
        <p:spPr>
          <a:xfrm rot="10800000">
            <a:off x="318274" y="4583374"/>
            <a:ext cx="312345" cy="273419"/>
          </a:xfrm>
          <a:custGeom>
            <a:avLst/>
            <a:gdLst/>
            <a:ahLst/>
            <a:cxnLst/>
            <a:rect l="l" t="t" r="r" b="b"/>
            <a:pathLst>
              <a:path w="6652" h="5823" extrusionOk="0">
                <a:moveTo>
                  <a:pt x="3735" y="311"/>
                </a:moveTo>
                <a:cubicBezTo>
                  <a:pt x="4092" y="311"/>
                  <a:pt x="4462" y="387"/>
                  <a:pt x="4829" y="555"/>
                </a:cubicBezTo>
                <a:cubicBezTo>
                  <a:pt x="5751" y="973"/>
                  <a:pt x="6344" y="1895"/>
                  <a:pt x="6344" y="2927"/>
                </a:cubicBezTo>
                <a:cubicBezTo>
                  <a:pt x="6344" y="3278"/>
                  <a:pt x="6278" y="3652"/>
                  <a:pt x="6103" y="3981"/>
                </a:cubicBezTo>
                <a:cubicBezTo>
                  <a:pt x="5644" y="5006"/>
                  <a:pt x="4692" y="5512"/>
                  <a:pt x="3742" y="5512"/>
                </a:cubicBezTo>
                <a:cubicBezTo>
                  <a:pt x="2737" y="5512"/>
                  <a:pt x="1733" y="4945"/>
                  <a:pt x="1315" y="3827"/>
                </a:cubicBezTo>
                <a:cubicBezTo>
                  <a:pt x="644" y="2032"/>
                  <a:pt x="2041" y="311"/>
                  <a:pt x="3735" y="311"/>
                </a:cubicBezTo>
                <a:close/>
                <a:moveTo>
                  <a:pt x="3722" y="0"/>
                </a:moveTo>
                <a:cubicBezTo>
                  <a:pt x="1606" y="0"/>
                  <a:pt x="0" y="2431"/>
                  <a:pt x="1315" y="4486"/>
                </a:cubicBezTo>
                <a:cubicBezTo>
                  <a:pt x="1906" y="5410"/>
                  <a:pt x="2815" y="5823"/>
                  <a:pt x="3717" y="5823"/>
                </a:cubicBezTo>
                <a:cubicBezTo>
                  <a:pt x="5195" y="5823"/>
                  <a:pt x="6652" y="4714"/>
                  <a:pt x="6652" y="2927"/>
                </a:cubicBezTo>
                <a:cubicBezTo>
                  <a:pt x="6652" y="1785"/>
                  <a:pt x="5993" y="731"/>
                  <a:pt x="4939" y="270"/>
                </a:cubicBezTo>
                <a:cubicBezTo>
                  <a:pt x="4526" y="84"/>
                  <a:pt x="4115" y="0"/>
                  <a:pt x="3722"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4"/>
          <p:cNvSpPr/>
          <p:nvPr/>
        </p:nvSpPr>
        <p:spPr>
          <a:xfrm rot="10800000">
            <a:off x="8449787" y="513049"/>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
          <p:cNvSpPr/>
          <p:nvPr/>
        </p:nvSpPr>
        <p:spPr>
          <a:xfrm rot="10800000">
            <a:off x="474553" y="4290837"/>
            <a:ext cx="222755" cy="188008"/>
          </a:xfrm>
          <a:custGeom>
            <a:avLst/>
            <a:gdLst/>
            <a:ahLst/>
            <a:cxnLst/>
            <a:rect l="l" t="t" r="r" b="b"/>
            <a:pathLst>
              <a:path w="4744" h="4004" extrusionOk="0">
                <a:moveTo>
                  <a:pt x="2523" y="1"/>
                </a:moveTo>
                <a:cubicBezTo>
                  <a:pt x="1879" y="1"/>
                  <a:pt x="1231" y="307"/>
                  <a:pt x="834" y="959"/>
                </a:cubicBezTo>
                <a:cubicBezTo>
                  <a:pt x="0" y="2329"/>
                  <a:pt x="1033" y="4004"/>
                  <a:pt x="2522" y="4004"/>
                </a:cubicBezTo>
                <a:cubicBezTo>
                  <a:pt x="2679" y="4004"/>
                  <a:pt x="2842" y="3985"/>
                  <a:pt x="3008" y="3945"/>
                </a:cubicBezTo>
                <a:cubicBezTo>
                  <a:pt x="4084" y="3682"/>
                  <a:pt x="4743" y="2584"/>
                  <a:pt x="4480" y="1529"/>
                </a:cubicBezTo>
                <a:cubicBezTo>
                  <a:pt x="4229" y="540"/>
                  <a:pt x="3379" y="1"/>
                  <a:pt x="25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4"/>
          <p:cNvSpPr/>
          <p:nvPr/>
        </p:nvSpPr>
        <p:spPr>
          <a:xfrm rot="10800000">
            <a:off x="8289926" y="383915"/>
            <a:ext cx="124901" cy="129143"/>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4"/>
          <p:cNvSpPr/>
          <p:nvPr/>
        </p:nvSpPr>
        <p:spPr>
          <a:xfrm rot="10800000">
            <a:off x="725819" y="4647926"/>
            <a:ext cx="124899" cy="105563"/>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5"/>
          <p:cNvSpPr/>
          <p:nvPr/>
        </p:nvSpPr>
        <p:spPr>
          <a:xfrm flipH="1">
            <a:off x="-2746932" y="-1336785"/>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5"/>
          <p:cNvSpPr txBox="1">
            <a:spLocks noGrp="1"/>
          </p:cNvSpPr>
          <p:nvPr>
            <p:ph type="title"/>
          </p:nvPr>
        </p:nvSpPr>
        <p:spPr>
          <a:xfrm>
            <a:off x="3785450" y="727300"/>
            <a:ext cx="4598700" cy="227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p15"/>
          <p:cNvSpPr/>
          <p:nvPr/>
        </p:nvSpPr>
        <p:spPr>
          <a:xfrm>
            <a:off x="6647438" y="252288"/>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chemeClr val="accent3"/>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5"/>
          <p:cNvSpPr/>
          <p:nvPr/>
        </p:nvSpPr>
        <p:spPr>
          <a:xfrm>
            <a:off x="7253900" y="595100"/>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5"/>
          <p:cNvSpPr/>
          <p:nvPr/>
        </p:nvSpPr>
        <p:spPr>
          <a:xfrm>
            <a:off x="7505600" y="775775"/>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5"/>
          <p:cNvSpPr/>
          <p:nvPr/>
        </p:nvSpPr>
        <p:spPr>
          <a:xfrm>
            <a:off x="8010375" y="382575"/>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5"/>
          <p:cNvSpPr/>
          <p:nvPr/>
        </p:nvSpPr>
        <p:spPr>
          <a:xfrm>
            <a:off x="7799050" y="3358000"/>
            <a:ext cx="141975" cy="108450"/>
          </a:xfrm>
          <a:custGeom>
            <a:avLst/>
            <a:gdLst/>
            <a:ahLst/>
            <a:cxnLst/>
            <a:rect l="l" t="t" r="r" b="b"/>
            <a:pathLst>
              <a:path w="5679" h="4338" extrusionOk="0">
                <a:moveTo>
                  <a:pt x="2795" y="1"/>
                </a:moveTo>
                <a:cubicBezTo>
                  <a:pt x="2116" y="1"/>
                  <a:pt x="1451" y="323"/>
                  <a:pt x="1025" y="927"/>
                </a:cubicBezTo>
                <a:cubicBezTo>
                  <a:pt x="1" y="2382"/>
                  <a:pt x="1075" y="4338"/>
                  <a:pt x="2766" y="4338"/>
                </a:cubicBezTo>
                <a:cubicBezTo>
                  <a:pt x="2900" y="4338"/>
                  <a:pt x="3037" y="4325"/>
                  <a:pt x="3177" y="4300"/>
                </a:cubicBezTo>
                <a:cubicBezTo>
                  <a:pt x="5096" y="3951"/>
                  <a:pt x="5678" y="1450"/>
                  <a:pt x="4049" y="403"/>
                </a:cubicBezTo>
                <a:cubicBezTo>
                  <a:pt x="3665" y="131"/>
                  <a:pt x="3227" y="1"/>
                  <a:pt x="279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5"/>
          <p:cNvSpPr/>
          <p:nvPr/>
        </p:nvSpPr>
        <p:spPr>
          <a:xfrm>
            <a:off x="8070075" y="30284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5"/>
          <p:cNvSpPr/>
          <p:nvPr/>
        </p:nvSpPr>
        <p:spPr>
          <a:xfrm>
            <a:off x="7582500" y="2763800"/>
            <a:ext cx="260300" cy="264650"/>
          </a:xfrm>
          <a:custGeom>
            <a:avLst/>
            <a:gdLst/>
            <a:ahLst/>
            <a:cxnLst/>
            <a:rect l="l" t="t" r="r" b="b"/>
            <a:pathLst>
              <a:path w="10412" h="10586" fill="none" extrusionOk="0">
                <a:moveTo>
                  <a:pt x="9714" y="4188"/>
                </a:moveTo>
                <a:cubicBezTo>
                  <a:pt x="9132" y="1629"/>
                  <a:pt x="6573" y="0"/>
                  <a:pt x="4014" y="582"/>
                </a:cubicBezTo>
                <a:cubicBezTo>
                  <a:pt x="1455" y="1222"/>
                  <a:pt x="1" y="3839"/>
                  <a:pt x="640" y="6398"/>
                </a:cubicBezTo>
                <a:cubicBezTo>
                  <a:pt x="1222" y="8957"/>
                  <a:pt x="3781" y="10586"/>
                  <a:pt x="6340" y="10062"/>
                </a:cubicBezTo>
                <a:cubicBezTo>
                  <a:pt x="8899" y="9364"/>
                  <a:pt x="10412" y="6747"/>
                  <a:pt x="9714" y="4188"/>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56"/>
        <p:cNvGrpSpPr/>
        <p:nvPr/>
      </p:nvGrpSpPr>
      <p:grpSpPr>
        <a:xfrm>
          <a:off x="0" y="0"/>
          <a:ext cx="0" cy="0"/>
          <a:chOff x="0" y="0"/>
          <a:chExt cx="0" cy="0"/>
        </a:xfrm>
      </p:grpSpPr>
      <p:sp>
        <p:nvSpPr>
          <p:cNvPr id="57" name="Google Shape;57;p16"/>
          <p:cNvSpPr txBox="1">
            <a:spLocks noGrp="1"/>
          </p:cNvSpPr>
          <p:nvPr>
            <p:ph type="subTitle" idx="1"/>
          </p:nvPr>
        </p:nvSpPr>
        <p:spPr>
          <a:xfrm>
            <a:off x="4691100" y="2241613"/>
            <a:ext cx="38961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16"/>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6000">
                <a:solidFill>
                  <a:schemeClr val="accent1"/>
                </a:solidFill>
              </a:defRPr>
            </a:lvl1pPr>
            <a:lvl2pPr lvl="1" algn="r">
              <a:lnSpc>
                <a:spcPct val="100000"/>
              </a:lnSpc>
              <a:spcBef>
                <a:spcPts val="0"/>
              </a:spcBef>
              <a:spcAft>
                <a:spcPts val="0"/>
              </a:spcAft>
              <a:buSzPts val="2400"/>
              <a:buNone/>
              <a:defRPr sz="6000">
                <a:solidFill>
                  <a:schemeClr val="accent1"/>
                </a:solidFill>
              </a:defRPr>
            </a:lvl2pPr>
            <a:lvl3pPr lvl="2" algn="r">
              <a:lnSpc>
                <a:spcPct val="100000"/>
              </a:lnSpc>
              <a:spcBef>
                <a:spcPts val="0"/>
              </a:spcBef>
              <a:spcAft>
                <a:spcPts val="0"/>
              </a:spcAft>
              <a:buSzPts val="2400"/>
              <a:buNone/>
              <a:defRPr sz="6000">
                <a:solidFill>
                  <a:schemeClr val="accent1"/>
                </a:solidFill>
              </a:defRPr>
            </a:lvl3pPr>
            <a:lvl4pPr lvl="3" algn="r">
              <a:lnSpc>
                <a:spcPct val="100000"/>
              </a:lnSpc>
              <a:spcBef>
                <a:spcPts val="0"/>
              </a:spcBef>
              <a:spcAft>
                <a:spcPts val="0"/>
              </a:spcAft>
              <a:buSzPts val="2400"/>
              <a:buNone/>
              <a:defRPr sz="6000">
                <a:solidFill>
                  <a:schemeClr val="accent1"/>
                </a:solidFill>
              </a:defRPr>
            </a:lvl4pPr>
            <a:lvl5pPr lvl="4" algn="r">
              <a:lnSpc>
                <a:spcPct val="100000"/>
              </a:lnSpc>
              <a:spcBef>
                <a:spcPts val="0"/>
              </a:spcBef>
              <a:spcAft>
                <a:spcPts val="0"/>
              </a:spcAft>
              <a:buSzPts val="2400"/>
              <a:buNone/>
              <a:defRPr sz="6000">
                <a:solidFill>
                  <a:schemeClr val="accent1"/>
                </a:solidFill>
              </a:defRPr>
            </a:lvl5pPr>
            <a:lvl6pPr lvl="5" algn="r">
              <a:lnSpc>
                <a:spcPct val="100000"/>
              </a:lnSpc>
              <a:spcBef>
                <a:spcPts val="0"/>
              </a:spcBef>
              <a:spcAft>
                <a:spcPts val="0"/>
              </a:spcAft>
              <a:buSzPts val="2400"/>
              <a:buNone/>
              <a:defRPr sz="6000">
                <a:solidFill>
                  <a:schemeClr val="accent1"/>
                </a:solidFill>
              </a:defRPr>
            </a:lvl6pPr>
            <a:lvl7pPr lvl="6" algn="r">
              <a:lnSpc>
                <a:spcPct val="100000"/>
              </a:lnSpc>
              <a:spcBef>
                <a:spcPts val="0"/>
              </a:spcBef>
              <a:spcAft>
                <a:spcPts val="0"/>
              </a:spcAft>
              <a:buSzPts val="2400"/>
              <a:buNone/>
              <a:defRPr sz="6000">
                <a:solidFill>
                  <a:schemeClr val="accent1"/>
                </a:solidFill>
              </a:defRPr>
            </a:lvl7pPr>
            <a:lvl8pPr lvl="7" algn="r">
              <a:lnSpc>
                <a:spcPct val="100000"/>
              </a:lnSpc>
              <a:spcBef>
                <a:spcPts val="0"/>
              </a:spcBef>
              <a:spcAft>
                <a:spcPts val="0"/>
              </a:spcAft>
              <a:buSzPts val="2400"/>
              <a:buNone/>
              <a:defRPr sz="6000">
                <a:solidFill>
                  <a:schemeClr val="accent1"/>
                </a:solidFill>
              </a:defRPr>
            </a:lvl8pPr>
            <a:lvl9pPr lvl="8" algn="r">
              <a:lnSpc>
                <a:spcPct val="100000"/>
              </a:lnSpc>
              <a:spcBef>
                <a:spcPts val="0"/>
              </a:spcBef>
              <a:spcAft>
                <a:spcPts val="0"/>
              </a:spcAft>
              <a:buSzPts val="2400"/>
              <a:buNone/>
              <a:defRPr sz="6000">
                <a:solidFill>
                  <a:schemeClr val="accent1"/>
                </a:solidFill>
              </a:defRPr>
            </a:lvl9pPr>
          </a:lstStyle>
          <a:p>
            <a:endParaRPr/>
          </a:p>
        </p:txBody>
      </p:sp>
      <p:sp>
        <p:nvSpPr>
          <p:cNvPr id="59" name="Google Shape;59;p16"/>
          <p:cNvSpPr/>
          <p:nvPr/>
        </p:nvSpPr>
        <p:spPr>
          <a:xfrm flipH="1">
            <a:off x="-334475" y="-113880"/>
            <a:ext cx="7194389" cy="5426531"/>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17"/>
          <p:cNvSpPr txBox="1">
            <a:spLocks noGrp="1"/>
          </p:cNvSpPr>
          <p:nvPr>
            <p:ph type="subTitle" idx="1"/>
          </p:nvPr>
        </p:nvSpPr>
        <p:spPr>
          <a:xfrm>
            <a:off x="6010300" y="2131575"/>
            <a:ext cx="25059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2" name="Google Shape;62;p17"/>
          <p:cNvSpPr txBox="1">
            <a:spLocks noGrp="1"/>
          </p:cNvSpPr>
          <p:nvPr>
            <p:ph type="title"/>
          </p:nvPr>
        </p:nvSpPr>
        <p:spPr>
          <a:xfrm>
            <a:off x="5427350" y="356124"/>
            <a:ext cx="3097800" cy="93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6000"/>
            </a:lvl1pPr>
            <a:lvl2pPr lvl="1" algn="r">
              <a:lnSpc>
                <a:spcPct val="100000"/>
              </a:lnSpc>
              <a:spcBef>
                <a:spcPts val="0"/>
              </a:spcBef>
              <a:spcAft>
                <a:spcPts val="0"/>
              </a:spcAft>
              <a:buSzPts val="2400"/>
              <a:buNone/>
              <a:defRPr sz="6000"/>
            </a:lvl2pPr>
            <a:lvl3pPr lvl="2" algn="r">
              <a:lnSpc>
                <a:spcPct val="100000"/>
              </a:lnSpc>
              <a:spcBef>
                <a:spcPts val="0"/>
              </a:spcBef>
              <a:spcAft>
                <a:spcPts val="0"/>
              </a:spcAft>
              <a:buSzPts val="2400"/>
              <a:buNone/>
              <a:defRPr sz="6000"/>
            </a:lvl3pPr>
            <a:lvl4pPr lvl="3" algn="r">
              <a:lnSpc>
                <a:spcPct val="100000"/>
              </a:lnSpc>
              <a:spcBef>
                <a:spcPts val="0"/>
              </a:spcBef>
              <a:spcAft>
                <a:spcPts val="0"/>
              </a:spcAft>
              <a:buSzPts val="2400"/>
              <a:buNone/>
              <a:defRPr sz="6000"/>
            </a:lvl4pPr>
            <a:lvl5pPr lvl="4" algn="r">
              <a:lnSpc>
                <a:spcPct val="100000"/>
              </a:lnSpc>
              <a:spcBef>
                <a:spcPts val="0"/>
              </a:spcBef>
              <a:spcAft>
                <a:spcPts val="0"/>
              </a:spcAft>
              <a:buSzPts val="2400"/>
              <a:buNone/>
              <a:defRPr sz="6000"/>
            </a:lvl5pPr>
            <a:lvl6pPr lvl="5" algn="r">
              <a:lnSpc>
                <a:spcPct val="100000"/>
              </a:lnSpc>
              <a:spcBef>
                <a:spcPts val="0"/>
              </a:spcBef>
              <a:spcAft>
                <a:spcPts val="0"/>
              </a:spcAft>
              <a:buSzPts val="2400"/>
              <a:buNone/>
              <a:defRPr sz="6000"/>
            </a:lvl6pPr>
            <a:lvl7pPr lvl="6" algn="r">
              <a:lnSpc>
                <a:spcPct val="100000"/>
              </a:lnSpc>
              <a:spcBef>
                <a:spcPts val="0"/>
              </a:spcBef>
              <a:spcAft>
                <a:spcPts val="0"/>
              </a:spcAft>
              <a:buSzPts val="2400"/>
              <a:buNone/>
              <a:defRPr sz="6000"/>
            </a:lvl7pPr>
            <a:lvl8pPr lvl="7" algn="r">
              <a:lnSpc>
                <a:spcPct val="100000"/>
              </a:lnSpc>
              <a:spcBef>
                <a:spcPts val="0"/>
              </a:spcBef>
              <a:spcAft>
                <a:spcPts val="0"/>
              </a:spcAft>
              <a:buSzPts val="2400"/>
              <a:buNone/>
              <a:defRPr sz="6000"/>
            </a:lvl8pPr>
            <a:lvl9pPr lvl="8" algn="r">
              <a:lnSpc>
                <a:spcPct val="100000"/>
              </a:lnSpc>
              <a:spcBef>
                <a:spcPts val="0"/>
              </a:spcBef>
              <a:spcAft>
                <a:spcPts val="0"/>
              </a:spcAft>
              <a:buSzPts val="24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1pPr>
            <a:lvl2pPr marR="0" lvl="1"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2pPr>
            <a:lvl3pPr marR="0" lvl="2"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3pPr>
            <a:lvl4pPr marR="0" lvl="3"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4pPr>
            <a:lvl5pPr marR="0" lvl="4"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5pPr>
            <a:lvl6pPr marR="0" lvl="5"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6pPr>
            <a:lvl7pPr marR="0" lvl="6"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7pPr>
            <a:lvl8pPr marR="0" lvl="7"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8pPr>
            <a:lvl9pPr marR="0" lvl="8"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Barlow"/>
              <a:buChar char="●"/>
              <a:defRPr sz="18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3pPr>
            <a:lvl4pPr marL="1828800" marR="0" lvl="3"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4pPr>
            <a:lvl5pPr marL="2286000" marR="0" lvl="4"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5pPr>
            <a:lvl6pPr marL="2743200" marR="0" lvl="5"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6pPr>
            <a:lvl7pPr marL="3200400" marR="0" lvl="6"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7pPr>
            <a:lvl8pPr marL="3657600" marR="0" lvl="7"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8pPr>
            <a:lvl9pPr marL="4114800" marR="0" lvl="8" indent="-304800" algn="l" rtl="0">
              <a:lnSpc>
                <a:spcPct val="115000"/>
              </a:lnSpc>
              <a:spcBef>
                <a:spcPts val="1600"/>
              </a:spcBef>
              <a:spcAft>
                <a:spcPts val="1600"/>
              </a:spcAft>
              <a:buClr>
                <a:schemeClr val="dk1"/>
              </a:buClr>
              <a:buSzPts val="1200"/>
              <a:buFont typeface="Barlow"/>
              <a:buChar char="■"/>
              <a:defRPr sz="12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rot="828">
            <a:off x="1086787" y="742439"/>
            <a:ext cx="7123754" cy="78244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000">
                <a:solidFill>
                  <a:srgbClr val="6634C3"/>
                </a:solidFill>
              </a:rPr>
              <a:t>ARDUINO MASTER CLASS</a:t>
            </a:r>
            <a:endParaRPr sz="4000">
              <a:solidFill>
                <a:srgbClr val="6634C3"/>
              </a:solidFill>
            </a:endParaRPr>
          </a:p>
        </p:txBody>
      </p:sp>
      <p:pic>
        <p:nvPicPr>
          <p:cNvPr id="70" name="Google Shape;70;p1" descr="Arduino uno technology drawing free image"/>
          <p:cNvPicPr preferRelativeResize="0"/>
          <p:nvPr/>
        </p:nvPicPr>
        <p:blipFill rotWithShape="1">
          <a:blip r:embed="rId3">
            <a:alphaModFix/>
          </a:blip>
          <a:srcRect/>
          <a:stretch/>
        </p:blipFill>
        <p:spPr>
          <a:xfrm rot="-1664116">
            <a:off x="5910007" y="3178137"/>
            <a:ext cx="2394244" cy="1697365"/>
          </a:xfrm>
          <a:prstGeom prst="rect">
            <a:avLst/>
          </a:prstGeom>
          <a:noFill/>
          <a:ln>
            <a:noFill/>
          </a:ln>
        </p:spPr>
      </p:pic>
      <p:sp>
        <p:nvSpPr>
          <p:cNvPr id="71" name="Google Shape;71;p1"/>
          <p:cNvSpPr txBox="1">
            <a:spLocks noGrp="1"/>
          </p:cNvSpPr>
          <p:nvPr>
            <p:ph type="subTitle" idx="1"/>
          </p:nvPr>
        </p:nvSpPr>
        <p:spPr>
          <a:xfrm rot="1265">
            <a:off x="3425567" y="1304445"/>
            <a:ext cx="2446200" cy="63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PT Serif"/>
              <a:buNone/>
            </a:pPr>
            <a:r>
              <a:rPr lang="en-US" sz="3600">
                <a:solidFill>
                  <a:srgbClr val="FF59D6"/>
                </a:solidFill>
                <a:latin typeface="Kodchasan Medium"/>
                <a:ea typeface="Kodchasan Medium"/>
                <a:cs typeface="Kodchasan Medium"/>
                <a:sym typeface="Kodchasan Medium"/>
              </a:rPr>
              <a:t>28</a:t>
            </a:r>
            <a:endParaRPr sz="3600">
              <a:solidFill>
                <a:srgbClr val="CF008D"/>
              </a:solidFill>
              <a:latin typeface="Kodchasan Medium"/>
              <a:ea typeface="Kodchasan Medium"/>
              <a:cs typeface="Kodchasan Medium"/>
              <a:sym typeface="Kodchasan Medium"/>
            </a:endParaRPr>
          </a:p>
        </p:txBody>
      </p:sp>
      <p:pic>
        <p:nvPicPr>
          <p:cNvPr id="72" name="Google Shape;72;p1"/>
          <p:cNvPicPr preferRelativeResize="0"/>
          <p:nvPr/>
        </p:nvPicPr>
        <p:blipFill rotWithShape="1">
          <a:blip r:embed="rId4">
            <a:alphaModFix/>
          </a:blip>
          <a:srcRect l="24651" t="16548" r="24646"/>
          <a:stretch/>
        </p:blipFill>
        <p:spPr>
          <a:xfrm>
            <a:off x="-91997" y="2214212"/>
            <a:ext cx="3517446" cy="2996748"/>
          </a:xfrm>
          <a:prstGeom prst="rect">
            <a:avLst/>
          </a:prstGeom>
          <a:noFill/>
          <a:ln>
            <a:noFill/>
          </a:ln>
        </p:spPr>
      </p:pic>
      <p:sp>
        <p:nvSpPr>
          <p:cNvPr id="73" name="Google Shape;73;p1"/>
          <p:cNvSpPr txBox="1"/>
          <p:nvPr/>
        </p:nvSpPr>
        <p:spPr>
          <a:xfrm rot="828">
            <a:off x="2505849" y="1907628"/>
            <a:ext cx="4601199" cy="67427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Kodchasan Medium"/>
              <a:buNone/>
            </a:pPr>
            <a:r>
              <a:rPr lang="en-US" sz="2000" b="0" i="0" u="none" strike="noStrike" cap="none">
                <a:solidFill>
                  <a:srgbClr val="6634C3"/>
                </a:solidFill>
                <a:latin typeface="Kodchasan Medium"/>
                <a:ea typeface="Kodchasan Medium"/>
                <a:cs typeface="Kodchasan Medium"/>
                <a:sym typeface="Kodchasan Medium"/>
              </a:rPr>
              <a:t>Industry Monitoring System | IoT</a:t>
            </a:r>
            <a:endParaRPr sz="2000" b="0" i="0" u="none" strike="noStrike" cap="none">
              <a:solidFill>
                <a:srgbClr val="6634C3"/>
              </a:solidFill>
              <a:latin typeface="Kodchasan Medium"/>
              <a:ea typeface="Kodchasan Medium"/>
              <a:cs typeface="Kodchasan Medium"/>
              <a:sym typeface="Kodchasa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cxnSp>
        <p:nvCxnSpPr>
          <p:cNvPr id="78" name="Google Shape;78;p2"/>
          <p:cNvCxnSpPr/>
          <p:nvPr/>
        </p:nvCxnSpPr>
        <p:spPr>
          <a:xfrm>
            <a:off x="4760649" y="1637468"/>
            <a:ext cx="2000700" cy="724800"/>
          </a:xfrm>
          <a:prstGeom prst="straightConnector1">
            <a:avLst/>
          </a:prstGeom>
          <a:noFill/>
          <a:ln w="9525" cap="flat" cmpd="sng">
            <a:solidFill>
              <a:schemeClr val="accent3"/>
            </a:solidFill>
            <a:prstDash val="dash"/>
            <a:round/>
            <a:headEnd type="none" w="sm" len="sm"/>
            <a:tailEnd type="none" w="sm" len="sm"/>
          </a:ln>
        </p:spPr>
      </p:cxnSp>
      <p:cxnSp>
        <p:nvCxnSpPr>
          <p:cNvPr id="79" name="Google Shape;79;p2"/>
          <p:cNvCxnSpPr/>
          <p:nvPr/>
        </p:nvCxnSpPr>
        <p:spPr>
          <a:xfrm rot="10800000" flipH="1">
            <a:off x="2670974" y="1736993"/>
            <a:ext cx="2120100" cy="754200"/>
          </a:xfrm>
          <a:prstGeom prst="straightConnector1">
            <a:avLst/>
          </a:prstGeom>
          <a:noFill/>
          <a:ln w="9525" cap="flat" cmpd="sng">
            <a:solidFill>
              <a:schemeClr val="accent3"/>
            </a:solidFill>
            <a:prstDash val="dash"/>
            <a:round/>
            <a:headEnd type="none" w="sm" len="sm"/>
            <a:tailEnd type="none" w="sm" len="sm"/>
          </a:ln>
        </p:spPr>
      </p:cxnSp>
      <p:sp>
        <p:nvSpPr>
          <p:cNvPr id="80" name="Google Shape;80;p2"/>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6634C3"/>
                </a:solidFill>
              </a:rPr>
              <a:t>28 AGENDA</a:t>
            </a:r>
            <a:endParaRPr>
              <a:solidFill>
                <a:srgbClr val="6634C3"/>
              </a:solidFill>
            </a:endParaRPr>
          </a:p>
        </p:txBody>
      </p:sp>
      <p:sp>
        <p:nvSpPr>
          <p:cNvPr id="81" name="Google Shape;81;p2"/>
          <p:cNvSpPr txBox="1">
            <a:spLocks noGrp="1"/>
          </p:cNvSpPr>
          <p:nvPr>
            <p:ph type="subTitle" idx="5"/>
          </p:nvPr>
        </p:nvSpPr>
        <p:spPr>
          <a:xfrm flipH="1">
            <a:off x="1476375" y="2974209"/>
            <a:ext cx="2077720" cy="85051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Internet of Things</a:t>
            </a:r>
            <a:endParaRPr>
              <a:solidFill>
                <a:srgbClr val="5E4C72"/>
              </a:solidFill>
            </a:endParaRPr>
          </a:p>
        </p:txBody>
      </p:sp>
      <p:sp>
        <p:nvSpPr>
          <p:cNvPr id="82" name="Google Shape;82;p2"/>
          <p:cNvSpPr txBox="1">
            <a:spLocks noGrp="1"/>
          </p:cNvSpPr>
          <p:nvPr>
            <p:ph type="subTitle" idx="6"/>
          </p:nvPr>
        </p:nvSpPr>
        <p:spPr>
          <a:xfrm>
            <a:off x="5521595" y="3291158"/>
            <a:ext cx="2830531" cy="87405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Interview questions &amp; News</a:t>
            </a:r>
            <a:endParaRPr>
              <a:solidFill>
                <a:srgbClr val="5E4C72"/>
              </a:solidFill>
            </a:endParaRPr>
          </a:p>
        </p:txBody>
      </p:sp>
      <p:sp>
        <p:nvSpPr>
          <p:cNvPr id="83" name="Google Shape;83;p2"/>
          <p:cNvSpPr txBox="1">
            <a:spLocks noGrp="1"/>
          </p:cNvSpPr>
          <p:nvPr>
            <p:ph type="subTitle" idx="7"/>
          </p:nvPr>
        </p:nvSpPr>
        <p:spPr>
          <a:xfrm flipH="1">
            <a:off x="3368386" y="2769984"/>
            <a:ext cx="2774447" cy="65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Industry Monitoring System</a:t>
            </a:r>
            <a:endParaRPr>
              <a:solidFill>
                <a:srgbClr val="5E4C72"/>
              </a:solidFill>
            </a:endParaRPr>
          </a:p>
        </p:txBody>
      </p:sp>
      <p:sp>
        <p:nvSpPr>
          <p:cNvPr id="84" name="Google Shape;84;p2"/>
          <p:cNvSpPr/>
          <p:nvPr/>
        </p:nvSpPr>
        <p:spPr>
          <a:xfrm>
            <a:off x="2278935" y="1964331"/>
            <a:ext cx="844522" cy="842617"/>
          </a:xfrm>
          <a:custGeom>
            <a:avLst/>
            <a:gdLst/>
            <a:ahLst/>
            <a:cxnLst/>
            <a:rect l="l" t="t" r="r" b="b"/>
            <a:pathLst>
              <a:path w="8868" h="8848" extrusionOk="0">
                <a:moveTo>
                  <a:pt x="4424" y="0"/>
                </a:moveTo>
                <a:cubicBezTo>
                  <a:pt x="1978" y="0"/>
                  <a:pt x="1" y="1977"/>
                  <a:pt x="1" y="4424"/>
                </a:cubicBezTo>
                <a:cubicBezTo>
                  <a:pt x="1" y="6871"/>
                  <a:pt x="1978" y="8848"/>
                  <a:pt x="4424" y="8848"/>
                </a:cubicBezTo>
                <a:cubicBezTo>
                  <a:pt x="6871" y="8848"/>
                  <a:pt x="8868" y="6871"/>
                  <a:pt x="8868" y="4424"/>
                </a:cubicBezTo>
                <a:cubicBezTo>
                  <a:pt x="8868" y="1977"/>
                  <a:pt x="6871" y="0"/>
                  <a:pt x="442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4147243" y="1194279"/>
            <a:ext cx="1105493" cy="1087927"/>
          </a:xfrm>
          <a:custGeom>
            <a:avLst/>
            <a:gdLst/>
            <a:ahLst/>
            <a:cxnLst/>
            <a:rect l="l" t="t" r="r" b="b"/>
            <a:pathLst>
              <a:path w="17369" h="17093" extrusionOk="0">
                <a:moveTo>
                  <a:pt x="9648" y="1"/>
                </a:moveTo>
                <a:cubicBezTo>
                  <a:pt x="7396" y="1"/>
                  <a:pt x="5220" y="1038"/>
                  <a:pt x="3803" y="2882"/>
                </a:cubicBezTo>
                <a:cubicBezTo>
                  <a:pt x="1" y="7815"/>
                  <a:pt x="3668" y="14770"/>
                  <a:pt x="9608" y="14770"/>
                </a:cubicBezTo>
                <a:cubicBezTo>
                  <a:pt x="9937" y="14770"/>
                  <a:pt x="10273" y="14749"/>
                  <a:pt x="10615" y="14705"/>
                </a:cubicBezTo>
                <a:cubicBezTo>
                  <a:pt x="10870" y="14665"/>
                  <a:pt x="11104" y="14626"/>
                  <a:pt x="11359" y="14568"/>
                </a:cubicBezTo>
                <a:lnTo>
                  <a:pt x="14784" y="17093"/>
                </a:lnTo>
                <a:lnTo>
                  <a:pt x="13473" y="13706"/>
                </a:lnTo>
                <a:cubicBezTo>
                  <a:pt x="15979" y="12199"/>
                  <a:pt x="17368" y="9341"/>
                  <a:pt x="16996" y="6425"/>
                </a:cubicBezTo>
                <a:lnTo>
                  <a:pt x="16977" y="6425"/>
                </a:lnTo>
                <a:cubicBezTo>
                  <a:pt x="16585" y="3469"/>
                  <a:pt x="14452" y="1022"/>
                  <a:pt x="11574" y="259"/>
                </a:cubicBezTo>
                <a:cubicBezTo>
                  <a:pt x="10936" y="85"/>
                  <a:pt x="10289" y="1"/>
                  <a:pt x="9648" y="1"/>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6140612" y="1585476"/>
            <a:ext cx="1344630" cy="1222824"/>
          </a:xfrm>
          <a:custGeom>
            <a:avLst/>
            <a:gdLst/>
            <a:ahLst/>
            <a:cxnLst/>
            <a:rect l="l" t="t" r="r" b="b"/>
            <a:pathLst>
              <a:path w="23823" h="21664" extrusionOk="0">
                <a:moveTo>
                  <a:pt x="11909" y="0"/>
                </a:moveTo>
                <a:cubicBezTo>
                  <a:pt x="6991" y="0"/>
                  <a:pt x="2544" y="3357"/>
                  <a:pt x="1370" y="8336"/>
                </a:cubicBezTo>
                <a:cubicBezTo>
                  <a:pt x="0" y="14170"/>
                  <a:pt x="3602" y="20003"/>
                  <a:pt x="9415" y="21373"/>
                </a:cubicBezTo>
                <a:cubicBezTo>
                  <a:pt x="10253" y="21570"/>
                  <a:pt x="11090" y="21664"/>
                  <a:pt x="11914" y="21664"/>
                </a:cubicBezTo>
                <a:cubicBezTo>
                  <a:pt x="16831" y="21664"/>
                  <a:pt x="21279" y="18307"/>
                  <a:pt x="22452" y="13328"/>
                </a:cubicBezTo>
                <a:cubicBezTo>
                  <a:pt x="23822" y="7495"/>
                  <a:pt x="20221" y="1662"/>
                  <a:pt x="14407" y="291"/>
                </a:cubicBezTo>
                <a:cubicBezTo>
                  <a:pt x="13570" y="95"/>
                  <a:pt x="12733" y="0"/>
                  <a:pt x="11909"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txBox="1">
            <a:spLocks noGrp="1"/>
          </p:cNvSpPr>
          <p:nvPr>
            <p:ph type="title" idx="9"/>
          </p:nvPr>
        </p:nvSpPr>
        <p:spPr>
          <a:xfrm>
            <a:off x="2338420" y="2108418"/>
            <a:ext cx="7254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01</a:t>
            </a:r>
            <a:endParaRPr/>
          </a:p>
        </p:txBody>
      </p:sp>
      <p:sp>
        <p:nvSpPr>
          <p:cNvPr id="88" name="Google Shape;88;p2"/>
          <p:cNvSpPr txBox="1">
            <a:spLocks noGrp="1"/>
          </p:cNvSpPr>
          <p:nvPr>
            <p:ph type="title" idx="8"/>
          </p:nvPr>
        </p:nvSpPr>
        <p:spPr>
          <a:xfrm>
            <a:off x="4093810" y="1367611"/>
            <a:ext cx="1323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02</a:t>
            </a:r>
            <a:endParaRPr/>
          </a:p>
        </p:txBody>
      </p:sp>
      <p:sp>
        <p:nvSpPr>
          <p:cNvPr id="89" name="Google Shape;89;p2"/>
          <p:cNvSpPr txBox="1">
            <a:spLocks noGrp="1"/>
          </p:cNvSpPr>
          <p:nvPr>
            <p:ph type="title"/>
          </p:nvPr>
        </p:nvSpPr>
        <p:spPr>
          <a:xfrm flipH="1">
            <a:off x="6202293" y="1910761"/>
            <a:ext cx="1209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fade">
                                      <p:cBhvr>
                                        <p:cTn id="16" dur="500"/>
                                        <p:tgtEl>
                                          <p:spTgt spid="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par>
                                <p:cTn id="22" presetID="10" presetClass="entr" presetSubtype="0" fill="hold"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500"/>
                                        <p:tgtEl>
                                          <p:spTgt spid="86"/>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xEl>
                                              <p:pRg st="0" end="0"/>
                                            </p:txEl>
                                          </p:spTgt>
                                        </p:tgtEl>
                                        <p:attrNameLst>
                                          <p:attrName>style.visibility</p:attrName>
                                        </p:attrNameLst>
                                      </p:cBhvr>
                                      <p:to>
                                        <p:strVal val="visible"/>
                                      </p:to>
                                    </p:set>
                                    <p:animEffect transition="in" filter="fade">
                                      <p:cBhvr>
                                        <p:cTn id="27" dur="500"/>
                                        <p:tgtEl>
                                          <p:spTgt spid="8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Internet of Things</a:t>
            </a:r>
            <a:endParaRPr sz="2400">
              <a:solidFill>
                <a:schemeClr val="accent1"/>
              </a:solidFill>
              <a:latin typeface="Kodchasan Medium"/>
              <a:ea typeface="Kodchasan Medium"/>
              <a:cs typeface="Kodchasan Medium"/>
              <a:sym typeface="Kodchasan Medium"/>
            </a:endParaRPr>
          </a:p>
        </p:txBody>
      </p:sp>
      <p:sp>
        <p:nvSpPr>
          <p:cNvPr id="95" name="Google Shape;95;p3"/>
          <p:cNvSpPr txBox="1">
            <a:spLocks noGrp="1"/>
          </p:cNvSpPr>
          <p:nvPr>
            <p:ph type="body" idx="1"/>
          </p:nvPr>
        </p:nvSpPr>
        <p:spPr>
          <a:xfrm>
            <a:off x="595099" y="1391002"/>
            <a:ext cx="4834651" cy="117043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a:t>The Internet of things describes the network of physical objects—“things”—that are embedded with sensors, software, and other technologies for the purpose of connecting and exchanging data with other devices and systems over the Internet.</a:t>
            </a:r>
            <a:endParaRPr/>
          </a:p>
        </p:txBody>
      </p:sp>
      <p:sp>
        <p:nvSpPr>
          <p:cNvPr id="96" name="Google Shape;96;p3"/>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1" name="Google Shape;101;p3"/>
          <p:cNvPicPr preferRelativeResize="0"/>
          <p:nvPr/>
        </p:nvPicPr>
        <p:blipFill rotWithShape="1">
          <a:blip r:embed="rId3">
            <a:alphaModFix/>
          </a:blip>
          <a:srcRect l="26174" t="6701" r="24233" b="6985"/>
          <a:stretch/>
        </p:blipFill>
        <p:spPr>
          <a:xfrm>
            <a:off x="5885675" y="1101489"/>
            <a:ext cx="2713055" cy="24718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Thingspeak</a:t>
            </a:r>
            <a:endParaRPr sz="2400">
              <a:solidFill>
                <a:schemeClr val="accent1"/>
              </a:solidFill>
              <a:latin typeface="Kodchasan Medium"/>
              <a:ea typeface="Kodchasan Medium"/>
              <a:cs typeface="Kodchasan Medium"/>
              <a:sym typeface="Kodchasan Medium"/>
            </a:endParaRPr>
          </a:p>
        </p:txBody>
      </p:sp>
      <p:sp>
        <p:nvSpPr>
          <p:cNvPr id="107" name="Google Shape;107;p4"/>
          <p:cNvSpPr txBox="1">
            <a:spLocks noGrp="1"/>
          </p:cNvSpPr>
          <p:nvPr>
            <p:ph type="body" idx="1"/>
          </p:nvPr>
        </p:nvSpPr>
        <p:spPr>
          <a:xfrm>
            <a:off x="595099" y="1391002"/>
            <a:ext cx="4834651" cy="1170435"/>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Clr>
                <a:schemeClr val="dk1"/>
              </a:buClr>
              <a:buSzPts val="1100"/>
              <a:buChar char="●"/>
            </a:pPr>
            <a:r>
              <a:rPr lang="en-US" sz="1600"/>
              <a:t>ThingSpeak is an open-source Internet of Things application and API to store and retrieve data from things using the HTTP and MQTT protocol over the Internet or via a Local Area Network</a:t>
            </a:r>
            <a:endParaRPr/>
          </a:p>
          <a:p>
            <a:pPr marL="285750" lvl="0" indent="-215900" algn="l" rtl="0">
              <a:lnSpc>
                <a:spcPct val="100000"/>
              </a:lnSpc>
              <a:spcBef>
                <a:spcPts val="0"/>
              </a:spcBef>
              <a:spcAft>
                <a:spcPts val="0"/>
              </a:spcAft>
              <a:buClr>
                <a:schemeClr val="dk1"/>
              </a:buClr>
              <a:buSzPts val="1100"/>
              <a:buNone/>
            </a:pPr>
            <a:endParaRPr sz="1600"/>
          </a:p>
          <a:p>
            <a:pPr marL="285750" lvl="0" indent="-285750" algn="l" rtl="0">
              <a:lnSpc>
                <a:spcPct val="100000"/>
              </a:lnSpc>
              <a:spcBef>
                <a:spcPts val="0"/>
              </a:spcBef>
              <a:spcAft>
                <a:spcPts val="0"/>
              </a:spcAft>
              <a:buClr>
                <a:schemeClr val="dk1"/>
              </a:buClr>
              <a:buSzPts val="1100"/>
              <a:buChar char="●"/>
            </a:pPr>
            <a:r>
              <a:rPr lang="en-US" sz="1600"/>
              <a:t>ThingSpeak is an IoT analytics platform service that allows you to aggregate, visualize, and analyze live data streams in the cloud. You can send data to ThingSpeak from your devices, create instant visualization of live data, and send alerts.</a:t>
            </a:r>
            <a:endParaRPr sz="1600"/>
          </a:p>
        </p:txBody>
      </p:sp>
      <p:sp>
        <p:nvSpPr>
          <p:cNvPr id="108" name="Google Shape;108;p4"/>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 name="Google Shape;113;p4"/>
          <p:cNvPicPr preferRelativeResize="0"/>
          <p:nvPr/>
        </p:nvPicPr>
        <p:blipFill rotWithShape="1">
          <a:blip r:embed="rId3">
            <a:alphaModFix/>
          </a:blip>
          <a:srcRect/>
          <a:stretch/>
        </p:blipFill>
        <p:spPr>
          <a:xfrm>
            <a:off x="5892087" y="1608000"/>
            <a:ext cx="2714625" cy="168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ESP8266</a:t>
            </a:r>
            <a:endParaRPr sz="2400">
              <a:solidFill>
                <a:schemeClr val="accent1"/>
              </a:solidFill>
              <a:latin typeface="Kodchasan Medium"/>
              <a:ea typeface="Kodchasan Medium"/>
              <a:cs typeface="Kodchasan Medium"/>
              <a:sym typeface="Kodchasan Medium"/>
            </a:endParaRPr>
          </a:p>
        </p:txBody>
      </p:sp>
      <p:sp>
        <p:nvSpPr>
          <p:cNvPr id="119" name="Google Shape;119;p5"/>
          <p:cNvSpPr txBox="1">
            <a:spLocks noGrp="1"/>
          </p:cNvSpPr>
          <p:nvPr>
            <p:ph type="body" idx="1"/>
          </p:nvPr>
        </p:nvSpPr>
        <p:spPr>
          <a:xfrm>
            <a:off x="595099" y="865450"/>
            <a:ext cx="4834651" cy="1170435"/>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Clr>
                <a:schemeClr val="dk1"/>
              </a:buClr>
              <a:buSzPts val="1100"/>
              <a:buChar char="●"/>
            </a:pPr>
            <a:r>
              <a:rPr lang="en-US" sz="1600"/>
              <a:t>32-bit RISC CPU: Tensilica Xtensa LX106 running at 80 MHz **</a:t>
            </a:r>
            <a:endParaRPr/>
          </a:p>
          <a:p>
            <a:pPr marL="285750" lvl="0" indent="-285750" algn="l" rtl="0">
              <a:lnSpc>
                <a:spcPct val="100000"/>
              </a:lnSpc>
              <a:spcBef>
                <a:spcPts val="0"/>
              </a:spcBef>
              <a:spcAft>
                <a:spcPts val="0"/>
              </a:spcAft>
              <a:buClr>
                <a:schemeClr val="dk1"/>
              </a:buClr>
              <a:buSzPts val="1100"/>
              <a:buChar char="●"/>
            </a:pPr>
            <a:r>
              <a:rPr lang="en-US" sz="1600"/>
              <a:t>64 KiB of instruction RAM, 96 KiB of data RAM</a:t>
            </a:r>
            <a:endParaRPr/>
          </a:p>
          <a:p>
            <a:pPr marL="285750" lvl="0" indent="-285750" algn="l" rtl="0">
              <a:lnSpc>
                <a:spcPct val="100000"/>
              </a:lnSpc>
              <a:spcBef>
                <a:spcPts val="0"/>
              </a:spcBef>
              <a:spcAft>
                <a:spcPts val="0"/>
              </a:spcAft>
              <a:buClr>
                <a:schemeClr val="dk1"/>
              </a:buClr>
              <a:buSzPts val="1100"/>
              <a:buChar char="●"/>
            </a:pPr>
            <a:r>
              <a:rPr lang="en-US" sz="1600"/>
              <a:t>External QSPI flash – 512 KiB to 4 MiB* (up to 16 MiB is supported)</a:t>
            </a:r>
            <a:endParaRPr/>
          </a:p>
          <a:p>
            <a:pPr marL="285750" lvl="0" indent="-285750" algn="l" rtl="0">
              <a:lnSpc>
                <a:spcPct val="100000"/>
              </a:lnSpc>
              <a:spcBef>
                <a:spcPts val="0"/>
              </a:spcBef>
              <a:spcAft>
                <a:spcPts val="0"/>
              </a:spcAft>
              <a:buClr>
                <a:schemeClr val="dk1"/>
              </a:buClr>
              <a:buSzPts val="1100"/>
              <a:buChar char="●"/>
            </a:pPr>
            <a:r>
              <a:rPr lang="en-US" sz="1600"/>
              <a:t>IEEE 802.11 b/g/n Wi-Fi</a:t>
            </a:r>
            <a:endParaRPr/>
          </a:p>
          <a:p>
            <a:pPr marL="285750" lvl="0" indent="-285750" algn="l" rtl="0">
              <a:lnSpc>
                <a:spcPct val="100000"/>
              </a:lnSpc>
              <a:spcBef>
                <a:spcPts val="0"/>
              </a:spcBef>
              <a:spcAft>
                <a:spcPts val="0"/>
              </a:spcAft>
              <a:buClr>
                <a:schemeClr val="dk1"/>
              </a:buClr>
              <a:buSzPts val="1100"/>
              <a:buChar char="●"/>
            </a:pPr>
            <a:r>
              <a:rPr lang="en-US" sz="1600"/>
              <a:t>Integrated TR switch, balun, LNA, power amplifier and matching network</a:t>
            </a:r>
            <a:endParaRPr/>
          </a:p>
          <a:p>
            <a:pPr marL="285750" lvl="0" indent="-285750" algn="l" rtl="0">
              <a:lnSpc>
                <a:spcPct val="100000"/>
              </a:lnSpc>
              <a:spcBef>
                <a:spcPts val="0"/>
              </a:spcBef>
              <a:spcAft>
                <a:spcPts val="0"/>
              </a:spcAft>
              <a:buClr>
                <a:schemeClr val="dk1"/>
              </a:buClr>
              <a:buSzPts val="1100"/>
              <a:buChar char="●"/>
            </a:pPr>
            <a:r>
              <a:rPr lang="en-US" sz="1600"/>
              <a:t>WEP or WPA/WPA2 authentication, or open networks</a:t>
            </a:r>
            <a:endParaRPr/>
          </a:p>
          <a:p>
            <a:pPr marL="285750" lvl="0" indent="-285750" algn="l" rtl="0">
              <a:lnSpc>
                <a:spcPct val="100000"/>
              </a:lnSpc>
              <a:spcBef>
                <a:spcPts val="0"/>
              </a:spcBef>
              <a:spcAft>
                <a:spcPts val="0"/>
              </a:spcAft>
              <a:buClr>
                <a:schemeClr val="dk1"/>
              </a:buClr>
              <a:buSzPts val="1100"/>
              <a:buChar char="●"/>
            </a:pPr>
            <a:r>
              <a:rPr lang="en-US" sz="1600"/>
              <a:t>16 GPIO pins **</a:t>
            </a:r>
            <a:endParaRPr/>
          </a:p>
          <a:p>
            <a:pPr marL="285750" lvl="0" indent="-285750" algn="l" rtl="0">
              <a:lnSpc>
                <a:spcPct val="100000"/>
              </a:lnSpc>
              <a:spcBef>
                <a:spcPts val="0"/>
              </a:spcBef>
              <a:spcAft>
                <a:spcPts val="0"/>
              </a:spcAft>
              <a:buClr>
                <a:schemeClr val="dk1"/>
              </a:buClr>
              <a:buSzPts val="1100"/>
              <a:buChar char="●"/>
            </a:pPr>
            <a:r>
              <a:rPr lang="en-US" sz="1600"/>
              <a:t>SPI, I²C,</a:t>
            </a:r>
            <a:endParaRPr/>
          </a:p>
          <a:p>
            <a:pPr marL="285750" lvl="0" indent="-285750" algn="l" rtl="0">
              <a:lnSpc>
                <a:spcPct val="100000"/>
              </a:lnSpc>
              <a:spcBef>
                <a:spcPts val="0"/>
              </a:spcBef>
              <a:spcAft>
                <a:spcPts val="0"/>
              </a:spcAft>
              <a:buClr>
                <a:schemeClr val="dk1"/>
              </a:buClr>
              <a:buSzPts val="1100"/>
              <a:buChar char="●"/>
            </a:pPr>
            <a:r>
              <a:rPr lang="en-US" sz="1600"/>
              <a:t>I²S interfaces with DMA (sharing pins with GPIO)</a:t>
            </a:r>
            <a:endParaRPr/>
          </a:p>
          <a:p>
            <a:pPr marL="285750" lvl="0" indent="-285750" algn="l" rtl="0">
              <a:lnSpc>
                <a:spcPct val="100000"/>
              </a:lnSpc>
              <a:spcBef>
                <a:spcPts val="0"/>
              </a:spcBef>
              <a:spcAft>
                <a:spcPts val="0"/>
              </a:spcAft>
              <a:buClr>
                <a:schemeClr val="dk1"/>
              </a:buClr>
              <a:buSzPts val="1100"/>
              <a:buChar char="●"/>
            </a:pPr>
            <a:r>
              <a:rPr lang="en-US" sz="1600"/>
              <a:t>UART on dedicated pins, plus a transmit-only UART can be enabled on GPIO2</a:t>
            </a:r>
            <a:endParaRPr/>
          </a:p>
          <a:p>
            <a:pPr marL="285750" lvl="0" indent="-285750" algn="l" rtl="0">
              <a:lnSpc>
                <a:spcPct val="100000"/>
              </a:lnSpc>
              <a:spcBef>
                <a:spcPts val="0"/>
              </a:spcBef>
              <a:spcAft>
                <a:spcPts val="0"/>
              </a:spcAft>
              <a:buClr>
                <a:schemeClr val="dk1"/>
              </a:buClr>
              <a:buSzPts val="1100"/>
              <a:buChar char="●"/>
            </a:pPr>
            <a:r>
              <a:rPr lang="en-US" sz="1600"/>
              <a:t>1 10-bit ADC</a:t>
            </a:r>
            <a:endParaRPr/>
          </a:p>
        </p:txBody>
      </p:sp>
      <p:sp>
        <p:nvSpPr>
          <p:cNvPr id="120" name="Google Shape;120;p5"/>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5"/>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5"/>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5" name="Google Shape;125;p5"/>
          <p:cNvPicPr preferRelativeResize="0"/>
          <p:nvPr/>
        </p:nvPicPr>
        <p:blipFill rotWithShape="1">
          <a:blip r:embed="rId3">
            <a:alphaModFix/>
          </a:blip>
          <a:srcRect l="17402" r="19481"/>
          <a:stretch/>
        </p:blipFill>
        <p:spPr>
          <a:xfrm>
            <a:off x="5728637" y="1446338"/>
            <a:ext cx="2641949" cy="2354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595100" y="357525"/>
            <a:ext cx="74440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ESP8266 with Arduino</a:t>
            </a:r>
            <a:endParaRPr sz="2400">
              <a:solidFill>
                <a:schemeClr val="accent1"/>
              </a:solidFill>
              <a:latin typeface="Kodchasan Medium"/>
              <a:ea typeface="Kodchasan Medium"/>
              <a:cs typeface="Kodchasan Medium"/>
              <a:sym typeface="Kodchasan Medium"/>
            </a:endParaRPr>
          </a:p>
        </p:txBody>
      </p:sp>
      <p:sp>
        <p:nvSpPr>
          <p:cNvPr id="131" name="Google Shape;131;p6"/>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6"/>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6"/>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6"/>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6"/>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6" name="Google Shape;136;p6"/>
          <p:cNvPicPr preferRelativeResize="0"/>
          <p:nvPr/>
        </p:nvPicPr>
        <p:blipFill rotWithShape="1">
          <a:blip r:embed="rId3">
            <a:alphaModFix/>
          </a:blip>
          <a:srcRect r="23031"/>
          <a:stretch/>
        </p:blipFill>
        <p:spPr>
          <a:xfrm>
            <a:off x="1815830" y="1248077"/>
            <a:ext cx="4691975" cy="365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chemeClr val="accent1"/>
                </a:solidFill>
              </a:rPr>
              <a:t>INTERVIEW QUESTIONS</a:t>
            </a:r>
            <a:endParaRPr>
              <a:solidFill>
                <a:schemeClr val="accent1"/>
              </a:solidFill>
            </a:endParaRPr>
          </a:p>
        </p:txBody>
      </p:sp>
      <p:sp>
        <p:nvSpPr>
          <p:cNvPr id="142" name="Google Shape;142;p7"/>
          <p:cNvSpPr/>
          <p:nvPr/>
        </p:nvSpPr>
        <p:spPr>
          <a:xfrm rot="-322676" flipH="1">
            <a:off x="2010034" y="3880981"/>
            <a:ext cx="4885146" cy="3421109"/>
          </a:xfrm>
          <a:custGeom>
            <a:avLst/>
            <a:gdLst/>
            <a:ahLst/>
            <a:cxnLst/>
            <a:rect l="l" t="t" r="r" b="b"/>
            <a:pathLst>
              <a:path w="37285" h="26111" extrusionOk="0">
                <a:moveTo>
                  <a:pt x="22504" y="0"/>
                </a:moveTo>
                <a:cubicBezTo>
                  <a:pt x="17024" y="0"/>
                  <a:pt x="12253" y="2627"/>
                  <a:pt x="9698" y="6531"/>
                </a:cubicBezTo>
                <a:cubicBezTo>
                  <a:pt x="4260" y="7000"/>
                  <a:pt x="0" y="11046"/>
                  <a:pt x="0" y="15973"/>
                </a:cubicBezTo>
                <a:cubicBezTo>
                  <a:pt x="0" y="21212"/>
                  <a:pt x="4814" y="25471"/>
                  <a:pt x="10748" y="25471"/>
                </a:cubicBezTo>
                <a:cubicBezTo>
                  <a:pt x="12353" y="25471"/>
                  <a:pt x="13943" y="25145"/>
                  <a:pt x="15434" y="24520"/>
                </a:cubicBezTo>
                <a:cubicBezTo>
                  <a:pt x="17607" y="25558"/>
                  <a:pt x="19988" y="26111"/>
                  <a:pt x="22412" y="26111"/>
                </a:cubicBezTo>
                <a:cubicBezTo>
                  <a:pt x="22443" y="26111"/>
                  <a:pt x="22474" y="26111"/>
                  <a:pt x="22504" y="26110"/>
                </a:cubicBezTo>
                <a:cubicBezTo>
                  <a:pt x="30668" y="26110"/>
                  <a:pt x="37285" y="20275"/>
                  <a:pt x="37285" y="13062"/>
                </a:cubicBezTo>
                <a:cubicBezTo>
                  <a:pt x="37285" y="5850"/>
                  <a:pt x="30668" y="0"/>
                  <a:pt x="2250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3" name="Google Shape;143;p7"/>
          <p:cNvPicPr preferRelativeResize="0"/>
          <p:nvPr/>
        </p:nvPicPr>
        <p:blipFill rotWithShape="1">
          <a:blip r:embed="rId3">
            <a:alphaModFix/>
          </a:blip>
          <a:srcRect/>
          <a:stretch/>
        </p:blipFill>
        <p:spPr>
          <a:xfrm>
            <a:off x="2353732" y="2774775"/>
            <a:ext cx="4197750" cy="3646599"/>
          </a:xfrm>
          <a:prstGeom prst="rect">
            <a:avLst/>
          </a:prstGeom>
          <a:noFill/>
          <a:ln>
            <a:noFill/>
          </a:ln>
        </p:spPr>
      </p:pic>
      <p:sp>
        <p:nvSpPr>
          <p:cNvPr id="144" name="Google Shape;144;p7"/>
          <p:cNvSpPr txBox="1">
            <a:spLocks noGrp="1"/>
          </p:cNvSpPr>
          <p:nvPr>
            <p:ph type="ctrTitle"/>
          </p:nvPr>
        </p:nvSpPr>
        <p:spPr>
          <a:xfrm flipH="1">
            <a:off x="0" y="3126827"/>
            <a:ext cx="2752725" cy="52851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Why crystal is preferred for clock source?</a:t>
            </a:r>
            <a:endParaRPr sz="2400"/>
          </a:p>
        </p:txBody>
      </p:sp>
      <p:sp>
        <p:nvSpPr>
          <p:cNvPr id="145" name="Google Shape;145;p7"/>
          <p:cNvSpPr txBox="1">
            <a:spLocks noGrp="1"/>
          </p:cNvSpPr>
          <p:nvPr>
            <p:ph type="ctrTitle" idx="2"/>
          </p:nvPr>
        </p:nvSpPr>
        <p:spPr>
          <a:xfrm flipH="1">
            <a:off x="2609570" y="2031212"/>
            <a:ext cx="3290645" cy="7435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Flags in 8086</a:t>
            </a:r>
            <a:endParaRPr sz="2400"/>
          </a:p>
        </p:txBody>
      </p:sp>
      <p:sp>
        <p:nvSpPr>
          <p:cNvPr id="146" name="Google Shape;146;p7"/>
          <p:cNvSpPr txBox="1">
            <a:spLocks noGrp="1"/>
          </p:cNvSpPr>
          <p:nvPr>
            <p:ph type="ctrTitle" idx="4"/>
          </p:nvPr>
        </p:nvSpPr>
        <p:spPr>
          <a:xfrm flipH="1">
            <a:off x="6174788" y="4189790"/>
            <a:ext cx="2862647" cy="4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 pipelining in microprocessor</a:t>
            </a:r>
            <a:endParaRPr sz="2400"/>
          </a:p>
        </p:txBody>
      </p:sp>
      <p:sp>
        <p:nvSpPr>
          <p:cNvPr id="147" name="Google Shape;147;p7"/>
          <p:cNvSpPr/>
          <p:nvPr/>
        </p:nvSpPr>
        <p:spPr>
          <a:xfrm>
            <a:off x="0" y="2286364"/>
            <a:ext cx="3207269"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The main reason to use crystal is high stability and accurate frequency which remains constant all the time.</a:t>
            </a:r>
            <a:endParaRPr sz="1400" b="0" i="0" u="none" strike="noStrike" cap="none">
              <a:solidFill>
                <a:srgbClr val="000000"/>
              </a:solidFill>
              <a:latin typeface="Arial"/>
              <a:ea typeface="Arial"/>
              <a:cs typeface="Arial"/>
              <a:sym typeface="Arial"/>
            </a:endParaRPr>
          </a:p>
        </p:txBody>
      </p:sp>
      <p:sp>
        <p:nvSpPr>
          <p:cNvPr id="148" name="Google Shape;148;p7"/>
          <p:cNvSpPr/>
          <p:nvPr/>
        </p:nvSpPr>
        <p:spPr>
          <a:xfrm>
            <a:off x="2180204" y="1318153"/>
            <a:ext cx="4149375"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carry flag, parity flag, auxiliary carry flag, zero flags, an overflow flag, trace flag, interrupt flag, direction flag, and sign flag</a:t>
            </a:r>
            <a:endParaRPr sz="1400" b="0" i="0" u="none" strike="noStrike" cap="none">
              <a:solidFill>
                <a:srgbClr val="000000"/>
              </a:solidFill>
              <a:latin typeface="Arial"/>
              <a:ea typeface="Arial"/>
              <a:cs typeface="Arial"/>
              <a:sym typeface="Arial"/>
            </a:endParaRPr>
          </a:p>
        </p:txBody>
      </p:sp>
      <p:sp>
        <p:nvSpPr>
          <p:cNvPr id="149" name="Google Shape;149;p7"/>
          <p:cNvSpPr/>
          <p:nvPr/>
        </p:nvSpPr>
        <p:spPr>
          <a:xfrm>
            <a:off x="6376020" y="2158465"/>
            <a:ext cx="2767980"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Pipelining is an implementation technique where multiple instructions are overlapped in execution. Pipelining does not decrease the time for individual instruction execution </a:t>
            </a:r>
            <a:endParaRPr sz="1400" b="0" i="0" u="none" strike="noStrike" cap="none">
              <a:solidFill>
                <a:srgbClr val="CF008D"/>
              </a:solidFill>
              <a:latin typeface="Kodchasan Medium"/>
              <a:ea typeface="Kodchasan Medium"/>
              <a:cs typeface="Kodchasan Medium"/>
              <a:sym typeface="Kodchasan Medium"/>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gtEl>
                                        <p:attrNameLst>
                                          <p:attrName>style.visibility</p:attrName>
                                        </p:attrNameLst>
                                      </p:cBhvr>
                                      <p:to>
                                        <p:strVal val="visible"/>
                                      </p:to>
                                    </p:set>
                                    <p:animEffect transition="in" filter="fade">
                                      <p:cBhvr>
                                        <p:cTn id="12" dur="500"/>
                                        <p:tgtEl>
                                          <p:spTgt spid="1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5"/>
                                        </p:tgtEl>
                                        <p:attrNameLst>
                                          <p:attrName>style.visibility</p:attrName>
                                        </p:attrNameLst>
                                      </p:cBhvr>
                                      <p:to>
                                        <p:strVal val="visible"/>
                                      </p:to>
                                    </p:set>
                                    <p:animEffect transition="in" filter="fade">
                                      <p:cBhvr>
                                        <p:cTn id="17" dur="500"/>
                                        <p:tgtEl>
                                          <p:spTgt spid="1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8"/>
                                        </p:tgtEl>
                                        <p:attrNameLst>
                                          <p:attrName>style.visibility</p:attrName>
                                        </p:attrNameLst>
                                      </p:cBhvr>
                                      <p:to>
                                        <p:strVal val="visible"/>
                                      </p:to>
                                    </p:set>
                                    <p:animEffect transition="in" filter="fade">
                                      <p:cBhvr>
                                        <p:cTn id="22" dur="500"/>
                                        <p:tgtEl>
                                          <p:spTgt spid="1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fade">
                                      <p:cBhvr>
                                        <p:cTn id="27" dur="5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gtEl>
                                        <p:attrNameLst>
                                          <p:attrName>style.visibility</p:attrName>
                                        </p:attrNameLst>
                                      </p:cBhvr>
                                      <p:to>
                                        <p:strVal val="visible"/>
                                      </p:to>
                                    </p:set>
                                    <p:animEffect transition="in" filter="fade">
                                      <p:cBhvr>
                                        <p:cTn id="32"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US"/>
              <a:t>THANKS!</a:t>
            </a:r>
            <a:endParaRPr/>
          </a:p>
        </p:txBody>
      </p:sp>
      <p:grpSp>
        <p:nvGrpSpPr>
          <p:cNvPr id="155" name="Google Shape;155;p9"/>
          <p:cNvGrpSpPr/>
          <p:nvPr/>
        </p:nvGrpSpPr>
        <p:grpSpPr>
          <a:xfrm>
            <a:off x="6742434" y="1764723"/>
            <a:ext cx="420494" cy="420530"/>
            <a:chOff x="7163817" y="1644982"/>
            <a:chExt cx="356865" cy="356866"/>
          </a:xfrm>
        </p:grpSpPr>
        <p:sp>
          <p:nvSpPr>
            <p:cNvPr id="156" name="Google Shape;156;p9"/>
            <p:cNvSpPr/>
            <p:nvPr/>
          </p:nvSpPr>
          <p:spPr>
            <a:xfrm>
              <a:off x="7163817" y="1644982"/>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9"/>
            <p:cNvSpPr/>
            <p:nvPr/>
          </p:nvSpPr>
          <p:spPr>
            <a:xfrm>
              <a:off x="7225867" y="1722186"/>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8" name="Google Shape;158;p9"/>
          <p:cNvGrpSpPr/>
          <p:nvPr/>
        </p:nvGrpSpPr>
        <p:grpSpPr>
          <a:xfrm>
            <a:off x="8003503" y="1764939"/>
            <a:ext cx="420494" cy="420097"/>
            <a:chOff x="8060684" y="1644982"/>
            <a:chExt cx="356865" cy="356498"/>
          </a:xfrm>
        </p:grpSpPr>
        <p:sp>
          <p:nvSpPr>
            <p:cNvPr id="159" name="Google Shape;159;p9"/>
            <p:cNvSpPr/>
            <p:nvPr/>
          </p:nvSpPr>
          <p:spPr>
            <a:xfrm>
              <a:off x="8060684"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9"/>
            <p:cNvSpPr/>
            <p:nvPr/>
          </p:nvSpPr>
          <p:spPr>
            <a:xfrm>
              <a:off x="8145830" y="179181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9"/>
            <p:cNvSpPr/>
            <p:nvPr/>
          </p:nvSpPr>
          <p:spPr>
            <a:xfrm>
              <a:off x="8129918" y="172202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9"/>
            <p:cNvSpPr/>
            <p:nvPr/>
          </p:nvSpPr>
          <p:spPr>
            <a:xfrm>
              <a:off x="8223401" y="179178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 name="Google Shape;163;p9"/>
          <p:cNvGrpSpPr/>
          <p:nvPr/>
        </p:nvGrpSpPr>
        <p:grpSpPr>
          <a:xfrm>
            <a:off x="7389228" y="1764939"/>
            <a:ext cx="420494" cy="420097"/>
            <a:chOff x="7612250" y="1644982"/>
            <a:chExt cx="356865" cy="356498"/>
          </a:xfrm>
        </p:grpSpPr>
        <p:sp>
          <p:nvSpPr>
            <p:cNvPr id="164" name="Google Shape;164;p9"/>
            <p:cNvSpPr/>
            <p:nvPr/>
          </p:nvSpPr>
          <p:spPr>
            <a:xfrm>
              <a:off x="7612250"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9"/>
            <p:cNvSpPr/>
            <p:nvPr/>
          </p:nvSpPr>
          <p:spPr>
            <a:xfrm>
              <a:off x="7710268" y="1763055"/>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9"/>
            <p:cNvSpPr/>
            <p:nvPr/>
          </p:nvSpPr>
          <p:spPr>
            <a:xfrm>
              <a:off x="7837018" y="1738072"/>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9"/>
            <p:cNvSpPr/>
            <p:nvPr/>
          </p:nvSpPr>
          <p:spPr>
            <a:xfrm>
              <a:off x="7676582" y="1708921"/>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68" name="Google Shape;168;p9"/>
          <p:cNvPicPr preferRelativeResize="0"/>
          <p:nvPr/>
        </p:nvPicPr>
        <p:blipFill rotWithShape="1">
          <a:blip r:embed="rId3">
            <a:alphaModFix/>
          </a:blip>
          <a:srcRect/>
          <a:stretch/>
        </p:blipFill>
        <p:spPr>
          <a:xfrm>
            <a:off x="276044" y="0"/>
            <a:ext cx="5215549" cy="4736323"/>
          </a:xfrm>
          <a:prstGeom prst="rect">
            <a:avLst/>
          </a:prstGeom>
          <a:noFill/>
          <a:ln>
            <a:noFill/>
          </a:ln>
        </p:spPr>
      </p:pic>
    </p:spTree>
  </p:cSld>
  <p:clrMapOvr>
    <a:masterClrMapping/>
  </p:clrMapOvr>
</p:sld>
</file>

<file path=ppt/theme/theme1.xml><?xml version="1.0" encoding="utf-8"?>
<a:theme xmlns:a="http://schemas.openxmlformats.org/drawingml/2006/main" name="World Creativity Day by Slidesgo">
  <a:themeElements>
    <a:clrScheme name="Simple Light">
      <a:dk1>
        <a:srgbClr val="300D59"/>
      </a:dk1>
      <a:lt1>
        <a:srgbClr val="F3F3F3"/>
      </a:lt1>
      <a:dk2>
        <a:srgbClr val="CCDBDE"/>
      </a:dk2>
      <a:lt2>
        <a:srgbClr val="F9E8D0"/>
      </a:lt2>
      <a:accent1>
        <a:srgbClr val="6634C3"/>
      </a:accent1>
      <a:accent2>
        <a:srgbClr val="FF59D6"/>
      </a:accent2>
      <a:accent3>
        <a:srgbClr val="C08CFF"/>
      </a:accent3>
      <a:accent4>
        <a:srgbClr val="FFBDF2"/>
      </a:accent4>
      <a:accent5>
        <a:srgbClr val="EDB636"/>
      </a:accent5>
      <a:accent6>
        <a:srgbClr val="9E641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347</Words>
  <Application>Microsoft Office PowerPoint</Application>
  <PresentationFormat>On-screen Show (16:9)</PresentationFormat>
  <Paragraphs>37</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PT Serif</vt:lpstr>
      <vt:lpstr>Fira Sans Extra Condensed Medium</vt:lpstr>
      <vt:lpstr>Arial</vt:lpstr>
      <vt:lpstr>Nunito Light</vt:lpstr>
      <vt:lpstr>Barlow</vt:lpstr>
      <vt:lpstr>Kodchasan Medium</vt:lpstr>
      <vt:lpstr>Raleway Thin</vt:lpstr>
      <vt:lpstr>World Creativity Day by Slidesgo</vt:lpstr>
      <vt:lpstr>ARDUINO MASTER CLASS</vt:lpstr>
      <vt:lpstr>28 AGENDA</vt:lpstr>
      <vt:lpstr>Internet of Things</vt:lpstr>
      <vt:lpstr>Thingspeak</vt:lpstr>
      <vt:lpstr>ESP8266</vt:lpstr>
      <vt:lpstr>ESP8266 with Arduino</vt:lpstr>
      <vt:lpstr>INTERVIEW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MASTER CLASS</dc:title>
  <dc:creator>Abeeb Akorede Bello</dc:creator>
  <cp:lastModifiedBy>Abeeb Akorede Bello</cp:lastModifiedBy>
  <cp:revision>1</cp:revision>
  <dcterms:modified xsi:type="dcterms:W3CDTF">2023-01-06T05:26:34Z</dcterms:modified>
</cp:coreProperties>
</file>