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Barlow" panose="020B0604020202020204" charset="0"/>
      <p:regular r:id="rId14"/>
      <p:bold r:id="rId15"/>
      <p:italic r:id="rId16"/>
      <p:boldItalic r:id="rId17"/>
    </p:embeddedFont>
    <p:embeddedFont>
      <p:font typeface="Fira Sans Extra Condensed Medium" panose="020B0604020202020204" charset="0"/>
      <p:regular r:id="rId18"/>
      <p:bold r:id="rId19"/>
      <p:italic r:id="rId20"/>
      <p:boldItalic r:id="rId21"/>
    </p:embeddedFont>
    <p:embeddedFont>
      <p:font typeface="Kodchasan Medium" panose="020B0604020202020204" charset="-34"/>
      <p:regular r:id="rId22"/>
      <p:bold r:id="rId23"/>
      <p:italic r:id="rId24"/>
      <p:boldItalic r:id="rId25"/>
    </p:embeddedFont>
    <p:embeddedFont>
      <p:font typeface="PT Serif" panose="020B0604020202020204" charset="0"/>
      <p:regular r:id="rId26"/>
      <p:bold r:id="rId27"/>
      <p:italic r:id="rId28"/>
      <p:boldItalic r:id="rId29"/>
    </p:embeddedFont>
    <p:embeddedFont>
      <p:font typeface="Raleway Thin"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GupkG252hwA9tEO5Yh+2hwT/n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8" d="100"/>
          <a:sy n="128" d="100"/>
        </p:scale>
        <p:origin x="32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14"/>
          <p:cNvSpPr/>
          <p:nvPr/>
        </p:nvSpPr>
        <p:spPr>
          <a:xfrm flipH="1">
            <a:off x="-32" y="-2151110"/>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10;p14"/>
          <p:cNvSpPr txBox="1">
            <a:spLocks noGrp="1"/>
          </p:cNvSpPr>
          <p:nvPr>
            <p:ph type="ctrTitle"/>
          </p:nvPr>
        </p:nvSpPr>
        <p:spPr>
          <a:xfrm rot="828">
            <a:off x="607800" y="2789375"/>
            <a:ext cx="74736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4"/>
          <p:cNvSpPr txBox="1">
            <a:spLocks noGrp="1"/>
          </p:cNvSpPr>
          <p:nvPr>
            <p:ph type="subTitle" idx="1"/>
          </p:nvPr>
        </p:nvSpPr>
        <p:spPr>
          <a:xfrm rot="1265">
            <a:off x="632184" y="433075"/>
            <a:ext cx="2446200" cy="63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Font typeface="PT Serif"/>
              <a:buNone/>
              <a:defRPr/>
            </a:lvl1pPr>
            <a:lvl2pPr lvl="1" algn="ctr">
              <a:lnSpc>
                <a:spcPct val="100000"/>
              </a:lnSpc>
              <a:spcBef>
                <a:spcPts val="0"/>
              </a:spcBef>
              <a:spcAft>
                <a:spcPts val="0"/>
              </a:spcAft>
              <a:buSzPts val="2800"/>
              <a:buFont typeface="PT Serif"/>
              <a:buNone/>
              <a:defRPr sz="2800">
                <a:latin typeface="PT Serif"/>
                <a:ea typeface="PT Serif"/>
                <a:cs typeface="PT Serif"/>
                <a:sym typeface="PT Serif"/>
              </a:defRPr>
            </a:lvl2pPr>
            <a:lvl3pPr lvl="2" algn="ctr">
              <a:lnSpc>
                <a:spcPct val="100000"/>
              </a:lnSpc>
              <a:spcBef>
                <a:spcPts val="0"/>
              </a:spcBef>
              <a:spcAft>
                <a:spcPts val="0"/>
              </a:spcAft>
              <a:buSzPts val="2800"/>
              <a:buFont typeface="PT Serif"/>
              <a:buNone/>
              <a:defRPr sz="2800">
                <a:latin typeface="PT Serif"/>
                <a:ea typeface="PT Serif"/>
                <a:cs typeface="PT Serif"/>
                <a:sym typeface="PT Serif"/>
              </a:defRPr>
            </a:lvl3pPr>
            <a:lvl4pPr lvl="3" algn="ctr">
              <a:lnSpc>
                <a:spcPct val="100000"/>
              </a:lnSpc>
              <a:spcBef>
                <a:spcPts val="0"/>
              </a:spcBef>
              <a:spcAft>
                <a:spcPts val="0"/>
              </a:spcAft>
              <a:buSzPts val="2800"/>
              <a:buFont typeface="PT Serif"/>
              <a:buNone/>
              <a:defRPr sz="2800">
                <a:latin typeface="PT Serif"/>
                <a:ea typeface="PT Serif"/>
                <a:cs typeface="PT Serif"/>
                <a:sym typeface="PT Serif"/>
              </a:defRPr>
            </a:lvl4pPr>
            <a:lvl5pPr lvl="4" algn="ctr">
              <a:lnSpc>
                <a:spcPct val="100000"/>
              </a:lnSpc>
              <a:spcBef>
                <a:spcPts val="0"/>
              </a:spcBef>
              <a:spcAft>
                <a:spcPts val="0"/>
              </a:spcAft>
              <a:buSzPts val="2800"/>
              <a:buFont typeface="PT Serif"/>
              <a:buNone/>
              <a:defRPr sz="2800">
                <a:latin typeface="PT Serif"/>
                <a:ea typeface="PT Serif"/>
                <a:cs typeface="PT Serif"/>
                <a:sym typeface="PT Serif"/>
              </a:defRPr>
            </a:lvl5pPr>
            <a:lvl6pPr lvl="5" algn="ctr">
              <a:lnSpc>
                <a:spcPct val="100000"/>
              </a:lnSpc>
              <a:spcBef>
                <a:spcPts val="0"/>
              </a:spcBef>
              <a:spcAft>
                <a:spcPts val="0"/>
              </a:spcAft>
              <a:buSzPts val="2800"/>
              <a:buFont typeface="PT Serif"/>
              <a:buNone/>
              <a:defRPr sz="2800">
                <a:latin typeface="PT Serif"/>
                <a:ea typeface="PT Serif"/>
                <a:cs typeface="PT Serif"/>
                <a:sym typeface="PT Serif"/>
              </a:defRPr>
            </a:lvl6pPr>
            <a:lvl7pPr lvl="6" algn="ctr">
              <a:lnSpc>
                <a:spcPct val="100000"/>
              </a:lnSpc>
              <a:spcBef>
                <a:spcPts val="0"/>
              </a:spcBef>
              <a:spcAft>
                <a:spcPts val="0"/>
              </a:spcAft>
              <a:buSzPts val="2800"/>
              <a:buFont typeface="PT Serif"/>
              <a:buNone/>
              <a:defRPr sz="2800">
                <a:latin typeface="PT Serif"/>
                <a:ea typeface="PT Serif"/>
                <a:cs typeface="PT Serif"/>
                <a:sym typeface="PT Serif"/>
              </a:defRPr>
            </a:lvl7pPr>
            <a:lvl8pPr lvl="7" algn="ctr">
              <a:lnSpc>
                <a:spcPct val="100000"/>
              </a:lnSpc>
              <a:spcBef>
                <a:spcPts val="0"/>
              </a:spcBef>
              <a:spcAft>
                <a:spcPts val="0"/>
              </a:spcAft>
              <a:buSzPts val="2800"/>
              <a:buFont typeface="PT Serif"/>
              <a:buNone/>
              <a:defRPr sz="2800">
                <a:latin typeface="PT Serif"/>
                <a:ea typeface="PT Serif"/>
                <a:cs typeface="PT Serif"/>
                <a:sym typeface="PT Serif"/>
              </a:defRPr>
            </a:lvl8pPr>
            <a:lvl9pPr lvl="8" algn="ctr">
              <a:lnSpc>
                <a:spcPct val="100000"/>
              </a:lnSpc>
              <a:spcBef>
                <a:spcPts val="0"/>
              </a:spcBef>
              <a:spcAft>
                <a:spcPts val="0"/>
              </a:spcAft>
              <a:buSzPts val="2800"/>
              <a:buFont typeface="PT Serif"/>
              <a:buNone/>
              <a:defRPr sz="2800">
                <a:latin typeface="PT Serif"/>
                <a:ea typeface="PT Serif"/>
                <a:cs typeface="PT Serif"/>
                <a:sym typeface="PT Serif"/>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9">
    <p:spTree>
      <p:nvGrpSpPr>
        <p:cNvPr id="1" name="Shape 12"/>
        <p:cNvGrpSpPr/>
        <p:nvPr/>
      </p:nvGrpSpPr>
      <p:grpSpPr>
        <a:xfrm>
          <a:off x="0" y="0"/>
          <a:ext cx="0" cy="0"/>
          <a:chOff x="0" y="0"/>
          <a:chExt cx="0" cy="0"/>
        </a:xfrm>
      </p:grpSpPr>
      <p:sp>
        <p:nvSpPr>
          <p:cNvPr id="13" name="Google Shape;13;p15"/>
          <p:cNvSpPr txBox="1">
            <a:spLocks noGrp="1"/>
          </p:cNvSpPr>
          <p:nvPr>
            <p:ph type="title"/>
          </p:nvPr>
        </p:nvSpPr>
        <p:spPr>
          <a:xfrm flipH="1">
            <a:off x="4989719" y="188094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14" name="Google Shape;14;p15"/>
          <p:cNvSpPr txBox="1">
            <a:spLocks noGrp="1"/>
          </p:cNvSpPr>
          <p:nvPr>
            <p:ph type="subTitle" idx="1"/>
          </p:nvPr>
        </p:nvSpPr>
        <p:spPr>
          <a:xfrm flipH="1">
            <a:off x="64539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5" name="Google Shape;15;p15"/>
          <p:cNvSpPr txBox="1">
            <a:spLocks noGrp="1"/>
          </p:cNvSpPr>
          <p:nvPr>
            <p:ph type="subTitle" idx="2"/>
          </p:nvPr>
        </p:nvSpPr>
        <p:spPr>
          <a:xfrm>
            <a:off x="4751369" y="3932250"/>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 name="Google Shape;16;p15"/>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17" name="Google Shape;17;p15"/>
          <p:cNvSpPr txBox="1">
            <a:spLocks noGrp="1"/>
          </p:cNvSpPr>
          <p:nvPr>
            <p:ph type="subTitle" idx="4"/>
          </p:nvPr>
        </p:nvSpPr>
        <p:spPr>
          <a:xfrm flipH="1">
            <a:off x="2699886"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8" name="Google Shape;18;p15"/>
          <p:cNvSpPr txBox="1">
            <a:spLocks noGrp="1"/>
          </p:cNvSpPr>
          <p:nvPr>
            <p:ph type="subTitle" idx="5"/>
          </p:nvPr>
        </p:nvSpPr>
        <p:spPr>
          <a:xfrm flipH="1">
            <a:off x="614525" y="3284900"/>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9" name="Google Shape;19;p15"/>
          <p:cNvSpPr txBox="1">
            <a:spLocks noGrp="1"/>
          </p:cNvSpPr>
          <p:nvPr>
            <p:ph type="subTitle" idx="6"/>
          </p:nvPr>
        </p:nvSpPr>
        <p:spPr>
          <a:xfrm>
            <a:off x="4751369" y="3284900"/>
            <a:ext cx="16863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0" name="Google Shape;20;p15"/>
          <p:cNvSpPr txBox="1">
            <a:spLocks noGrp="1"/>
          </p:cNvSpPr>
          <p:nvPr>
            <p:ph type="subTitle" idx="7"/>
          </p:nvPr>
        </p:nvSpPr>
        <p:spPr>
          <a:xfrm flipH="1">
            <a:off x="2699886" y="2709475"/>
            <a:ext cx="1686300" cy="65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1" name="Google Shape;21;p15"/>
          <p:cNvSpPr txBox="1">
            <a:spLocks noGrp="1"/>
          </p:cNvSpPr>
          <p:nvPr>
            <p:ph type="title" idx="8"/>
          </p:nvPr>
        </p:nvSpPr>
        <p:spPr>
          <a:xfrm>
            <a:off x="2881236" y="1337793"/>
            <a:ext cx="1323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2" name="Google Shape;22;p15"/>
          <p:cNvSpPr txBox="1">
            <a:spLocks noGrp="1"/>
          </p:cNvSpPr>
          <p:nvPr>
            <p:ph type="title" idx="9"/>
          </p:nvPr>
        </p:nvSpPr>
        <p:spPr>
          <a:xfrm>
            <a:off x="1125846" y="2078600"/>
            <a:ext cx="7254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5500"/>
              <a:buNone/>
              <a:defRPr sz="3600">
                <a:solidFill>
                  <a:schemeClr val="accent2"/>
                </a:solidFill>
              </a:defRPr>
            </a:lvl1pPr>
            <a:lvl2pPr lvl="1"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1"/>
              </a:buClr>
              <a:buSzPts val="5500"/>
              <a:buFont typeface="Fira Sans Extra Condensed Medium"/>
              <a:buNone/>
              <a:defRPr sz="5500">
                <a:solidFill>
                  <a:schemeClr val="accent1"/>
                </a:solidFill>
                <a:latin typeface="Fira Sans Extra Condensed Medium"/>
                <a:ea typeface="Fira Sans Extra Condensed Medium"/>
                <a:cs typeface="Fira Sans Extra Condensed Medium"/>
                <a:sym typeface="Fira Sans Extra Condensed Medium"/>
              </a:defRPr>
            </a:lvl9pPr>
          </a:lstStyle>
          <a:p>
            <a:endParaRPr/>
          </a:p>
        </p:txBody>
      </p:sp>
      <p:sp>
        <p:nvSpPr>
          <p:cNvPr id="23" name="Google Shape;23;p15"/>
          <p:cNvSpPr txBox="1">
            <a:spLocks noGrp="1"/>
          </p:cNvSpPr>
          <p:nvPr>
            <p:ph type="title" idx="13"/>
          </p:nvPr>
        </p:nvSpPr>
        <p:spPr>
          <a:xfrm flipH="1">
            <a:off x="7045551" y="1236593"/>
            <a:ext cx="12096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500"/>
              <a:buNone/>
              <a:defRPr sz="3600">
                <a:solidFill>
                  <a:schemeClr val="accent2"/>
                </a:solidFill>
              </a:defRPr>
            </a:lvl1pPr>
            <a:lvl2pPr lvl="1"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2pPr>
            <a:lvl3pPr lvl="2"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3pPr>
            <a:lvl4pPr lvl="3"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4pPr>
            <a:lvl5pPr lvl="4"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5pPr>
            <a:lvl6pPr lvl="5"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6pPr>
            <a:lvl7pPr lvl="6"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7pPr>
            <a:lvl8pPr lvl="7"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8pPr>
            <a:lvl9pPr lvl="8" algn="r">
              <a:lnSpc>
                <a:spcPct val="100000"/>
              </a:lnSpc>
              <a:spcBef>
                <a:spcPts val="0"/>
              </a:spcBef>
              <a:spcAft>
                <a:spcPts val="0"/>
              </a:spcAft>
              <a:buSzPts val="5500"/>
              <a:buFont typeface="Fira Sans Extra Condensed Medium"/>
              <a:buNone/>
              <a:defRPr sz="5500">
                <a:latin typeface="Fira Sans Extra Condensed Medium"/>
                <a:ea typeface="Fira Sans Extra Condensed Medium"/>
                <a:cs typeface="Fira Sans Extra Condensed Medium"/>
                <a:sym typeface="Fira Sans Extra Condensed Medium"/>
              </a:defRPr>
            </a:lvl9pPr>
          </a:lstStyle>
          <a:p>
            <a:endParaRPr/>
          </a:p>
        </p:txBody>
      </p:sp>
      <p:sp>
        <p:nvSpPr>
          <p:cNvPr id="24" name="Google Shape;24;p15"/>
          <p:cNvSpPr txBox="1">
            <a:spLocks noGrp="1"/>
          </p:cNvSpPr>
          <p:nvPr>
            <p:ph type="subTitle" idx="14"/>
          </p:nvPr>
        </p:nvSpPr>
        <p:spPr>
          <a:xfrm>
            <a:off x="6807200" y="3262775"/>
            <a:ext cx="1686300" cy="74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400">
                <a:solidFill>
                  <a:srgbClr val="31575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5" name="Google Shape;25;p15"/>
          <p:cNvSpPr txBox="1">
            <a:spLocks noGrp="1"/>
          </p:cNvSpPr>
          <p:nvPr>
            <p:ph type="subTitle" idx="15"/>
          </p:nvPr>
        </p:nvSpPr>
        <p:spPr>
          <a:xfrm>
            <a:off x="6776300" y="2613775"/>
            <a:ext cx="1748100" cy="745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800"/>
              <a:buNone/>
              <a:defRPr sz="2400">
                <a:latin typeface="Kodchasan Medium"/>
                <a:ea typeface="Kodchasan Medium"/>
                <a:cs typeface="Kodchasan Medium"/>
                <a:sym typeface="Kodchasan Medium"/>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6" name="Google Shape;26;p15"/>
          <p:cNvSpPr/>
          <p:nvPr/>
        </p:nvSpPr>
        <p:spPr>
          <a:xfrm>
            <a:off x="7931814" y="570588"/>
            <a:ext cx="313190" cy="223975"/>
          </a:xfrm>
          <a:custGeom>
            <a:avLst/>
            <a:gdLst/>
            <a:ahLst/>
            <a:cxnLst/>
            <a:rect l="l" t="t" r="r" b="b"/>
            <a:pathLst>
              <a:path w="6670" h="4770" extrusionOk="0">
                <a:moveTo>
                  <a:pt x="3339" y="308"/>
                </a:moveTo>
                <a:cubicBezTo>
                  <a:pt x="3646" y="308"/>
                  <a:pt x="3932" y="374"/>
                  <a:pt x="4195" y="506"/>
                </a:cubicBezTo>
                <a:cubicBezTo>
                  <a:pt x="5162" y="945"/>
                  <a:pt x="5645" y="2043"/>
                  <a:pt x="5315" y="3031"/>
                </a:cubicBezTo>
                <a:cubicBezTo>
                  <a:pt x="5032" y="3900"/>
                  <a:pt x="4213" y="4460"/>
                  <a:pt x="3332" y="4460"/>
                </a:cubicBezTo>
                <a:cubicBezTo>
                  <a:pt x="3189" y="4460"/>
                  <a:pt x="3044" y="4446"/>
                  <a:pt x="2900" y="4415"/>
                </a:cubicBezTo>
                <a:cubicBezTo>
                  <a:pt x="462" y="3888"/>
                  <a:pt x="857" y="308"/>
                  <a:pt x="3339" y="308"/>
                </a:cubicBezTo>
                <a:close/>
                <a:moveTo>
                  <a:pt x="3339" y="1"/>
                </a:moveTo>
                <a:cubicBezTo>
                  <a:pt x="770" y="1"/>
                  <a:pt x="1" y="3514"/>
                  <a:pt x="2351" y="4569"/>
                </a:cubicBezTo>
                <a:cubicBezTo>
                  <a:pt x="2626" y="4687"/>
                  <a:pt x="2920" y="4770"/>
                  <a:pt x="3231" y="4770"/>
                </a:cubicBezTo>
                <a:cubicBezTo>
                  <a:pt x="3267" y="4770"/>
                  <a:pt x="3303" y="4768"/>
                  <a:pt x="3339" y="4766"/>
                </a:cubicBezTo>
                <a:cubicBezTo>
                  <a:pt x="3347" y="4766"/>
                  <a:pt x="3355" y="4766"/>
                  <a:pt x="3363" y="4766"/>
                </a:cubicBezTo>
                <a:cubicBezTo>
                  <a:pt x="5913" y="4766"/>
                  <a:pt x="6670" y="1271"/>
                  <a:pt x="4327" y="220"/>
                </a:cubicBezTo>
                <a:lnTo>
                  <a:pt x="4327" y="220"/>
                </a:lnTo>
                <a:lnTo>
                  <a:pt x="4261" y="352"/>
                </a:lnTo>
                <a:lnTo>
                  <a:pt x="4305" y="220"/>
                </a:lnTo>
                <a:cubicBezTo>
                  <a:pt x="3998" y="89"/>
                  <a:pt x="3668" y="1"/>
                  <a:pt x="3339" y="1"/>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5"/>
          <p:cNvSpPr/>
          <p:nvPr/>
        </p:nvSpPr>
        <p:spPr>
          <a:xfrm>
            <a:off x="8193455" y="929480"/>
            <a:ext cx="104193" cy="104193"/>
          </a:xfrm>
          <a:custGeom>
            <a:avLst/>
            <a:gdLst/>
            <a:ahLst/>
            <a:cxnLst/>
            <a:rect l="l" t="t" r="r" b="b"/>
            <a:pathLst>
              <a:path w="2219" h="2219" extrusionOk="0">
                <a:moveTo>
                  <a:pt x="1186" y="308"/>
                </a:moveTo>
                <a:cubicBezTo>
                  <a:pt x="1604" y="352"/>
                  <a:pt x="1911" y="703"/>
                  <a:pt x="1911" y="1120"/>
                </a:cubicBezTo>
                <a:lnTo>
                  <a:pt x="1911" y="1208"/>
                </a:lnTo>
                <a:cubicBezTo>
                  <a:pt x="1867" y="1625"/>
                  <a:pt x="1516" y="1955"/>
                  <a:pt x="1077" y="1955"/>
                </a:cubicBezTo>
                <a:lnTo>
                  <a:pt x="1011" y="1955"/>
                </a:lnTo>
                <a:cubicBezTo>
                  <a:pt x="571" y="1911"/>
                  <a:pt x="264" y="1537"/>
                  <a:pt x="264" y="1120"/>
                </a:cubicBezTo>
                <a:cubicBezTo>
                  <a:pt x="264" y="1098"/>
                  <a:pt x="264" y="1076"/>
                  <a:pt x="264" y="1032"/>
                </a:cubicBezTo>
                <a:cubicBezTo>
                  <a:pt x="308" y="615"/>
                  <a:pt x="659" y="308"/>
                  <a:pt x="1099" y="308"/>
                </a:cubicBezTo>
                <a:close/>
                <a:moveTo>
                  <a:pt x="1099" y="0"/>
                </a:moveTo>
                <a:cubicBezTo>
                  <a:pt x="528" y="22"/>
                  <a:pt x="44" y="439"/>
                  <a:pt x="0" y="1010"/>
                </a:cubicBezTo>
                <a:lnTo>
                  <a:pt x="0" y="1120"/>
                </a:lnTo>
                <a:cubicBezTo>
                  <a:pt x="0" y="1691"/>
                  <a:pt x="440" y="2174"/>
                  <a:pt x="989" y="2218"/>
                </a:cubicBezTo>
                <a:lnTo>
                  <a:pt x="1120" y="2218"/>
                </a:lnTo>
                <a:cubicBezTo>
                  <a:pt x="1670" y="2218"/>
                  <a:pt x="2153" y="1779"/>
                  <a:pt x="2219" y="1230"/>
                </a:cubicBezTo>
                <a:cubicBezTo>
                  <a:pt x="2219" y="1186"/>
                  <a:pt x="2219" y="1142"/>
                  <a:pt x="2219" y="1098"/>
                </a:cubicBezTo>
                <a:cubicBezTo>
                  <a:pt x="2197" y="527"/>
                  <a:pt x="1779" y="66"/>
                  <a:pt x="1208"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5"/>
          <p:cNvSpPr/>
          <p:nvPr/>
        </p:nvSpPr>
        <p:spPr>
          <a:xfrm>
            <a:off x="802999" y="1867830"/>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5"/>
          <p:cNvSpPr/>
          <p:nvPr/>
        </p:nvSpPr>
        <p:spPr>
          <a:xfrm>
            <a:off x="531700" y="2017362"/>
            <a:ext cx="181528" cy="187679"/>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16"/>
          <p:cNvSpPr txBox="1">
            <a:spLocks noGrp="1"/>
          </p:cNvSpPr>
          <p:nvPr>
            <p:ph type="body" idx="1"/>
          </p:nvPr>
        </p:nvSpPr>
        <p:spPr>
          <a:xfrm>
            <a:off x="601601" y="1521725"/>
            <a:ext cx="4926000" cy="27885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0"/>
              </a:spcBef>
              <a:spcAft>
                <a:spcPts val="0"/>
              </a:spcAft>
              <a:buClr>
                <a:schemeClr val="accent2"/>
              </a:buClr>
              <a:buSzPts val="1600"/>
              <a:buFont typeface="Raleway Thin"/>
              <a:buChar char="●"/>
              <a:defRPr/>
            </a:lvl1pPr>
            <a:lvl2pPr marL="914400" lvl="1" indent="-330200" algn="l">
              <a:lnSpc>
                <a:spcPct val="115000"/>
              </a:lnSpc>
              <a:spcBef>
                <a:spcPts val="0"/>
              </a:spcBef>
              <a:spcAft>
                <a:spcPts val="0"/>
              </a:spcAft>
              <a:buSzPts val="1600"/>
              <a:buFont typeface="Nunito Light"/>
              <a:buChar char="○"/>
              <a:defRPr/>
            </a:lvl2pPr>
            <a:lvl3pPr marL="1371600" lvl="2" indent="-323850" algn="l">
              <a:lnSpc>
                <a:spcPct val="115000"/>
              </a:lnSpc>
              <a:spcBef>
                <a:spcPts val="1600"/>
              </a:spcBef>
              <a:spcAft>
                <a:spcPts val="0"/>
              </a:spcAft>
              <a:buSzPts val="1500"/>
              <a:buFont typeface="Nunito Light"/>
              <a:buChar char="■"/>
              <a:defRPr/>
            </a:lvl3pPr>
            <a:lvl4pPr marL="1828800" lvl="3" indent="-323850" algn="l">
              <a:lnSpc>
                <a:spcPct val="115000"/>
              </a:lnSpc>
              <a:spcBef>
                <a:spcPts val="1600"/>
              </a:spcBef>
              <a:spcAft>
                <a:spcPts val="0"/>
              </a:spcAft>
              <a:buSzPts val="1500"/>
              <a:buFont typeface="Nunito Light"/>
              <a:buChar char="●"/>
              <a:defRPr/>
            </a:lvl4pPr>
            <a:lvl5pPr marL="2286000" lvl="4" indent="-304800" algn="l">
              <a:lnSpc>
                <a:spcPct val="115000"/>
              </a:lnSpc>
              <a:spcBef>
                <a:spcPts val="1600"/>
              </a:spcBef>
              <a:spcAft>
                <a:spcPts val="0"/>
              </a:spcAft>
              <a:buSzPts val="1200"/>
              <a:buFont typeface="Nunito Light"/>
              <a:buChar char="○"/>
              <a:defRPr/>
            </a:lvl5pPr>
            <a:lvl6pPr marL="2743200" lvl="5" indent="-304800" algn="l">
              <a:lnSpc>
                <a:spcPct val="115000"/>
              </a:lnSpc>
              <a:spcBef>
                <a:spcPts val="1600"/>
              </a:spcBef>
              <a:spcAft>
                <a:spcPts val="0"/>
              </a:spcAft>
              <a:buSzPts val="1200"/>
              <a:buFont typeface="Nunito Light"/>
              <a:buChar char="■"/>
              <a:defRPr/>
            </a:lvl6pPr>
            <a:lvl7pPr marL="3200400" lvl="6" indent="-311150" algn="l">
              <a:lnSpc>
                <a:spcPct val="115000"/>
              </a:lnSpc>
              <a:spcBef>
                <a:spcPts val="1600"/>
              </a:spcBef>
              <a:spcAft>
                <a:spcPts val="0"/>
              </a:spcAft>
              <a:buSzPts val="1300"/>
              <a:buFont typeface="Nunito Light"/>
              <a:buChar char="●"/>
              <a:defRPr/>
            </a:lvl7pPr>
            <a:lvl8pPr marL="3657600" lvl="7" indent="-311150" algn="l">
              <a:lnSpc>
                <a:spcPct val="115000"/>
              </a:lnSpc>
              <a:spcBef>
                <a:spcPts val="1600"/>
              </a:spcBef>
              <a:spcAft>
                <a:spcPts val="0"/>
              </a:spcAft>
              <a:buSzPts val="1300"/>
              <a:buFont typeface="Nunito Light"/>
              <a:buChar char="○"/>
              <a:defRPr/>
            </a:lvl8pPr>
            <a:lvl9pPr marL="4114800" lvl="8" indent="-304800" algn="l">
              <a:lnSpc>
                <a:spcPct val="115000"/>
              </a:lnSpc>
              <a:spcBef>
                <a:spcPts val="1600"/>
              </a:spcBef>
              <a:spcAft>
                <a:spcPts val="1600"/>
              </a:spcAft>
              <a:buSzPts val="1200"/>
              <a:buFont typeface="Nunito Light"/>
              <a:buChar char="■"/>
              <a:defRPr/>
            </a:lvl9pPr>
          </a:lstStyle>
          <a:p>
            <a:endParaRPr/>
          </a:p>
        </p:txBody>
      </p:sp>
      <p:sp>
        <p:nvSpPr>
          <p:cNvPr id="32" name="Google Shape;32;p16"/>
          <p:cNvSpPr txBox="1">
            <a:spLocks noGrp="1"/>
          </p:cNvSpPr>
          <p:nvPr>
            <p:ph type="title"/>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33"/>
        <p:cNvGrpSpPr/>
        <p:nvPr/>
      </p:nvGrpSpPr>
      <p:grpSpPr>
        <a:xfrm>
          <a:off x="0" y="0"/>
          <a:ext cx="0" cy="0"/>
          <a:chOff x="0" y="0"/>
          <a:chExt cx="0" cy="0"/>
        </a:xfrm>
      </p:grpSpPr>
      <p:sp>
        <p:nvSpPr>
          <p:cNvPr id="34" name="Google Shape;34;p17"/>
          <p:cNvSpPr txBox="1">
            <a:spLocks noGrp="1"/>
          </p:cNvSpPr>
          <p:nvPr>
            <p:ph type="ctrTitle"/>
          </p:nvPr>
        </p:nvSpPr>
        <p:spPr>
          <a:xfrm flipH="1">
            <a:off x="1216946"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5" name="Google Shape;35;p17"/>
          <p:cNvSpPr txBox="1">
            <a:spLocks noGrp="1"/>
          </p:cNvSpPr>
          <p:nvPr>
            <p:ph type="subTitle" idx="1"/>
          </p:nvPr>
        </p:nvSpPr>
        <p:spPr>
          <a:xfrm flipH="1">
            <a:off x="880050"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6" name="Google Shape;36;p17"/>
          <p:cNvSpPr txBox="1">
            <a:spLocks noGrp="1"/>
          </p:cNvSpPr>
          <p:nvPr>
            <p:ph type="ctrTitle" idx="2"/>
          </p:nvPr>
        </p:nvSpPr>
        <p:spPr>
          <a:xfrm flipH="1">
            <a:off x="3796970"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7" name="Google Shape;37;p17"/>
          <p:cNvSpPr txBox="1">
            <a:spLocks noGrp="1"/>
          </p:cNvSpPr>
          <p:nvPr>
            <p:ph type="subTitle" idx="3"/>
          </p:nvPr>
        </p:nvSpPr>
        <p:spPr>
          <a:xfrm flipH="1">
            <a:off x="3506700" y="1463102"/>
            <a:ext cx="21312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38" name="Google Shape;38;p17"/>
          <p:cNvSpPr txBox="1">
            <a:spLocks noGrp="1"/>
          </p:cNvSpPr>
          <p:nvPr>
            <p:ph type="ctrTitle" idx="4"/>
          </p:nvPr>
        </p:nvSpPr>
        <p:spPr>
          <a:xfrm flipH="1">
            <a:off x="6367078" y="2236287"/>
            <a:ext cx="1560600" cy="57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000"/>
            </a:lvl1pPr>
            <a:lvl2pPr lvl="1" algn="ctr">
              <a:lnSpc>
                <a:spcPct val="100000"/>
              </a:lnSpc>
              <a:spcBef>
                <a:spcPts val="0"/>
              </a:spcBef>
              <a:spcAft>
                <a:spcPts val="0"/>
              </a:spcAft>
              <a:buClr>
                <a:srgbClr val="434343"/>
              </a:buClr>
              <a:buSzPts val="1800"/>
              <a:buNone/>
              <a:defRPr sz="1800">
                <a:solidFill>
                  <a:srgbClr val="434343"/>
                </a:solidFill>
              </a:defRPr>
            </a:lvl2pPr>
            <a:lvl3pPr lvl="2" algn="ctr">
              <a:lnSpc>
                <a:spcPct val="100000"/>
              </a:lnSpc>
              <a:spcBef>
                <a:spcPts val="0"/>
              </a:spcBef>
              <a:spcAft>
                <a:spcPts val="0"/>
              </a:spcAft>
              <a:buClr>
                <a:srgbClr val="434343"/>
              </a:buClr>
              <a:buSzPts val="1800"/>
              <a:buNone/>
              <a:defRPr sz="1800">
                <a:solidFill>
                  <a:srgbClr val="434343"/>
                </a:solidFill>
              </a:defRPr>
            </a:lvl3pPr>
            <a:lvl4pPr lvl="3" algn="ctr">
              <a:lnSpc>
                <a:spcPct val="100000"/>
              </a:lnSpc>
              <a:spcBef>
                <a:spcPts val="0"/>
              </a:spcBef>
              <a:spcAft>
                <a:spcPts val="0"/>
              </a:spcAft>
              <a:buClr>
                <a:srgbClr val="434343"/>
              </a:buClr>
              <a:buSzPts val="1800"/>
              <a:buNone/>
              <a:defRPr sz="1800">
                <a:solidFill>
                  <a:srgbClr val="434343"/>
                </a:solidFill>
              </a:defRPr>
            </a:lvl4pPr>
            <a:lvl5pPr lvl="4" algn="ctr">
              <a:lnSpc>
                <a:spcPct val="100000"/>
              </a:lnSpc>
              <a:spcBef>
                <a:spcPts val="0"/>
              </a:spcBef>
              <a:spcAft>
                <a:spcPts val="0"/>
              </a:spcAft>
              <a:buClr>
                <a:srgbClr val="434343"/>
              </a:buClr>
              <a:buSzPts val="1800"/>
              <a:buNone/>
              <a:defRPr sz="1800">
                <a:solidFill>
                  <a:srgbClr val="434343"/>
                </a:solidFill>
              </a:defRPr>
            </a:lvl5pPr>
            <a:lvl6pPr lvl="5" algn="ctr">
              <a:lnSpc>
                <a:spcPct val="100000"/>
              </a:lnSpc>
              <a:spcBef>
                <a:spcPts val="0"/>
              </a:spcBef>
              <a:spcAft>
                <a:spcPts val="0"/>
              </a:spcAft>
              <a:buClr>
                <a:srgbClr val="434343"/>
              </a:buClr>
              <a:buSzPts val="1800"/>
              <a:buNone/>
              <a:defRPr sz="1800">
                <a:solidFill>
                  <a:srgbClr val="434343"/>
                </a:solidFill>
              </a:defRPr>
            </a:lvl6pPr>
            <a:lvl7pPr lvl="6" algn="ctr">
              <a:lnSpc>
                <a:spcPct val="100000"/>
              </a:lnSpc>
              <a:spcBef>
                <a:spcPts val="0"/>
              </a:spcBef>
              <a:spcAft>
                <a:spcPts val="0"/>
              </a:spcAft>
              <a:buClr>
                <a:srgbClr val="434343"/>
              </a:buClr>
              <a:buSzPts val="1800"/>
              <a:buNone/>
              <a:defRPr sz="1800">
                <a:solidFill>
                  <a:srgbClr val="434343"/>
                </a:solidFill>
              </a:defRPr>
            </a:lvl7pPr>
            <a:lvl8pPr lvl="7" algn="ctr">
              <a:lnSpc>
                <a:spcPct val="100000"/>
              </a:lnSpc>
              <a:spcBef>
                <a:spcPts val="0"/>
              </a:spcBef>
              <a:spcAft>
                <a:spcPts val="0"/>
              </a:spcAft>
              <a:buClr>
                <a:srgbClr val="434343"/>
              </a:buClr>
              <a:buSzPts val="1800"/>
              <a:buNone/>
              <a:defRPr sz="1800">
                <a:solidFill>
                  <a:srgbClr val="434343"/>
                </a:solidFill>
              </a:defRPr>
            </a:lvl8pPr>
            <a:lvl9pPr lvl="8" algn="ctr">
              <a:lnSpc>
                <a:spcPct val="100000"/>
              </a:lnSpc>
              <a:spcBef>
                <a:spcPts val="0"/>
              </a:spcBef>
              <a:spcAft>
                <a:spcPts val="0"/>
              </a:spcAft>
              <a:buClr>
                <a:srgbClr val="434343"/>
              </a:buClr>
              <a:buSzPts val="1800"/>
              <a:buNone/>
              <a:defRPr sz="1800">
                <a:solidFill>
                  <a:srgbClr val="434343"/>
                </a:solidFill>
              </a:defRPr>
            </a:lvl9pPr>
          </a:lstStyle>
          <a:p>
            <a:endParaRPr/>
          </a:p>
        </p:txBody>
      </p:sp>
      <p:sp>
        <p:nvSpPr>
          <p:cNvPr id="39" name="Google Shape;39;p17"/>
          <p:cNvSpPr txBox="1">
            <a:spLocks noGrp="1"/>
          </p:cNvSpPr>
          <p:nvPr>
            <p:ph type="subTitle" idx="5"/>
          </p:nvPr>
        </p:nvSpPr>
        <p:spPr>
          <a:xfrm flipH="1">
            <a:off x="6030225" y="1453500"/>
            <a:ext cx="2234400" cy="875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a:endParaRPr/>
          </a:p>
        </p:txBody>
      </p:sp>
      <p:sp>
        <p:nvSpPr>
          <p:cNvPr id="40" name="Google Shape;40;p17"/>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sz="3000"/>
            </a:lvl1pPr>
            <a:lvl2pPr lvl="1" algn="l">
              <a:lnSpc>
                <a:spcPct val="100000"/>
              </a:lnSpc>
              <a:spcBef>
                <a:spcPts val="0"/>
              </a:spcBef>
              <a:spcAft>
                <a:spcPts val="0"/>
              </a:spcAft>
              <a:buSzPts val="2400"/>
              <a:buNone/>
              <a:defRPr sz="3000"/>
            </a:lvl2pPr>
            <a:lvl3pPr lvl="2" algn="l">
              <a:lnSpc>
                <a:spcPct val="100000"/>
              </a:lnSpc>
              <a:spcBef>
                <a:spcPts val="0"/>
              </a:spcBef>
              <a:spcAft>
                <a:spcPts val="0"/>
              </a:spcAft>
              <a:buSzPts val="2400"/>
              <a:buNone/>
              <a:defRPr sz="3000"/>
            </a:lvl3pPr>
            <a:lvl4pPr lvl="3" algn="l">
              <a:lnSpc>
                <a:spcPct val="100000"/>
              </a:lnSpc>
              <a:spcBef>
                <a:spcPts val="0"/>
              </a:spcBef>
              <a:spcAft>
                <a:spcPts val="0"/>
              </a:spcAft>
              <a:buSzPts val="2400"/>
              <a:buNone/>
              <a:defRPr sz="3000"/>
            </a:lvl4pPr>
            <a:lvl5pPr lvl="4" algn="l">
              <a:lnSpc>
                <a:spcPct val="100000"/>
              </a:lnSpc>
              <a:spcBef>
                <a:spcPts val="0"/>
              </a:spcBef>
              <a:spcAft>
                <a:spcPts val="0"/>
              </a:spcAft>
              <a:buSzPts val="2400"/>
              <a:buNone/>
              <a:defRPr sz="3000"/>
            </a:lvl5pPr>
            <a:lvl6pPr lvl="5" algn="l">
              <a:lnSpc>
                <a:spcPct val="100000"/>
              </a:lnSpc>
              <a:spcBef>
                <a:spcPts val="0"/>
              </a:spcBef>
              <a:spcAft>
                <a:spcPts val="0"/>
              </a:spcAft>
              <a:buSzPts val="2400"/>
              <a:buNone/>
              <a:defRPr sz="3000"/>
            </a:lvl6pPr>
            <a:lvl7pPr lvl="6" algn="l">
              <a:lnSpc>
                <a:spcPct val="100000"/>
              </a:lnSpc>
              <a:spcBef>
                <a:spcPts val="0"/>
              </a:spcBef>
              <a:spcAft>
                <a:spcPts val="0"/>
              </a:spcAft>
              <a:buSzPts val="2400"/>
              <a:buNone/>
              <a:defRPr sz="3000"/>
            </a:lvl7pPr>
            <a:lvl8pPr lvl="7" algn="l">
              <a:lnSpc>
                <a:spcPct val="100000"/>
              </a:lnSpc>
              <a:spcBef>
                <a:spcPts val="0"/>
              </a:spcBef>
              <a:spcAft>
                <a:spcPts val="0"/>
              </a:spcAft>
              <a:buSzPts val="2400"/>
              <a:buNone/>
              <a:defRPr sz="3000"/>
            </a:lvl8pPr>
            <a:lvl9pPr lvl="8" algn="l">
              <a:lnSpc>
                <a:spcPct val="100000"/>
              </a:lnSpc>
              <a:spcBef>
                <a:spcPts val="0"/>
              </a:spcBef>
              <a:spcAft>
                <a:spcPts val="0"/>
              </a:spcAft>
              <a:buSzPts val="2400"/>
              <a:buNone/>
              <a:defRPr sz="3000"/>
            </a:lvl9pPr>
          </a:lstStyle>
          <a:p>
            <a:endParaRPr/>
          </a:p>
        </p:txBody>
      </p:sp>
      <p:sp>
        <p:nvSpPr>
          <p:cNvPr id="41" name="Google Shape;41;p17"/>
          <p:cNvSpPr/>
          <p:nvPr/>
        </p:nvSpPr>
        <p:spPr>
          <a:xfrm rot="10800000">
            <a:off x="318274" y="4583374"/>
            <a:ext cx="312345" cy="273419"/>
          </a:xfrm>
          <a:custGeom>
            <a:avLst/>
            <a:gdLst/>
            <a:ahLst/>
            <a:cxnLst/>
            <a:rect l="l" t="t" r="r" b="b"/>
            <a:pathLst>
              <a:path w="6652" h="5823" extrusionOk="0">
                <a:moveTo>
                  <a:pt x="3735" y="311"/>
                </a:moveTo>
                <a:cubicBezTo>
                  <a:pt x="4092" y="311"/>
                  <a:pt x="4462" y="387"/>
                  <a:pt x="4829" y="555"/>
                </a:cubicBezTo>
                <a:cubicBezTo>
                  <a:pt x="5751" y="973"/>
                  <a:pt x="6344" y="1895"/>
                  <a:pt x="6344" y="2927"/>
                </a:cubicBezTo>
                <a:cubicBezTo>
                  <a:pt x="6344" y="3278"/>
                  <a:pt x="6278" y="3652"/>
                  <a:pt x="6103" y="3981"/>
                </a:cubicBezTo>
                <a:cubicBezTo>
                  <a:pt x="5644" y="5006"/>
                  <a:pt x="4692" y="5512"/>
                  <a:pt x="3742" y="5512"/>
                </a:cubicBezTo>
                <a:cubicBezTo>
                  <a:pt x="2737" y="5512"/>
                  <a:pt x="1733" y="4945"/>
                  <a:pt x="1315" y="3827"/>
                </a:cubicBezTo>
                <a:cubicBezTo>
                  <a:pt x="644" y="2032"/>
                  <a:pt x="2041" y="311"/>
                  <a:pt x="3735" y="311"/>
                </a:cubicBezTo>
                <a:close/>
                <a:moveTo>
                  <a:pt x="3722" y="0"/>
                </a:moveTo>
                <a:cubicBezTo>
                  <a:pt x="1606" y="0"/>
                  <a:pt x="0" y="2431"/>
                  <a:pt x="1315" y="4486"/>
                </a:cubicBezTo>
                <a:cubicBezTo>
                  <a:pt x="1906" y="5410"/>
                  <a:pt x="2815" y="5823"/>
                  <a:pt x="3717" y="5823"/>
                </a:cubicBezTo>
                <a:cubicBezTo>
                  <a:pt x="5195" y="5823"/>
                  <a:pt x="6652" y="4714"/>
                  <a:pt x="6652" y="2927"/>
                </a:cubicBezTo>
                <a:cubicBezTo>
                  <a:pt x="6652" y="1785"/>
                  <a:pt x="5993" y="731"/>
                  <a:pt x="4939" y="270"/>
                </a:cubicBezTo>
                <a:cubicBezTo>
                  <a:pt x="4526" y="84"/>
                  <a:pt x="4115" y="0"/>
                  <a:pt x="3722" y="0"/>
                </a:cubicBezTo>
                <a:close/>
              </a:path>
            </a:pathLst>
          </a:custGeom>
          <a:solidFill>
            <a:srgbClr val="300D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7"/>
          <p:cNvSpPr/>
          <p:nvPr/>
        </p:nvSpPr>
        <p:spPr>
          <a:xfrm rot="10800000">
            <a:off x="8449787" y="513049"/>
            <a:ext cx="241865" cy="204442"/>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7"/>
          <p:cNvSpPr/>
          <p:nvPr/>
        </p:nvSpPr>
        <p:spPr>
          <a:xfrm rot="10800000">
            <a:off x="474553" y="4290837"/>
            <a:ext cx="222755" cy="188008"/>
          </a:xfrm>
          <a:custGeom>
            <a:avLst/>
            <a:gdLst/>
            <a:ahLst/>
            <a:cxnLst/>
            <a:rect l="l" t="t" r="r" b="b"/>
            <a:pathLst>
              <a:path w="4744" h="4004" extrusionOk="0">
                <a:moveTo>
                  <a:pt x="2523" y="1"/>
                </a:moveTo>
                <a:cubicBezTo>
                  <a:pt x="1879" y="1"/>
                  <a:pt x="1231" y="307"/>
                  <a:pt x="834" y="959"/>
                </a:cubicBezTo>
                <a:cubicBezTo>
                  <a:pt x="0" y="2329"/>
                  <a:pt x="1033" y="4004"/>
                  <a:pt x="2522" y="4004"/>
                </a:cubicBezTo>
                <a:cubicBezTo>
                  <a:pt x="2679" y="4004"/>
                  <a:pt x="2842" y="3985"/>
                  <a:pt x="3008" y="3945"/>
                </a:cubicBezTo>
                <a:cubicBezTo>
                  <a:pt x="4084" y="3682"/>
                  <a:pt x="4743" y="2584"/>
                  <a:pt x="4480" y="1529"/>
                </a:cubicBezTo>
                <a:cubicBezTo>
                  <a:pt x="4229" y="540"/>
                  <a:pt x="3379" y="1"/>
                  <a:pt x="252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7"/>
          <p:cNvSpPr/>
          <p:nvPr/>
        </p:nvSpPr>
        <p:spPr>
          <a:xfrm rot="10800000">
            <a:off x="8289926" y="383915"/>
            <a:ext cx="124901" cy="129143"/>
          </a:xfrm>
          <a:custGeom>
            <a:avLst/>
            <a:gdLst/>
            <a:ahLst/>
            <a:cxnLst/>
            <a:rect l="l" t="t" r="r" b="b"/>
            <a:pathLst>
              <a:path w="3866" h="3997" extrusionOk="0">
                <a:moveTo>
                  <a:pt x="1889" y="308"/>
                </a:moveTo>
                <a:cubicBezTo>
                  <a:pt x="2658" y="330"/>
                  <a:pt x="3317" y="857"/>
                  <a:pt x="3492" y="1625"/>
                </a:cubicBezTo>
                <a:cubicBezTo>
                  <a:pt x="3536" y="1757"/>
                  <a:pt x="3536" y="1889"/>
                  <a:pt x="3536" y="2042"/>
                </a:cubicBezTo>
                <a:cubicBezTo>
                  <a:pt x="3558" y="2789"/>
                  <a:pt x="3053" y="3448"/>
                  <a:pt x="2328" y="3646"/>
                </a:cubicBezTo>
                <a:cubicBezTo>
                  <a:pt x="2218" y="3668"/>
                  <a:pt x="2087" y="3690"/>
                  <a:pt x="1977" y="3690"/>
                </a:cubicBezTo>
                <a:cubicBezTo>
                  <a:pt x="1208" y="3668"/>
                  <a:pt x="549" y="3119"/>
                  <a:pt x="374" y="2372"/>
                </a:cubicBezTo>
                <a:cubicBezTo>
                  <a:pt x="330" y="2240"/>
                  <a:pt x="330" y="2086"/>
                  <a:pt x="330" y="1955"/>
                </a:cubicBezTo>
                <a:cubicBezTo>
                  <a:pt x="308" y="1208"/>
                  <a:pt x="813" y="549"/>
                  <a:pt x="1538" y="352"/>
                </a:cubicBezTo>
                <a:cubicBezTo>
                  <a:pt x="1647" y="330"/>
                  <a:pt x="1779" y="308"/>
                  <a:pt x="1889" y="308"/>
                </a:cubicBezTo>
                <a:close/>
                <a:moveTo>
                  <a:pt x="1889" y="0"/>
                </a:moveTo>
                <a:cubicBezTo>
                  <a:pt x="1757" y="0"/>
                  <a:pt x="1604" y="22"/>
                  <a:pt x="1472" y="66"/>
                </a:cubicBezTo>
                <a:cubicBezTo>
                  <a:pt x="593" y="286"/>
                  <a:pt x="0" y="1054"/>
                  <a:pt x="22" y="1955"/>
                </a:cubicBezTo>
                <a:cubicBezTo>
                  <a:pt x="22" y="2130"/>
                  <a:pt x="44" y="2284"/>
                  <a:pt x="88" y="2460"/>
                </a:cubicBezTo>
                <a:cubicBezTo>
                  <a:pt x="286" y="3338"/>
                  <a:pt x="1055" y="3975"/>
                  <a:pt x="1977" y="3997"/>
                </a:cubicBezTo>
                <a:cubicBezTo>
                  <a:pt x="2109" y="3997"/>
                  <a:pt x="2262" y="3975"/>
                  <a:pt x="2416" y="3931"/>
                </a:cubicBezTo>
                <a:cubicBezTo>
                  <a:pt x="3273" y="3712"/>
                  <a:pt x="3866" y="2921"/>
                  <a:pt x="3844" y="2042"/>
                </a:cubicBezTo>
                <a:cubicBezTo>
                  <a:pt x="3844" y="1867"/>
                  <a:pt x="3822" y="1713"/>
                  <a:pt x="3778" y="1537"/>
                </a:cubicBezTo>
                <a:cubicBezTo>
                  <a:pt x="3580" y="659"/>
                  <a:pt x="2811" y="22"/>
                  <a:pt x="1889" y="0"/>
                </a:cubicBezTo>
                <a:close/>
              </a:path>
            </a:pathLst>
          </a:custGeom>
          <a:solidFill>
            <a:srgbClr val="FF59D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7"/>
          <p:cNvSpPr/>
          <p:nvPr/>
        </p:nvSpPr>
        <p:spPr>
          <a:xfrm rot="10800000">
            <a:off x="725819" y="4647926"/>
            <a:ext cx="124899" cy="105563"/>
          </a:xfrm>
          <a:custGeom>
            <a:avLst/>
            <a:gdLst/>
            <a:ahLst/>
            <a:cxnLst/>
            <a:rect l="l" t="t" r="r" b="b"/>
            <a:pathLst>
              <a:path w="5151" h="4354" extrusionOk="0">
                <a:moveTo>
                  <a:pt x="2740" y="0"/>
                </a:moveTo>
                <a:cubicBezTo>
                  <a:pt x="2039" y="0"/>
                  <a:pt x="1336" y="331"/>
                  <a:pt x="912" y="1037"/>
                </a:cubicBezTo>
                <a:cubicBezTo>
                  <a:pt x="1" y="2543"/>
                  <a:pt x="1128" y="4354"/>
                  <a:pt x="2744" y="4354"/>
                </a:cubicBezTo>
                <a:cubicBezTo>
                  <a:pt x="2919" y="4354"/>
                  <a:pt x="3100" y="4332"/>
                  <a:pt x="3284" y="4287"/>
                </a:cubicBezTo>
                <a:cubicBezTo>
                  <a:pt x="4448" y="4002"/>
                  <a:pt x="5151" y="2816"/>
                  <a:pt x="4865" y="1652"/>
                </a:cubicBezTo>
                <a:cubicBezTo>
                  <a:pt x="4602" y="586"/>
                  <a:pt x="3672" y="0"/>
                  <a:pt x="2740"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p18"/>
          <p:cNvSpPr/>
          <p:nvPr/>
        </p:nvSpPr>
        <p:spPr>
          <a:xfrm flipH="1">
            <a:off x="-2746932" y="-1336785"/>
            <a:ext cx="9960582" cy="7817048"/>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8"/>
          <p:cNvSpPr txBox="1">
            <a:spLocks noGrp="1"/>
          </p:cNvSpPr>
          <p:nvPr>
            <p:ph type="title"/>
          </p:nvPr>
        </p:nvSpPr>
        <p:spPr>
          <a:xfrm>
            <a:off x="3785450" y="727300"/>
            <a:ext cx="4598700" cy="2271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solidFill>
                  <a:schemeClr val="accent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p18"/>
          <p:cNvSpPr/>
          <p:nvPr/>
        </p:nvSpPr>
        <p:spPr>
          <a:xfrm>
            <a:off x="6647438" y="252288"/>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chemeClr val="accent3"/>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18"/>
          <p:cNvSpPr/>
          <p:nvPr/>
        </p:nvSpPr>
        <p:spPr>
          <a:xfrm>
            <a:off x="7253900" y="595100"/>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8"/>
          <p:cNvSpPr/>
          <p:nvPr/>
        </p:nvSpPr>
        <p:spPr>
          <a:xfrm>
            <a:off x="7505600" y="775775"/>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dk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8"/>
          <p:cNvSpPr/>
          <p:nvPr/>
        </p:nvSpPr>
        <p:spPr>
          <a:xfrm>
            <a:off x="8010375" y="382575"/>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8"/>
          <p:cNvSpPr/>
          <p:nvPr/>
        </p:nvSpPr>
        <p:spPr>
          <a:xfrm>
            <a:off x="7799050" y="3358000"/>
            <a:ext cx="141975" cy="108450"/>
          </a:xfrm>
          <a:custGeom>
            <a:avLst/>
            <a:gdLst/>
            <a:ahLst/>
            <a:cxnLst/>
            <a:rect l="l" t="t" r="r" b="b"/>
            <a:pathLst>
              <a:path w="5679" h="4338" extrusionOk="0">
                <a:moveTo>
                  <a:pt x="2795" y="1"/>
                </a:moveTo>
                <a:cubicBezTo>
                  <a:pt x="2116" y="1"/>
                  <a:pt x="1451" y="323"/>
                  <a:pt x="1025" y="927"/>
                </a:cubicBezTo>
                <a:cubicBezTo>
                  <a:pt x="1" y="2382"/>
                  <a:pt x="1075" y="4338"/>
                  <a:pt x="2766" y="4338"/>
                </a:cubicBezTo>
                <a:cubicBezTo>
                  <a:pt x="2900" y="4338"/>
                  <a:pt x="3037" y="4325"/>
                  <a:pt x="3177" y="4300"/>
                </a:cubicBezTo>
                <a:cubicBezTo>
                  <a:pt x="5096" y="3951"/>
                  <a:pt x="5678" y="1450"/>
                  <a:pt x="4049" y="403"/>
                </a:cubicBezTo>
                <a:cubicBezTo>
                  <a:pt x="3665" y="131"/>
                  <a:pt x="3227" y="1"/>
                  <a:pt x="279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8"/>
          <p:cNvSpPr/>
          <p:nvPr/>
        </p:nvSpPr>
        <p:spPr>
          <a:xfrm>
            <a:off x="8070075" y="30284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8"/>
          <p:cNvSpPr/>
          <p:nvPr/>
        </p:nvSpPr>
        <p:spPr>
          <a:xfrm>
            <a:off x="7582500" y="2763800"/>
            <a:ext cx="260300" cy="264650"/>
          </a:xfrm>
          <a:custGeom>
            <a:avLst/>
            <a:gdLst/>
            <a:ahLst/>
            <a:cxnLst/>
            <a:rect l="l" t="t" r="r" b="b"/>
            <a:pathLst>
              <a:path w="10412" h="10586" fill="none" extrusionOk="0">
                <a:moveTo>
                  <a:pt x="9714" y="4188"/>
                </a:moveTo>
                <a:cubicBezTo>
                  <a:pt x="9132" y="1629"/>
                  <a:pt x="6573" y="0"/>
                  <a:pt x="4014" y="582"/>
                </a:cubicBezTo>
                <a:cubicBezTo>
                  <a:pt x="1455" y="1222"/>
                  <a:pt x="1" y="3839"/>
                  <a:pt x="640" y="6398"/>
                </a:cubicBezTo>
                <a:cubicBezTo>
                  <a:pt x="1222" y="8957"/>
                  <a:pt x="3781" y="10586"/>
                  <a:pt x="6340" y="10062"/>
                </a:cubicBezTo>
                <a:cubicBezTo>
                  <a:pt x="8899" y="9364"/>
                  <a:pt x="10412" y="6747"/>
                  <a:pt x="9714" y="4188"/>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SECTION_TITLE_AND_DESCRIPTION_1">
    <p:spTree>
      <p:nvGrpSpPr>
        <p:cNvPr id="1" name="Shape 56"/>
        <p:cNvGrpSpPr/>
        <p:nvPr/>
      </p:nvGrpSpPr>
      <p:grpSpPr>
        <a:xfrm>
          <a:off x="0" y="0"/>
          <a:ext cx="0" cy="0"/>
          <a:chOff x="0" y="0"/>
          <a:chExt cx="0" cy="0"/>
        </a:xfrm>
      </p:grpSpPr>
      <p:sp>
        <p:nvSpPr>
          <p:cNvPr id="57" name="Google Shape;57;p19"/>
          <p:cNvSpPr txBox="1">
            <a:spLocks noGrp="1"/>
          </p:cNvSpPr>
          <p:nvPr>
            <p:ph type="subTitle" idx="1"/>
          </p:nvPr>
        </p:nvSpPr>
        <p:spPr>
          <a:xfrm>
            <a:off x="4691100" y="2241613"/>
            <a:ext cx="38961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8" name="Google Shape;58;p19"/>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None/>
              <a:defRPr sz="6000">
                <a:solidFill>
                  <a:schemeClr val="accent1"/>
                </a:solidFill>
              </a:defRPr>
            </a:lvl1pPr>
            <a:lvl2pPr lvl="1" algn="r">
              <a:lnSpc>
                <a:spcPct val="100000"/>
              </a:lnSpc>
              <a:spcBef>
                <a:spcPts val="0"/>
              </a:spcBef>
              <a:spcAft>
                <a:spcPts val="0"/>
              </a:spcAft>
              <a:buSzPts val="2400"/>
              <a:buNone/>
              <a:defRPr sz="6000">
                <a:solidFill>
                  <a:schemeClr val="accent1"/>
                </a:solidFill>
              </a:defRPr>
            </a:lvl2pPr>
            <a:lvl3pPr lvl="2" algn="r">
              <a:lnSpc>
                <a:spcPct val="100000"/>
              </a:lnSpc>
              <a:spcBef>
                <a:spcPts val="0"/>
              </a:spcBef>
              <a:spcAft>
                <a:spcPts val="0"/>
              </a:spcAft>
              <a:buSzPts val="2400"/>
              <a:buNone/>
              <a:defRPr sz="6000">
                <a:solidFill>
                  <a:schemeClr val="accent1"/>
                </a:solidFill>
              </a:defRPr>
            </a:lvl3pPr>
            <a:lvl4pPr lvl="3" algn="r">
              <a:lnSpc>
                <a:spcPct val="100000"/>
              </a:lnSpc>
              <a:spcBef>
                <a:spcPts val="0"/>
              </a:spcBef>
              <a:spcAft>
                <a:spcPts val="0"/>
              </a:spcAft>
              <a:buSzPts val="2400"/>
              <a:buNone/>
              <a:defRPr sz="6000">
                <a:solidFill>
                  <a:schemeClr val="accent1"/>
                </a:solidFill>
              </a:defRPr>
            </a:lvl4pPr>
            <a:lvl5pPr lvl="4" algn="r">
              <a:lnSpc>
                <a:spcPct val="100000"/>
              </a:lnSpc>
              <a:spcBef>
                <a:spcPts val="0"/>
              </a:spcBef>
              <a:spcAft>
                <a:spcPts val="0"/>
              </a:spcAft>
              <a:buSzPts val="2400"/>
              <a:buNone/>
              <a:defRPr sz="6000">
                <a:solidFill>
                  <a:schemeClr val="accent1"/>
                </a:solidFill>
              </a:defRPr>
            </a:lvl5pPr>
            <a:lvl6pPr lvl="5" algn="r">
              <a:lnSpc>
                <a:spcPct val="100000"/>
              </a:lnSpc>
              <a:spcBef>
                <a:spcPts val="0"/>
              </a:spcBef>
              <a:spcAft>
                <a:spcPts val="0"/>
              </a:spcAft>
              <a:buSzPts val="2400"/>
              <a:buNone/>
              <a:defRPr sz="6000">
                <a:solidFill>
                  <a:schemeClr val="accent1"/>
                </a:solidFill>
              </a:defRPr>
            </a:lvl6pPr>
            <a:lvl7pPr lvl="6" algn="r">
              <a:lnSpc>
                <a:spcPct val="100000"/>
              </a:lnSpc>
              <a:spcBef>
                <a:spcPts val="0"/>
              </a:spcBef>
              <a:spcAft>
                <a:spcPts val="0"/>
              </a:spcAft>
              <a:buSzPts val="2400"/>
              <a:buNone/>
              <a:defRPr sz="6000">
                <a:solidFill>
                  <a:schemeClr val="accent1"/>
                </a:solidFill>
              </a:defRPr>
            </a:lvl7pPr>
            <a:lvl8pPr lvl="7" algn="r">
              <a:lnSpc>
                <a:spcPct val="100000"/>
              </a:lnSpc>
              <a:spcBef>
                <a:spcPts val="0"/>
              </a:spcBef>
              <a:spcAft>
                <a:spcPts val="0"/>
              </a:spcAft>
              <a:buSzPts val="2400"/>
              <a:buNone/>
              <a:defRPr sz="6000">
                <a:solidFill>
                  <a:schemeClr val="accent1"/>
                </a:solidFill>
              </a:defRPr>
            </a:lvl8pPr>
            <a:lvl9pPr lvl="8" algn="r">
              <a:lnSpc>
                <a:spcPct val="100000"/>
              </a:lnSpc>
              <a:spcBef>
                <a:spcPts val="0"/>
              </a:spcBef>
              <a:spcAft>
                <a:spcPts val="0"/>
              </a:spcAft>
              <a:buSzPts val="2400"/>
              <a:buNone/>
              <a:defRPr sz="6000">
                <a:solidFill>
                  <a:schemeClr val="accent1"/>
                </a:solidFill>
              </a:defRPr>
            </a:lvl9pPr>
          </a:lstStyle>
          <a:p>
            <a:endParaRPr/>
          </a:p>
        </p:txBody>
      </p:sp>
      <p:sp>
        <p:nvSpPr>
          <p:cNvPr id="59" name="Google Shape;59;p19"/>
          <p:cNvSpPr/>
          <p:nvPr/>
        </p:nvSpPr>
        <p:spPr>
          <a:xfrm flipH="1">
            <a:off x="-334475" y="-113880"/>
            <a:ext cx="7194389" cy="5426531"/>
          </a:xfrm>
          <a:custGeom>
            <a:avLst/>
            <a:gdLst/>
            <a:ahLst/>
            <a:cxnLst/>
            <a:rect l="l" t="t" r="r" b="b"/>
            <a:pathLst>
              <a:path w="123684" h="97067" extrusionOk="0">
                <a:moveTo>
                  <a:pt x="123683" y="0"/>
                </a:moveTo>
                <a:cubicBezTo>
                  <a:pt x="116809" y="659"/>
                  <a:pt x="110002" y="2789"/>
                  <a:pt x="104533" y="6962"/>
                </a:cubicBezTo>
                <a:cubicBezTo>
                  <a:pt x="96584" y="13023"/>
                  <a:pt x="91796" y="20424"/>
                  <a:pt x="82836" y="24838"/>
                </a:cubicBezTo>
                <a:cubicBezTo>
                  <a:pt x="72141" y="30108"/>
                  <a:pt x="57625" y="26331"/>
                  <a:pt x="48973" y="34544"/>
                </a:cubicBezTo>
                <a:cubicBezTo>
                  <a:pt x="44866" y="38409"/>
                  <a:pt x="43153" y="44185"/>
                  <a:pt x="42494" y="49785"/>
                </a:cubicBezTo>
                <a:cubicBezTo>
                  <a:pt x="41835" y="55363"/>
                  <a:pt x="42055" y="61051"/>
                  <a:pt x="41045" y="66607"/>
                </a:cubicBezTo>
                <a:cubicBezTo>
                  <a:pt x="40606" y="69067"/>
                  <a:pt x="39881" y="71548"/>
                  <a:pt x="38519" y="73657"/>
                </a:cubicBezTo>
                <a:cubicBezTo>
                  <a:pt x="37114" y="75875"/>
                  <a:pt x="35049" y="77631"/>
                  <a:pt x="32853" y="79059"/>
                </a:cubicBezTo>
                <a:cubicBezTo>
                  <a:pt x="29823" y="81013"/>
                  <a:pt x="26507" y="82463"/>
                  <a:pt x="23015" y="83297"/>
                </a:cubicBezTo>
                <a:cubicBezTo>
                  <a:pt x="17898" y="84549"/>
                  <a:pt x="12430" y="84549"/>
                  <a:pt x="7620" y="86701"/>
                </a:cubicBezTo>
                <a:cubicBezTo>
                  <a:pt x="3514" y="88546"/>
                  <a:pt x="0" y="92806"/>
                  <a:pt x="264" y="97067"/>
                </a:cubicBezTo>
                <a:lnTo>
                  <a:pt x="123683" y="97067"/>
                </a:lnTo>
                <a:lnTo>
                  <a:pt x="123683" y="0"/>
                </a:lnTo>
                <a:close/>
              </a:path>
            </a:pathLst>
          </a:custGeom>
          <a:solidFill>
            <a:srgbClr val="F0E8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20"/>
          <p:cNvSpPr txBox="1">
            <a:spLocks noGrp="1"/>
          </p:cNvSpPr>
          <p:nvPr>
            <p:ph type="subTitle" idx="1"/>
          </p:nvPr>
        </p:nvSpPr>
        <p:spPr>
          <a:xfrm>
            <a:off x="6010300" y="2131575"/>
            <a:ext cx="2505900" cy="14316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2" name="Google Shape;62;p20"/>
          <p:cNvSpPr txBox="1">
            <a:spLocks noGrp="1"/>
          </p:cNvSpPr>
          <p:nvPr>
            <p:ph type="title"/>
          </p:nvPr>
        </p:nvSpPr>
        <p:spPr>
          <a:xfrm>
            <a:off x="5427350" y="356124"/>
            <a:ext cx="3097800" cy="937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400"/>
              <a:buNone/>
              <a:defRPr sz="6000"/>
            </a:lvl1pPr>
            <a:lvl2pPr lvl="1" algn="r">
              <a:lnSpc>
                <a:spcPct val="100000"/>
              </a:lnSpc>
              <a:spcBef>
                <a:spcPts val="0"/>
              </a:spcBef>
              <a:spcAft>
                <a:spcPts val="0"/>
              </a:spcAft>
              <a:buSzPts val="2400"/>
              <a:buNone/>
              <a:defRPr sz="6000"/>
            </a:lvl2pPr>
            <a:lvl3pPr lvl="2" algn="r">
              <a:lnSpc>
                <a:spcPct val="100000"/>
              </a:lnSpc>
              <a:spcBef>
                <a:spcPts val="0"/>
              </a:spcBef>
              <a:spcAft>
                <a:spcPts val="0"/>
              </a:spcAft>
              <a:buSzPts val="2400"/>
              <a:buNone/>
              <a:defRPr sz="6000"/>
            </a:lvl3pPr>
            <a:lvl4pPr lvl="3" algn="r">
              <a:lnSpc>
                <a:spcPct val="100000"/>
              </a:lnSpc>
              <a:spcBef>
                <a:spcPts val="0"/>
              </a:spcBef>
              <a:spcAft>
                <a:spcPts val="0"/>
              </a:spcAft>
              <a:buSzPts val="2400"/>
              <a:buNone/>
              <a:defRPr sz="6000"/>
            </a:lvl4pPr>
            <a:lvl5pPr lvl="4" algn="r">
              <a:lnSpc>
                <a:spcPct val="100000"/>
              </a:lnSpc>
              <a:spcBef>
                <a:spcPts val="0"/>
              </a:spcBef>
              <a:spcAft>
                <a:spcPts val="0"/>
              </a:spcAft>
              <a:buSzPts val="2400"/>
              <a:buNone/>
              <a:defRPr sz="6000"/>
            </a:lvl5pPr>
            <a:lvl6pPr lvl="5" algn="r">
              <a:lnSpc>
                <a:spcPct val="100000"/>
              </a:lnSpc>
              <a:spcBef>
                <a:spcPts val="0"/>
              </a:spcBef>
              <a:spcAft>
                <a:spcPts val="0"/>
              </a:spcAft>
              <a:buSzPts val="2400"/>
              <a:buNone/>
              <a:defRPr sz="6000"/>
            </a:lvl6pPr>
            <a:lvl7pPr lvl="6" algn="r">
              <a:lnSpc>
                <a:spcPct val="100000"/>
              </a:lnSpc>
              <a:spcBef>
                <a:spcPts val="0"/>
              </a:spcBef>
              <a:spcAft>
                <a:spcPts val="0"/>
              </a:spcAft>
              <a:buSzPts val="2400"/>
              <a:buNone/>
              <a:defRPr sz="6000"/>
            </a:lvl7pPr>
            <a:lvl8pPr lvl="7" algn="r">
              <a:lnSpc>
                <a:spcPct val="100000"/>
              </a:lnSpc>
              <a:spcBef>
                <a:spcPts val="0"/>
              </a:spcBef>
              <a:spcAft>
                <a:spcPts val="0"/>
              </a:spcAft>
              <a:buSzPts val="2400"/>
              <a:buNone/>
              <a:defRPr sz="6000"/>
            </a:lvl8pPr>
            <a:lvl9pPr lvl="8" algn="r">
              <a:lnSpc>
                <a:spcPct val="100000"/>
              </a:lnSpc>
              <a:spcBef>
                <a:spcPts val="0"/>
              </a:spcBef>
              <a:spcAft>
                <a:spcPts val="0"/>
              </a:spcAft>
              <a:buSzPts val="24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1pPr>
            <a:lvl2pPr marR="0" lvl="1"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2pPr>
            <a:lvl3pPr marR="0" lvl="2"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3pPr>
            <a:lvl4pPr marR="0" lvl="3"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4pPr>
            <a:lvl5pPr marR="0" lvl="4"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5pPr>
            <a:lvl6pPr marR="0" lvl="5"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6pPr>
            <a:lvl7pPr marR="0" lvl="6"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7pPr>
            <a:lvl8pPr marR="0" lvl="7"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8pPr>
            <a:lvl9pPr marR="0" lvl="8" algn="l" rtl="0">
              <a:lnSpc>
                <a:spcPct val="100000"/>
              </a:lnSpc>
              <a:spcBef>
                <a:spcPts val="0"/>
              </a:spcBef>
              <a:spcAft>
                <a:spcPts val="0"/>
              </a:spcAft>
              <a:buClr>
                <a:schemeClr val="dk1"/>
              </a:buClr>
              <a:buSzPts val="2400"/>
              <a:buFont typeface="Kodchasan Medium"/>
              <a:buNone/>
              <a:defRPr sz="2400" b="0" i="0" u="none" strike="noStrike" cap="none">
                <a:solidFill>
                  <a:schemeClr val="dk1"/>
                </a:solidFill>
                <a:latin typeface="Kodchasan Medium"/>
                <a:ea typeface="Kodchasan Medium"/>
                <a:cs typeface="Kodchasan Medium"/>
                <a:sym typeface="Kodchasan Medium"/>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Barlow"/>
              <a:buChar char="●"/>
              <a:defRPr sz="1800" b="0" i="0" u="none" strike="noStrike" cap="none">
                <a:solidFill>
                  <a:schemeClr val="dk1"/>
                </a:solidFill>
                <a:latin typeface="Barlow"/>
                <a:ea typeface="Barlow"/>
                <a:cs typeface="Barlow"/>
                <a:sym typeface="Barlow"/>
              </a:defRPr>
            </a:lvl1pPr>
            <a:lvl2pPr marL="914400" marR="0" lvl="1" indent="-317500" algn="l" rtl="0">
              <a:lnSpc>
                <a:spcPct val="115000"/>
              </a:lnSpc>
              <a:spcBef>
                <a:spcPts val="1600"/>
              </a:spcBef>
              <a:spcAft>
                <a:spcPts val="0"/>
              </a:spcAft>
              <a:buClr>
                <a:schemeClr val="dk1"/>
              </a:buClr>
              <a:buSzPts val="1400"/>
              <a:buFont typeface="Barlow"/>
              <a:buChar char="○"/>
              <a:defRPr sz="1400" b="0" i="0" u="none" strike="noStrike" cap="none">
                <a:solidFill>
                  <a:schemeClr val="dk1"/>
                </a:solidFill>
                <a:latin typeface="Barlow"/>
                <a:ea typeface="Barlow"/>
                <a:cs typeface="Barlow"/>
                <a:sym typeface="Barlow"/>
              </a:defRPr>
            </a:lvl2pPr>
            <a:lvl3pPr marL="1371600" marR="0" lvl="2"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3pPr>
            <a:lvl4pPr marL="1828800" marR="0" lvl="3"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4pPr>
            <a:lvl5pPr marL="2286000" marR="0" lvl="4"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5pPr>
            <a:lvl6pPr marL="2743200" marR="0" lvl="5"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6pPr>
            <a:lvl7pPr marL="3200400" marR="0" lvl="6"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7pPr>
            <a:lvl8pPr marL="3657600" marR="0" lvl="7" indent="-304800" algn="l" rtl="0">
              <a:lnSpc>
                <a:spcPct val="115000"/>
              </a:lnSpc>
              <a:spcBef>
                <a:spcPts val="1600"/>
              </a:spcBef>
              <a:spcAft>
                <a:spcPts val="0"/>
              </a:spcAft>
              <a:buClr>
                <a:schemeClr val="dk1"/>
              </a:buClr>
              <a:buSzPts val="1200"/>
              <a:buFont typeface="Barlow"/>
              <a:buChar char="○"/>
              <a:defRPr sz="1200" b="0" i="0" u="none" strike="noStrike" cap="none">
                <a:solidFill>
                  <a:schemeClr val="dk1"/>
                </a:solidFill>
                <a:latin typeface="Barlow"/>
                <a:ea typeface="Barlow"/>
                <a:cs typeface="Barlow"/>
                <a:sym typeface="Barlow"/>
              </a:defRPr>
            </a:lvl8pPr>
            <a:lvl9pPr marL="4114800" marR="0" lvl="8" indent="-304800" algn="l" rtl="0">
              <a:lnSpc>
                <a:spcPct val="115000"/>
              </a:lnSpc>
              <a:spcBef>
                <a:spcPts val="1600"/>
              </a:spcBef>
              <a:spcAft>
                <a:spcPts val="1600"/>
              </a:spcAft>
              <a:buClr>
                <a:schemeClr val="dk1"/>
              </a:buClr>
              <a:buSzPts val="1200"/>
              <a:buFont typeface="Barlow"/>
              <a:buChar char="■"/>
              <a:defRPr sz="1200" b="0" i="0" u="none" strike="noStrike" cap="none">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ctrTitle"/>
          </p:nvPr>
        </p:nvSpPr>
        <p:spPr>
          <a:xfrm rot="828">
            <a:off x="1086787" y="742439"/>
            <a:ext cx="7123754" cy="78244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000">
                <a:solidFill>
                  <a:srgbClr val="6634C3"/>
                </a:solidFill>
              </a:rPr>
              <a:t>ARDUINO MASTER CLASS</a:t>
            </a:r>
            <a:endParaRPr sz="4000">
              <a:solidFill>
                <a:srgbClr val="6634C3"/>
              </a:solidFill>
            </a:endParaRPr>
          </a:p>
        </p:txBody>
      </p:sp>
      <p:pic>
        <p:nvPicPr>
          <p:cNvPr id="70" name="Google Shape;70;p1" descr="Arduino uno technology drawing free image"/>
          <p:cNvPicPr preferRelativeResize="0"/>
          <p:nvPr/>
        </p:nvPicPr>
        <p:blipFill rotWithShape="1">
          <a:blip r:embed="rId3">
            <a:alphaModFix/>
          </a:blip>
          <a:srcRect/>
          <a:stretch/>
        </p:blipFill>
        <p:spPr>
          <a:xfrm rot="-1664116">
            <a:off x="5910007" y="3178137"/>
            <a:ext cx="2394244" cy="1697365"/>
          </a:xfrm>
          <a:prstGeom prst="rect">
            <a:avLst/>
          </a:prstGeom>
          <a:noFill/>
          <a:ln>
            <a:noFill/>
          </a:ln>
        </p:spPr>
      </p:pic>
      <p:sp>
        <p:nvSpPr>
          <p:cNvPr id="71" name="Google Shape;71;p1"/>
          <p:cNvSpPr txBox="1">
            <a:spLocks noGrp="1"/>
          </p:cNvSpPr>
          <p:nvPr>
            <p:ph type="subTitle" idx="1"/>
          </p:nvPr>
        </p:nvSpPr>
        <p:spPr>
          <a:xfrm rot="1265">
            <a:off x="3425567" y="1304445"/>
            <a:ext cx="2446200" cy="637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Font typeface="PT Serif"/>
              <a:buNone/>
            </a:pPr>
            <a:r>
              <a:rPr lang="en-US" sz="3600">
                <a:solidFill>
                  <a:srgbClr val="FF59D6"/>
                </a:solidFill>
                <a:latin typeface="Kodchasan Medium"/>
                <a:ea typeface="Kodchasan Medium"/>
                <a:cs typeface="Kodchasan Medium"/>
                <a:sym typeface="Kodchasan Medium"/>
              </a:rPr>
              <a:t>03</a:t>
            </a:r>
            <a:endParaRPr sz="3600">
              <a:solidFill>
                <a:srgbClr val="CF008D"/>
              </a:solidFill>
              <a:latin typeface="Kodchasan Medium"/>
              <a:ea typeface="Kodchasan Medium"/>
              <a:cs typeface="Kodchasan Medium"/>
              <a:sym typeface="Kodchasan Medium"/>
            </a:endParaRPr>
          </a:p>
        </p:txBody>
      </p:sp>
      <p:pic>
        <p:nvPicPr>
          <p:cNvPr id="72" name="Google Shape;72;p1"/>
          <p:cNvPicPr preferRelativeResize="0"/>
          <p:nvPr/>
        </p:nvPicPr>
        <p:blipFill rotWithShape="1">
          <a:blip r:embed="rId4">
            <a:alphaModFix/>
          </a:blip>
          <a:srcRect l="24651" t="16548" r="24646"/>
          <a:stretch/>
        </p:blipFill>
        <p:spPr>
          <a:xfrm>
            <a:off x="-91997" y="2214212"/>
            <a:ext cx="3517446" cy="2996748"/>
          </a:xfrm>
          <a:prstGeom prst="rect">
            <a:avLst/>
          </a:prstGeom>
          <a:noFill/>
          <a:ln>
            <a:noFill/>
          </a:ln>
        </p:spPr>
      </p:pic>
      <p:sp>
        <p:nvSpPr>
          <p:cNvPr id="73" name="Google Shape;73;p1"/>
          <p:cNvSpPr txBox="1"/>
          <p:nvPr/>
        </p:nvSpPr>
        <p:spPr>
          <a:xfrm rot="828">
            <a:off x="2598623" y="1798354"/>
            <a:ext cx="4100081" cy="67427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Kodchasan Medium"/>
              <a:buNone/>
            </a:pPr>
            <a:r>
              <a:rPr lang="en-US" sz="2000" b="0" i="0" u="none" strike="noStrike" cap="none">
                <a:solidFill>
                  <a:srgbClr val="6634C3"/>
                </a:solidFill>
                <a:latin typeface="Kodchasan Medium"/>
                <a:ea typeface="Kodchasan Medium"/>
                <a:cs typeface="Kodchasan Medium"/>
                <a:sym typeface="Kodchasan Medium"/>
              </a:rPr>
              <a:t>Basic Embedded Application</a:t>
            </a:r>
            <a:endParaRPr sz="2000" b="0" i="0" u="none" strike="noStrike" cap="none">
              <a:solidFill>
                <a:srgbClr val="6634C3"/>
              </a:solidFill>
              <a:latin typeface="Kodchasan Medium"/>
              <a:ea typeface="Kodchasan Medium"/>
              <a:cs typeface="Kodchasan Medium"/>
              <a:sym typeface="Kodchasan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0"/>
          <p:cNvSpPr txBox="1">
            <a:spLocks noGrp="1"/>
          </p:cNvSpPr>
          <p:nvPr>
            <p:ph type="title" idx="6"/>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chemeClr val="accent1"/>
                </a:solidFill>
              </a:rPr>
              <a:t>INTERVIEW QUESTIONS</a:t>
            </a:r>
            <a:endParaRPr>
              <a:solidFill>
                <a:schemeClr val="accent1"/>
              </a:solidFill>
            </a:endParaRPr>
          </a:p>
        </p:txBody>
      </p:sp>
      <p:sp>
        <p:nvSpPr>
          <p:cNvPr id="177" name="Google Shape;177;p10"/>
          <p:cNvSpPr/>
          <p:nvPr/>
        </p:nvSpPr>
        <p:spPr>
          <a:xfrm rot="-322676" flipH="1">
            <a:off x="2010034" y="3880981"/>
            <a:ext cx="4885146" cy="3421109"/>
          </a:xfrm>
          <a:custGeom>
            <a:avLst/>
            <a:gdLst/>
            <a:ahLst/>
            <a:cxnLst/>
            <a:rect l="l" t="t" r="r" b="b"/>
            <a:pathLst>
              <a:path w="37285" h="26111" extrusionOk="0">
                <a:moveTo>
                  <a:pt x="22504" y="0"/>
                </a:moveTo>
                <a:cubicBezTo>
                  <a:pt x="17024" y="0"/>
                  <a:pt x="12253" y="2627"/>
                  <a:pt x="9698" y="6531"/>
                </a:cubicBezTo>
                <a:cubicBezTo>
                  <a:pt x="4260" y="7000"/>
                  <a:pt x="0" y="11046"/>
                  <a:pt x="0" y="15973"/>
                </a:cubicBezTo>
                <a:cubicBezTo>
                  <a:pt x="0" y="21212"/>
                  <a:pt x="4814" y="25471"/>
                  <a:pt x="10748" y="25471"/>
                </a:cubicBezTo>
                <a:cubicBezTo>
                  <a:pt x="12353" y="25471"/>
                  <a:pt x="13943" y="25145"/>
                  <a:pt x="15434" y="24520"/>
                </a:cubicBezTo>
                <a:cubicBezTo>
                  <a:pt x="17607" y="25558"/>
                  <a:pt x="19988" y="26111"/>
                  <a:pt x="22412" y="26111"/>
                </a:cubicBezTo>
                <a:cubicBezTo>
                  <a:pt x="22443" y="26111"/>
                  <a:pt x="22474" y="26111"/>
                  <a:pt x="22504" y="26110"/>
                </a:cubicBezTo>
                <a:cubicBezTo>
                  <a:pt x="30668" y="26110"/>
                  <a:pt x="37285" y="20275"/>
                  <a:pt x="37285" y="13062"/>
                </a:cubicBezTo>
                <a:cubicBezTo>
                  <a:pt x="37285" y="5850"/>
                  <a:pt x="30668" y="0"/>
                  <a:pt x="2250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8" name="Google Shape;178;p10"/>
          <p:cNvPicPr preferRelativeResize="0"/>
          <p:nvPr/>
        </p:nvPicPr>
        <p:blipFill rotWithShape="1">
          <a:blip r:embed="rId3">
            <a:alphaModFix/>
          </a:blip>
          <a:srcRect/>
          <a:stretch/>
        </p:blipFill>
        <p:spPr>
          <a:xfrm>
            <a:off x="2353732" y="2774775"/>
            <a:ext cx="4197750" cy="3646599"/>
          </a:xfrm>
          <a:prstGeom prst="rect">
            <a:avLst/>
          </a:prstGeom>
          <a:noFill/>
          <a:ln>
            <a:noFill/>
          </a:ln>
        </p:spPr>
      </p:pic>
      <p:sp>
        <p:nvSpPr>
          <p:cNvPr id="179" name="Google Shape;179;p10"/>
          <p:cNvSpPr txBox="1">
            <a:spLocks noGrp="1"/>
          </p:cNvSpPr>
          <p:nvPr>
            <p:ph type="ctrTitle"/>
          </p:nvPr>
        </p:nvSpPr>
        <p:spPr>
          <a:xfrm flipH="1">
            <a:off x="129139" y="3042898"/>
            <a:ext cx="2291590" cy="123336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What should be the biasing of the LED ? </a:t>
            </a:r>
            <a:endParaRPr sz="2400"/>
          </a:p>
        </p:txBody>
      </p:sp>
      <p:sp>
        <p:nvSpPr>
          <p:cNvPr id="180" name="Google Shape;180;p10"/>
          <p:cNvSpPr txBox="1">
            <a:spLocks noGrp="1"/>
          </p:cNvSpPr>
          <p:nvPr>
            <p:ph type="ctrTitle" idx="2"/>
          </p:nvPr>
        </p:nvSpPr>
        <p:spPr>
          <a:xfrm flipH="1">
            <a:off x="2990708" y="1856934"/>
            <a:ext cx="3290645" cy="74356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why resistor is used in led?</a:t>
            </a:r>
            <a:endParaRPr sz="2400"/>
          </a:p>
        </p:txBody>
      </p:sp>
      <p:sp>
        <p:nvSpPr>
          <p:cNvPr id="181" name="Google Shape;181;p10"/>
          <p:cNvSpPr txBox="1">
            <a:spLocks noGrp="1"/>
          </p:cNvSpPr>
          <p:nvPr>
            <p:ph type="ctrTitle" idx="4"/>
          </p:nvPr>
        </p:nvSpPr>
        <p:spPr>
          <a:xfrm flipH="1">
            <a:off x="6473693" y="3262078"/>
            <a:ext cx="2862647" cy="4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sz="2400"/>
              <a:t>What are Active and Passive components?</a:t>
            </a:r>
            <a:endParaRPr sz="2400"/>
          </a:p>
        </p:txBody>
      </p:sp>
      <p:sp>
        <p:nvSpPr>
          <p:cNvPr id="182" name="Google Shape;182;p10"/>
          <p:cNvSpPr/>
          <p:nvPr/>
        </p:nvSpPr>
        <p:spPr>
          <a:xfrm>
            <a:off x="500796" y="2710887"/>
            <a:ext cx="135966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Forward Bias</a:t>
            </a:r>
            <a:endParaRPr sz="1400" b="0" i="0" u="none" strike="noStrike" cap="none">
              <a:solidFill>
                <a:srgbClr val="000000"/>
              </a:solidFill>
              <a:latin typeface="Arial"/>
              <a:ea typeface="Arial"/>
              <a:cs typeface="Arial"/>
              <a:sym typeface="Arial"/>
            </a:endParaRPr>
          </a:p>
        </p:txBody>
      </p:sp>
      <p:sp>
        <p:nvSpPr>
          <p:cNvPr id="183" name="Google Shape;183;p10"/>
          <p:cNvSpPr/>
          <p:nvPr/>
        </p:nvSpPr>
        <p:spPr>
          <a:xfrm>
            <a:off x="253266" y="1000276"/>
            <a:ext cx="5823684"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The ballast resistor is used to limit the current through the LED and to prevent that it burns. If the voltage source is equal to the voltage drop of the LED, no resistor is required.</a:t>
            </a:r>
            <a:endParaRPr sz="1400" b="0" i="0" u="none" strike="noStrike" cap="none">
              <a:solidFill>
                <a:srgbClr val="000000"/>
              </a:solidFill>
              <a:latin typeface="Arial"/>
              <a:ea typeface="Arial"/>
              <a:cs typeface="Arial"/>
              <a:sym typeface="Arial"/>
            </a:endParaRPr>
          </a:p>
        </p:txBody>
      </p:sp>
      <p:sp>
        <p:nvSpPr>
          <p:cNvPr id="184" name="Google Shape;184;p10"/>
          <p:cNvSpPr/>
          <p:nvPr/>
        </p:nvSpPr>
        <p:spPr>
          <a:xfrm>
            <a:off x="6308564" y="981924"/>
            <a:ext cx="2949986" cy="22467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Active components - require an external source for its full operation such as Diode, Transistor, Thyristor etc.</a:t>
            </a:r>
            <a:endParaRPr/>
          </a:p>
          <a:p>
            <a:pPr marL="0" marR="0" lvl="0" indent="0" algn="l" rtl="0">
              <a:lnSpc>
                <a:spcPct val="100000"/>
              </a:lnSpc>
              <a:spcBef>
                <a:spcPts val="0"/>
              </a:spcBef>
              <a:spcAft>
                <a:spcPts val="0"/>
              </a:spcAft>
              <a:buNone/>
            </a:pPr>
            <a:endParaRPr sz="1400" b="0" i="0" u="none" strike="noStrike" cap="none">
              <a:solidFill>
                <a:srgbClr val="CF008D"/>
              </a:solidFill>
              <a:latin typeface="Kodchasan Medium"/>
              <a:ea typeface="Kodchasan Medium"/>
              <a:cs typeface="Kodchasan Medium"/>
              <a:sym typeface="Kodchasan Medium"/>
            </a:endParaRPr>
          </a:p>
          <a:p>
            <a:pPr marL="0" marR="0" lvl="0" indent="0" algn="l" rtl="0">
              <a:lnSpc>
                <a:spcPct val="100000"/>
              </a:lnSpc>
              <a:spcBef>
                <a:spcPts val="0"/>
              </a:spcBef>
              <a:spcAft>
                <a:spcPts val="0"/>
              </a:spcAft>
              <a:buNone/>
            </a:pPr>
            <a:r>
              <a:rPr lang="en-US" sz="1400" b="0" i="0" u="none" strike="noStrike" cap="none">
                <a:solidFill>
                  <a:srgbClr val="CF008D"/>
                </a:solidFill>
                <a:latin typeface="Kodchasan Medium"/>
                <a:ea typeface="Kodchasan Medium"/>
                <a:cs typeface="Kodchasan Medium"/>
                <a:sym typeface="Kodchasan Medium"/>
              </a:rPr>
              <a:t>Passive components - do not need any external source for its function. Example of passive components is resistor, capacitor &amp; Inductor.</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5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2"/>
                                        </p:tgtEl>
                                        <p:attrNameLst>
                                          <p:attrName>style.visibility</p:attrName>
                                        </p:attrNameLst>
                                      </p:cBhvr>
                                      <p:to>
                                        <p:strVal val="visible"/>
                                      </p:to>
                                    </p:set>
                                    <p:animEffect transition="in" filter="fade">
                                      <p:cBhvr>
                                        <p:cTn id="12" dur="500"/>
                                        <p:tgtEl>
                                          <p:spTgt spid="18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0"/>
                                        </p:tgtEl>
                                        <p:attrNameLst>
                                          <p:attrName>style.visibility</p:attrName>
                                        </p:attrNameLst>
                                      </p:cBhvr>
                                      <p:to>
                                        <p:strVal val="visible"/>
                                      </p:to>
                                    </p:set>
                                    <p:animEffect transition="in" filter="fade">
                                      <p:cBhvr>
                                        <p:cTn id="17" dur="500"/>
                                        <p:tgtEl>
                                          <p:spTgt spid="1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3"/>
                                        </p:tgtEl>
                                        <p:attrNameLst>
                                          <p:attrName>style.visibility</p:attrName>
                                        </p:attrNameLst>
                                      </p:cBhvr>
                                      <p:to>
                                        <p:strVal val="visible"/>
                                      </p:to>
                                    </p:set>
                                    <p:animEffect transition="in" filter="fade">
                                      <p:cBhvr>
                                        <p:cTn id="22" dur="500"/>
                                        <p:tgtEl>
                                          <p:spTgt spid="18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1"/>
                                        </p:tgtEl>
                                        <p:attrNameLst>
                                          <p:attrName>style.visibility</p:attrName>
                                        </p:attrNameLst>
                                      </p:cBhvr>
                                      <p:to>
                                        <p:strVal val="visible"/>
                                      </p:to>
                                    </p:set>
                                    <p:animEffect transition="in" filter="fade">
                                      <p:cBhvr>
                                        <p:cTn id="27" dur="500"/>
                                        <p:tgtEl>
                                          <p:spTgt spid="18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4"/>
                                        </p:tgtEl>
                                        <p:attrNameLst>
                                          <p:attrName>style.visibility</p:attrName>
                                        </p:attrNameLst>
                                      </p:cBhvr>
                                      <p:to>
                                        <p:strVal val="visible"/>
                                      </p:to>
                                    </p:set>
                                    <p:animEffect transition="in" filter="fade">
                                      <p:cBhvr>
                                        <p:cTn id="32" dur="5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3917100" y="675988"/>
            <a:ext cx="4670100" cy="9372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2400"/>
              <a:buNone/>
            </a:pPr>
            <a:r>
              <a:rPr lang="en-US"/>
              <a:t>THANKS!</a:t>
            </a:r>
            <a:endParaRPr/>
          </a:p>
        </p:txBody>
      </p:sp>
      <p:grpSp>
        <p:nvGrpSpPr>
          <p:cNvPr id="190" name="Google Shape;190;p12"/>
          <p:cNvGrpSpPr/>
          <p:nvPr/>
        </p:nvGrpSpPr>
        <p:grpSpPr>
          <a:xfrm>
            <a:off x="6742434" y="1764723"/>
            <a:ext cx="420494" cy="420530"/>
            <a:chOff x="7163817" y="1644982"/>
            <a:chExt cx="356865" cy="356866"/>
          </a:xfrm>
        </p:grpSpPr>
        <p:sp>
          <p:nvSpPr>
            <p:cNvPr id="191" name="Google Shape;191;p12"/>
            <p:cNvSpPr/>
            <p:nvPr/>
          </p:nvSpPr>
          <p:spPr>
            <a:xfrm>
              <a:off x="7163817" y="1644982"/>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2"/>
            <p:cNvSpPr/>
            <p:nvPr/>
          </p:nvSpPr>
          <p:spPr>
            <a:xfrm>
              <a:off x="7225867" y="1722186"/>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3" name="Google Shape;193;p12"/>
          <p:cNvGrpSpPr/>
          <p:nvPr/>
        </p:nvGrpSpPr>
        <p:grpSpPr>
          <a:xfrm>
            <a:off x="8003503" y="1764939"/>
            <a:ext cx="420494" cy="420097"/>
            <a:chOff x="8060684" y="1644982"/>
            <a:chExt cx="356865" cy="356498"/>
          </a:xfrm>
        </p:grpSpPr>
        <p:sp>
          <p:nvSpPr>
            <p:cNvPr id="194" name="Google Shape;194;p12"/>
            <p:cNvSpPr/>
            <p:nvPr/>
          </p:nvSpPr>
          <p:spPr>
            <a:xfrm>
              <a:off x="8060684"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2"/>
            <p:cNvSpPr/>
            <p:nvPr/>
          </p:nvSpPr>
          <p:spPr>
            <a:xfrm>
              <a:off x="8145830" y="1791813"/>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2"/>
            <p:cNvSpPr/>
            <p:nvPr/>
          </p:nvSpPr>
          <p:spPr>
            <a:xfrm>
              <a:off x="8129918" y="1722028"/>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2"/>
            <p:cNvSpPr/>
            <p:nvPr/>
          </p:nvSpPr>
          <p:spPr>
            <a:xfrm>
              <a:off x="8223401" y="1791786"/>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8" name="Google Shape;198;p12"/>
          <p:cNvGrpSpPr/>
          <p:nvPr/>
        </p:nvGrpSpPr>
        <p:grpSpPr>
          <a:xfrm>
            <a:off x="7389228" y="1764939"/>
            <a:ext cx="420494" cy="420097"/>
            <a:chOff x="7612250" y="1644982"/>
            <a:chExt cx="356865" cy="356498"/>
          </a:xfrm>
        </p:grpSpPr>
        <p:sp>
          <p:nvSpPr>
            <p:cNvPr id="199" name="Google Shape;199;p12"/>
            <p:cNvSpPr/>
            <p:nvPr/>
          </p:nvSpPr>
          <p:spPr>
            <a:xfrm>
              <a:off x="7612250" y="1644982"/>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2"/>
            <p:cNvSpPr/>
            <p:nvPr/>
          </p:nvSpPr>
          <p:spPr>
            <a:xfrm>
              <a:off x="7710268" y="1763055"/>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2"/>
            <p:cNvSpPr/>
            <p:nvPr/>
          </p:nvSpPr>
          <p:spPr>
            <a:xfrm>
              <a:off x="7837018" y="1738072"/>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2"/>
            <p:cNvSpPr/>
            <p:nvPr/>
          </p:nvSpPr>
          <p:spPr>
            <a:xfrm>
              <a:off x="7676582" y="1708921"/>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03" name="Google Shape;203;p12"/>
          <p:cNvPicPr preferRelativeResize="0"/>
          <p:nvPr/>
        </p:nvPicPr>
        <p:blipFill rotWithShape="1">
          <a:blip r:embed="rId3">
            <a:alphaModFix/>
          </a:blip>
          <a:srcRect/>
          <a:stretch/>
        </p:blipFill>
        <p:spPr>
          <a:xfrm>
            <a:off x="276044" y="0"/>
            <a:ext cx="5215549" cy="47363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cxnSp>
        <p:nvCxnSpPr>
          <p:cNvPr id="78" name="Google Shape;78;p2"/>
          <p:cNvCxnSpPr/>
          <p:nvPr/>
        </p:nvCxnSpPr>
        <p:spPr>
          <a:xfrm>
            <a:off x="4760649" y="1637468"/>
            <a:ext cx="2000700" cy="724800"/>
          </a:xfrm>
          <a:prstGeom prst="straightConnector1">
            <a:avLst/>
          </a:prstGeom>
          <a:noFill/>
          <a:ln w="9525" cap="flat" cmpd="sng">
            <a:solidFill>
              <a:schemeClr val="accent3"/>
            </a:solidFill>
            <a:prstDash val="dash"/>
            <a:round/>
            <a:headEnd type="none" w="sm" len="sm"/>
            <a:tailEnd type="none" w="sm" len="sm"/>
          </a:ln>
        </p:spPr>
      </p:cxnSp>
      <p:cxnSp>
        <p:nvCxnSpPr>
          <p:cNvPr id="79" name="Google Shape;79;p2"/>
          <p:cNvCxnSpPr/>
          <p:nvPr/>
        </p:nvCxnSpPr>
        <p:spPr>
          <a:xfrm rot="10800000" flipH="1">
            <a:off x="2670974" y="1736993"/>
            <a:ext cx="2120100" cy="754200"/>
          </a:xfrm>
          <a:prstGeom prst="straightConnector1">
            <a:avLst/>
          </a:prstGeom>
          <a:noFill/>
          <a:ln w="9525" cap="flat" cmpd="sng">
            <a:solidFill>
              <a:schemeClr val="accent3"/>
            </a:solidFill>
            <a:prstDash val="dash"/>
            <a:round/>
            <a:headEnd type="none" w="sm" len="sm"/>
            <a:tailEnd type="none" w="sm" len="sm"/>
          </a:ln>
        </p:spPr>
      </p:cxnSp>
      <p:sp>
        <p:nvSpPr>
          <p:cNvPr id="80" name="Google Shape;80;p2"/>
          <p:cNvSpPr txBox="1">
            <a:spLocks noGrp="1"/>
          </p:cNvSpPr>
          <p:nvPr>
            <p:ph type="title" idx="3"/>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solidFill>
                  <a:srgbClr val="6634C3"/>
                </a:solidFill>
              </a:rPr>
              <a:t>3 AGENDA</a:t>
            </a:r>
            <a:endParaRPr>
              <a:solidFill>
                <a:srgbClr val="6634C3"/>
              </a:solidFill>
            </a:endParaRPr>
          </a:p>
        </p:txBody>
      </p:sp>
      <p:sp>
        <p:nvSpPr>
          <p:cNvPr id="81" name="Google Shape;81;p2"/>
          <p:cNvSpPr txBox="1">
            <a:spLocks noGrp="1"/>
          </p:cNvSpPr>
          <p:nvPr>
            <p:ph type="subTitle" idx="5"/>
          </p:nvPr>
        </p:nvSpPr>
        <p:spPr>
          <a:xfrm flipH="1">
            <a:off x="1448838" y="2944851"/>
            <a:ext cx="2282185" cy="85051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Overview on Digital I/O</a:t>
            </a:r>
            <a:endParaRPr>
              <a:solidFill>
                <a:srgbClr val="5E4C72"/>
              </a:solidFill>
            </a:endParaRPr>
          </a:p>
        </p:txBody>
      </p:sp>
      <p:sp>
        <p:nvSpPr>
          <p:cNvPr id="82" name="Google Shape;82;p2"/>
          <p:cNvSpPr txBox="1">
            <a:spLocks noGrp="1"/>
          </p:cNvSpPr>
          <p:nvPr>
            <p:ph type="subTitle" idx="6"/>
          </p:nvPr>
        </p:nvSpPr>
        <p:spPr>
          <a:xfrm>
            <a:off x="5620427" y="2957505"/>
            <a:ext cx="2830531" cy="87405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digital I/O &amp; Serial</a:t>
            </a:r>
            <a:endParaRPr>
              <a:solidFill>
                <a:srgbClr val="5E4C72"/>
              </a:solidFill>
            </a:endParaRPr>
          </a:p>
        </p:txBody>
      </p:sp>
      <p:sp>
        <p:nvSpPr>
          <p:cNvPr id="83" name="Google Shape;83;p2"/>
          <p:cNvSpPr txBox="1">
            <a:spLocks noGrp="1"/>
          </p:cNvSpPr>
          <p:nvPr>
            <p:ph type="subTitle" idx="7"/>
          </p:nvPr>
        </p:nvSpPr>
        <p:spPr>
          <a:xfrm flipH="1">
            <a:off x="3597098" y="2511473"/>
            <a:ext cx="2205782" cy="650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800"/>
              <a:buNone/>
            </a:pPr>
            <a:r>
              <a:rPr lang="en-US">
                <a:solidFill>
                  <a:srgbClr val="5E4C72"/>
                </a:solidFill>
              </a:rPr>
              <a:t>Indication &amp; Alert System</a:t>
            </a:r>
            <a:endParaRPr>
              <a:solidFill>
                <a:srgbClr val="5E4C72"/>
              </a:solidFill>
            </a:endParaRPr>
          </a:p>
        </p:txBody>
      </p:sp>
      <p:sp>
        <p:nvSpPr>
          <p:cNvPr id="84" name="Google Shape;84;p2"/>
          <p:cNvSpPr/>
          <p:nvPr/>
        </p:nvSpPr>
        <p:spPr>
          <a:xfrm>
            <a:off x="2278935" y="1964331"/>
            <a:ext cx="844522" cy="842617"/>
          </a:xfrm>
          <a:custGeom>
            <a:avLst/>
            <a:gdLst/>
            <a:ahLst/>
            <a:cxnLst/>
            <a:rect l="l" t="t" r="r" b="b"/>
            <a:pathLst>
              <a:path w="8868" h="8848" extrusionOk="0">
                <a:moveTo>
                  <a:pt x="4424" y="0"/>
                </a:moveTo>
                <a:cubicBezTo>
                  <a:pt x="1978" y="0"/>
                  <a:pt x="1" y="1977"/>
                  <a:pt x="1" y="4424"/>
                </a:cubicBezTo>
                <a:cubicBezTo>
                  <a:pt x="1" y="6871"/>
                  <a:pt x="1978" y="8848"/>
                  <a:pt x="4424" y="8848"/>
                </a:cubicBezTo>
                <a:cubicBezTo>
                  <a:pt x="6871" y="8848"/>
                  <a:pt x="8868" y="6871"/>
                  <a:pt x="8868" y="4424"/>
                </a:cubicBezTo>
                <a:cubicBezTo>
                  <a:pt x="8868" y="1977"/>
                  <a:pt x="6871" y="0"/>
                  <a:pt x="4424"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4147243" y="1194279"/>
            <a:ext cx="1105493" cy="1087927"/>
          </a:xfrm>
          <a:custGeom>
            <a:avLst/>
            <a:gdLst/>
            <a:ahLst/>
            <a:cxnLst/>
            <a:rect l="l" t="t" r="r" b="b"/>
            <a:pathLst>
              <a:path w="17369" h="17093" extrusionOk="0">
                <a:moveTo>
                  <a:pt x="9648" y="1"/>
                </a:moveTo>
                <a:cubicBezTo>
                  <a:pt x="7396" y="1"/>
                  <a:pt x="5220" y="1038"/>
                  <a:pt x="3803" y="2882"/>
                </a:cubicBezTo>
                <a:cubicBezTo>
                  <a:pt x="1" y="7815"/>
                  <a:pt x="3668" y="14770"/>
                  <a:pt x="9608" y="14770"/>
                </a:cubicBezTo>
                <a:cubicBezTo>
                  <a:pt x="9937" y="14770"/>
                  <a:pt x="10273" y="14749"/>
                  <a:pt x="10615" y="14705"/>
                </a:cubicBezTo>
                <a:cubicBezTo>
                  <a:pt x="10870" y="14665"/>
                  <a:pt x="11104" y="14626"/>
                  <a:pt x="11359" y="14568"/>
                </a:cubicBezTo>
                <a:lnTo>
                  <a:pt x="14784" y="17093"/>
                </a:lnTo>
                <a:lnTo>
                  <a:pt x="13473" y="13706"/>
                </a:lnTo>
                <a:cubicBezTo>
                  <a:pt x="15979" y="12199"/>
                  <a:pt x="17368" y="9341"/>
                  <a:pt x="16996" y="6425"/>
                </a:cubicBezTo>
                <a:lnTo>
                  <a:pt x="16977" y="6425"/>
                </a:lnTo>
                <a:cubicBezTo>
                  <a:pt x="16585" y="3469"/>
                  <a:pt x="14452" y="1022"/>
                  <a:pt x="11574" y="259"/>
                </a:cubicBezTo>
                <a:cubicBezTo>
                  <a:pt x="10936" y="85"/>
                  <a:pt x="10289" y="1"/>
                  <a:pt x="9648" y="1"/>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6140612" y="1585476"/>
            <a:ext cx="1344630" cy="1222824"/>
          </a:xfrm>
          <a:custGeom>
            <a:avLst/>
            <a:gdLst/>
            <a:ahLst/>
            <a:cxnLst/>
            <a:rect l="l" t="t" r="r" b="b"/>
            <a:pathLst>
              <a:path w="23823" h="21664" extrusionOk="0">
                <a:moveTo>
                  <a:pt x="11909" y="0"/>
                </a:moveTo>
                <a:cubicBezTo>
                  <a:pt x="6991" y="0"/>
                  <a:pt x="2544" y="3357"/>
                  <a:pt x="1370" y="8336"/>
                </a:cubicBezTo>
                <a:cubicBezTo>
                  <a:pt x="0" y="14170"/>
                  <a:pt x="3602" y="20003"/>
                  <a:pt x="9415" y="21373"/>
                </a:cubicBezTo>
                <a:cubicBezTo>
                  <a:pt x="10253" y="21570"/>
                  <a:pt x="11090" y="21664"/>
                  <a:pt x="11914" y="21664"/>
                </a:cubicBezTo>
                <a:cubicBezTo>
                  <a:pt x="16831" y="21664"/>
                  <a:pt x="21279" y="18307"/>
                  <a:pt x="22452" y="13328"/>
                </a:cubicBezTo>
                <a:cubicBezTo>
                  <a:pt x="23822" y="7495"/>
                  <a:pt x="20221" y="1662"/>
                  <a:pt x="14407" y="291"/>
                </a:cubicBezTo>
                <a:cubicBezTo>
                  <a:pt x="13570" y="95"/>
                  <a:pt x="12733" y="0"/>
                  <a:pt x="11909" y="0"/>
                </a:cubicBezTo>
                <a:close/>
              </a:path>
            </a:pathLst>
          </a:custGeom>
          <a:solidFill>
            <a:srgbClr val="EAD5F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txBox="1">
            <a:spLocks noGrp="1"/>
          </p:cNvSpPr>
          <p:nvPr>
            <p:ph type="title" idx="9"/>
          </p:nvPr>
        </p:nvSpPr>
        <p:spPr>
          <a:xfrm>
            <a:off x="2338420" y="2108418"/>
            <a:ext cx="7254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01</a:t>
            </a:r>
            <a:endParaRPr/>
          </a:p>
        </p:txBody>
      </p:sp>
      <p:sp>
        <p:nvSpPr>
          <p:cNvPr id="88" name="Google Shape;88;p2"/>
          <p:cNvSpPr txBox="1">
            <a:spLocks noGrp="1"/>
          </p:cNvSpPr>
          <p:nvPr>
            <p:ph type="title" idx="8"/>
          </p:nvPr>
        </p:nvSpPr>
        <p:spPr>
          <a:xfrm>
            <a:off x="4093810" y="1367611"/>
            <a:ext cx="1323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02</a:t>
            </a:r>
            <a:endParaRPr/>
          </a:p>
        </p:txBody>
      </p:sp>
      <p:sp>
        <p:nvSpPr>
          <p:cNvPr id="89" name="Google Shape;89;p2"/>
          <p:cNvSpPr txBox="1">
            <a:spLocks noGrp="1"/>
          </p:cNvSpPr>
          <p:nvPr>
            <p:ph type="title"/>
          </p:nvPr>
        </p:nvSpPr>
        <p:spPr>
          <a:xfrm flipH="1">
            <a:off x="6202293" y="1910761"/>
            <a:ext cx="1209600" cy="577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500"/>
              <a:buNone/>
            </a:pPr>
            <a:r>
              <a:rPr lang="en-US"/>
              <a:t>03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500"/>
                                        <p:tgtEl>
                                          <p:spTgt spid="85"/>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fade">
                                      <p:cBhvr>
                                        <p:cTn id="16" dur="500"/>
                                        <p:tgtEl>
                                          <p:spTgt spid="8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500"/>
                                        <p:tgtEl>
                                          <p:spTgt spid="89"/>
                                        </p:tgtEl>
                                      </p:cBhvr>
                                    </p:animEffect>
                                  </p:childTnLst>
                                </p:cTn>
                              </p:par>
                              <p:par>
                                <p:cTn id="22" presetID="10" presetClass="entr" presetSubtype="0" fill="hold" nodeType="withEffect">
                                  <p:stCondLst>
                                    <p:cond delay="0"/>
                                  </p:stCondLst>
                                  <p:childTnLst>
                                    <p:set>
                                      <p:cBhvr>
                                        <p:cTn id="23" dur="1" fill="hold">
                                          <p:stCondLst>
                                            <p:cond delay="0"/>
                                          </p:stCondLst>
                                        </p:cTn>
                                        <p:tgtEl>
                                          <p:spTgt spid="86"/>
                                        </p:tgtEl>
                                        <p:attrNameLst>
                                          <p:attrName>style.visibility</p:attrName>
                                        </p:attrNameLst>
                                      </p:cBhvr>
                                      <p:to>
                                        <p:strVal val="visible"/>
                                      </p:to>
                                    </p:set>
                                    <p:animEffect transition="in" filter="fade">
                                      <p:cBhvr>
                                        <p:cTn id="24" dur="500"/>
                                        <p:tgtEl>
                                          <p:spTgt spid="86"/>
                                        </p:tgtEl>
                                      </p:cBhvr>
                                    </p:animEffect>
                                  </p:childTnLst>
                                </p:cTn>
                              </p:par>
                              <p:par>
                                <p:cTn id="25" presetID="10" presetClass="entr" presetSubtype="0" fill="hold" nodeType="withEffect">
                                  <p:stCondLst>
                                    <p:cond delay="0"/>
                                  </p:stCondLst>
                                  <p:childTnLst>
                                    <p:set>
                                      <p:cBhvr>
                                        <p:cTn id="26" dur="1" fill="hold">
                                          <p:stCondLst>
                                            <p:cond delay="0"/>
                                          </p:stCondLst>
                                        </p:cTn>
                                        <p:tgtEl>
                                          <p:spTgt spid="82">
                                            <p:txEl>
                                              <p:pRg st="0" end="0"/>
                                            </p:txEl>
                                          </p:spTgt>
                                        </p:tgtEl>
                                        <p:attrNameLst>
                                          <p:attrName>style.visibility</p:attrName>
                                        </p:attrNameLst>
                                      </p:cBhvr>
                                      <p:to>
                                        <p:strVal val="visible"/>
                                      </p:to>
                                    </p:set>
                                    <p:animEffect transition="in" filter="fade">
                                      <p:cBhvr>
                                        <p:cTn id="27" dur="500"/>
                                        <p:tgtEl>
                                          <p:spTgt spid="82">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fade">
                                      <p:cBhvr>
                                        <p:cTn id="3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title"/>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latin typeface="Kodchasan Medium"/>
                <a:ea typeface="Kodchasan Medium"/>
                <a:cs typeface="Kodchasan Medium"/>
                <a:sym typeface="Kodchasan Medium"/>
              </a:rPr>
              <a:t>Overview on analog &amp; digital</a:t>
            </a:r>
            <a:endParaRPr sz="2400">
              <a:solidFill>
                <a:schemeClr val="accent1"/>
              </a:solidFill>
              <a:latin typeface="Kodchasan Medium"/>
              <a:ea typeface="Kodchasan Medium"/>
              <a:cs typeface="Kodchasan Medium"/>
              <a:sym typeface="Kodchasan Medium"/>
            </a:endParaRPr>
          </a:p>
        </p:txBody>
      </p:sp>
      <p:sp>
        <p:nvSpPr>
          <p:cNvPr id="95" name="Google Shape;95;p3"/>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3"/>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3"/>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3"/>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3"/>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0" name="Google Shape;100;p3"/>
          <p:cNvPicPr preferRelativeResize="0"/>
          <p:nvPr/>
        </p:nvPicPr>
        <p:blipFill rotWithShape="1">
          <a:blip r:embed="rId3">
            <a:alphaModFix/>
          </a:blip>
          <a:srcRect/>
          <a:stretch/>
        </p:blipFill>
        <p:spPr>
          <a:xfrm>
            <a:off x="2033024" y="1119562"/>
            <a:ext cx="4888213" cy="2182238"/>
          </a:xfrm>
          <a:prstGeom prst="rect">
            <a:avLst/>
          </a:prstGeom>
          <a:noFill/>
          <a:ln>
            <a:noFill/>
          </a:ln>
        </p:spPr>
      </p:pic>
      <p:pic>
        <p:nvPicPr>
          <p:cNvPr id="101" name="Google Shape;101;p3"/>
          <p:cNvPicPr preferRelativeResize="0"/>
          <p:nvPr/>
        </p:nvPicPr>
        <p:blipFill rotWithShape="1">
          <a:blip r:embed="rId4">
            <a:alphaModFix/>
          </a:blip>
          <a:srcRect b="40037"/>
          <a:stretch/>
        </p:blipFill>
        <p:spPr>
          <a:xfrm>
            <a:off x="2867405" y="3806876"/>
            <a:ext cx="3219450" cy="85101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595100" y="357525"/>
            <a:ext cx="67299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latin typeface="Kodchasan Medium"/>
                <a:ea typeface="Kodchasan Medium"/>
                <a:cs typeface="Kodchasan Medium"/>
                <a:sym typeface="Kodchasan Medium"/>
              </a:rPr>
              <a:t>Exploring Sensors</a:t>
            </a:r>
            <a:endParaRPr sz="2400">
              <a:solidFill>
                <a:schemeClr val="accent1"/>
              </a:solidFill>
              <a:latin typeface="Kodchasan Medium"/>
              <a:ea typeface="Kodchasan Medium"/>
              <a:cs typeface="Kodchasan Medium"/>
              <a:sym typeface="Kodchasan Medium"/>
            </a:endParaRPr>
          </a:p>
        </p:txBody>
      </p:sp>
      <p:sp>
        <p:nvSpPr>
          <p:cNvPr id="107" name="Google Shape;107;p4"/>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2" name="Google Shape;112;p4" descr="Amazon.com: waveshare Tens of Different Sensor Modules Package Detection  Sensor Module Kit for Arduino AVR STM32 Including Laser Sound Sensor Etc:  Computers &amp; Accessories"/>
          <p:cNvPicPr preferRelativeResize="0"/>
          <p:nvPr/>
        </p:nvPicPr>
        <p:blipFill rotWithShape="1">
          <a:blip r:embed="rId3">
            <a:alphaModFix/>
          </a:blip>
          <a:srcRect/>
          <a:stretch/>
        </p:blipFill>
        <p:spPr>
          <a:xfrm>
            <a:off x="2635899" y="996734"/>
            <a:ext cx="3965001" cy="34469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595100" y="357525"/>
            <a:ext cx="74440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LED – Light Emitting Diode</a:t>
            </a:r>
            <a:endParaRPr sz="2400">
              <a:solidFill>
                <a:schemeClr val="accent1"/>
              </a:solidFill>
              <a:latin typeface="Kodchasan Medium"/>
              <a:ea typeface="Kodchasan Medium"/>
              <a:cs typeface="Kodchasan Medium"/>
              <a:sym typeface="Kodchasan Medium"/>
            </a:endParaRPr>
          </a:p>
        </p:txBody>
      </p:sp>
      <p:sp>
        <p:nvSpPr>
          <p:cNvPr id="118" name="Google Shape;118;p5"/>
          <p:cNvSpPr txBox="1">
            <a:spLocks noGrp="1"/>
          </p:cNvSpPr>
          <p:nvPr>
            <p:ph type="body" idx="1"/>
          </p:nvPr>
        </p:nvSpPr>
        <p:spPr>
          <a:xfrm>
            <a:off x="484700" y="1141250"/>
            <a:ext cx="4643650" cy="278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endParaRPr/>
          </a:p>
          <a:p>
            <a:pPr marL="457200" lvl="0" indent="-342900" algn="l" rtl="0">
              <a:lnSpc>
                <a:spcPct val="100000"/>
              </a:lnSpc>
              <a:spcBef>
                <a:spcPts val="0"/>
              </a:spcBef>
              <a:spcAft>
                <a:spcPts val="0"/>
              </a:spcAft>
              <a:buSzPts val="1800"/>
              <a:buChar char="●"/>
            </a:pPr>
            <a:r>
              <a:rPr lang="en-US"/>
              <a:t>LED is a semiconductor device that emits light when an electric current is passed through it. </a:t>
            </a:r>
            <a:endParaRPr/>
          </a:p>
          <a:p>
            <a:pPr marL="457200" lvl="0" indent="-228600" algn="l" rtl="0">
              <a:lnSpc>
                <a:spcPct val="100000"/>
              </a:lnSpc>
              <a:spcBef>
                <a:spcPts val="0"/>
              </a:spcBef>
              <a:spcAft>
                <a:spcPts val="0"/>
              </a:spcAft>
              <a:buSzPts val="1800"/>
              <a:buNone/>
            </a:pPr>
            <a:endParaRPr/>
          </a:p>
          <a:p>
            <a:pPr marL="457200" lvl="0" indent="-342900" algn="l" rtl="0">
              <a:lnSpc>
                <a:spcPct val="100000"/>
              </a:lnSpc>
              <a:spcBef>
                <a:spcPts val="0"/>
              </a:spcBef>
              <a:spcAft>
                <a:spcPts val="0"/>
              </a:spcAft>
              <a:buSzPts val="1800"/>
              <a:buChar char="●"/>
            </a:pPr>
            <a:r>
              <a:rPr lang="en-US"/>
              <a:t>Light is produced when the particles that carry the current (known as electrons and holes) combine together within the semiconductor material.</a:t>
            </a:r>
            <a:endParaRPr/>
          </a:p>
        </p:txBody>
      </p:sp>
      <p:sp>
        <p:nvSpPr>
          <p:cNvPr id="119" name="Google Shape;119;p5"/>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5"/>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5"/>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5"/>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5"/>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4" name="Google Shape;124;p5"/>
          <p:cNvPicPr preferRelativeResize="0"/>
          <p:nvPr/>
        </p:nvPicPr>
        <p:blipFill rotWithShape="1">
          <a:blip r:embed="rId3">
            <a:alphaModFix/>
          </a:blip>
          <a:srcRect/>
          <a:stretch/>
        </p:blipFill>
        <p:spPr>
          <a:xfrm>
            <a:off x="6163850" y="1465825"/>
            <a:ext cx="2476500" cy="1847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595100" y="357525"/>
            <a:ext cx="74440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switch</a:t>
            </a:r>
            <a:endParaRPr sz="2400">
              <a:solidFill>
                <a:schemeClr val="accent1"/>
              </a:solidFill>
              <a:latin typeface="Kodchasan Medium"/>
              <a:ea typeface="Kodchasan Medium"/>
              <a:cs typeface="Kodchasan Medium"/>
              <a:sym typeface="Kodchasan Medium"/>
            </a:endParaRPr>
          </a:p>
        </p:txBody>
      </p:sp>
      <p:sp>
        <p:nvSpPr>
          <p:cNvPr id="130" name="Google Shape;130;p6"/>
          <p:cNvSpPr txBox="1">
            <a:spLocks noGrp="1"/>
          </p:cNvSpPr>
          <p:nvPr>
            <p:ph type="body" idx="1"/>
          </p:nvPr>
        </p:nvSpPr>
        <p:spPr>
          <a:xfrm>
            <a:off x="857025" y="1142575"/>
            <a:ext cx="4643650" cy="2788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None/>
            </a:pPr>
            <a:r>
              <a:rPr lang="en-US"/>
              <a:t>Switch is an electrical component that can disconnect or connect the conducting path in an electrical circuit, interrupting the electric current or diverting it from one conductor to another.</a:t>
            </a:r>
            <a:endParaRPr/>
          </a:p>
        </p:txBody>
      </p:sp>
      <p:sp>
        <p:nvSpPr>
          <p:cNvPr id="131" name="Google Shape;131;p6"/>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6"/>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6"/>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6"/>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6"/>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6" name="Google Shape;136;p6" descr="https://encrypted-tbn0.gstatic.com/images?q=tbn:ANd9GcSOmJEkRo0q1k5SGgUpCJp3pd_58BJKYRYl7g8WPkxOAm7LIr07NNmwzGqepsPTiqV3RqfM1ske&amp;usqp=CAc"/>
          <p:cNvPicPr preferRelativeResize="0"/>
          <p:nvPr/>
        </p:nvPicPr>
        <p:blipFill rotWithShape="1">
          <a:blip r:embed="rId3">
            <a:alphaModFix/>
          </a:blip>
          <a:srcRect/>
          <a:stretch/>
        </p:blipFill>
        <p:spPr>
          <a:xfrm>
            <a:off x="6988075" y="1927625"/>
            <a:ext cx="1113250" cy="11132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title"/>
          </p:nvPr>
        </p:nvSpPr>
        <p:spPr>
          <a:xfrm>
            <a:off x="595100" y="357525"/>
            <a:ext cx="74440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Controlling Switch</a:t>
            </a:r>
            <a:endParaRPr sz="2400">
              <a:solidFill>
                <a:schemeClr val="accent1"/>
              </a:solidFill>
              <a:latin typeface="Kodchasan Medium"/>
              <a:ea typeface="Kodchasan Medium"/>
              <a:cs typeface="Kodchasan Medium"/>
              <a:sym typeface="Kodchasan Medium"/>
            </a:endParaRPr>
          </a:p>
        </p:txBody>
      </p:sp>
      <p:sp>
        <p:nvSpPr>
          <p:cNvPr id="142" name="Google Shape;142;p7"/>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7"/>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7"/>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7"/>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7"/>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7" name="Google Shape;147;p7"/>
          <p:cNvPicPr preferRelativeResize="0"/>
          <p:nvPr/>
        </p:nvPicPr>
        <p:blipFill rotWithShape="1">
          <a:blip r:embed="rId3">
            <a:alphaModFix/>
          </a:blip>
          <a:srcRect b="3020"/>
          <a:stretch/>
        </p:blipFill>
        <p:spPr>
          <a:xfrm>
            <a:off x="3154751" y="1421900"/>
            <a:ext cx="2857500" cy="3565575"/>
          </a:xfrm>
          <a:prstGeom prst="rect">
            <a:avLst/>
          </a:prstGeom>
          <a:noFill/>
          <a:ln>
            <a:noFill/>
          </a:ln>
        </p:spPr>
      </p:pic>
      <p:sp>
        <p:nvSpPr>
          <p:cNvPr id="148" name="Google Shape;148;p7"/>
          <p:cNvSpPr/>
          <p:nvPr/>
        </p:nvSpPr>
        <p:spPr>
          <a:xfrm>
            <a:off x="2360777" y="907353"/>
            <a:ext cx="444544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5E4C72"/>
                </a:solidFill>
                <a:latin typeface="Barlow"/>
                <a:ea typeface="Barlow"/>
                <a:cs typeface="Barlow"/>
                <a:sym typeface="Barlow"/>
              </a:rPr>
              <a:t>Reset Switch &amp; 1K Ohm (Brown, Black, Red)</a:t>
            </a:r>
            <a:endParaRPr sz="1400" b="0" i="0" u="none" strike="noStrike" cap="none">
              <a:solidFill>
                <a:srgbClr val="5E4C7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595100" y="357525"/>
            <a:ext cx="74440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Controlling LED &amp; Switch</a:t>
            </a:r>
            <a:endParaRPr sz="2400">
              <a:solidFill>
                <a:schemeClr val="accent1"/>
              </a:solidFill>
              <a:latin typeface="Kodchasan Medium"/>
              <a:ea typeface="Kodchasan Medium"/>
              <a:cs typeface="Kodchasan Medium"/>
              <a:sym typeface="Kodchasan Medium"/>
            </a:endParaRPr>
          </a:p>
        </p:txBody>
      </p:sp>
      <p:sp>
        <p:nvSpPr>
          <p:cNvPr id="154" name="Google Shape;154;p8"/>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8"/>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8"/>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8"/>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8"/>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59" name="Google Shape;159;p8"/>
          <p:cNvPicPr preferRelativeResize="0"/>
          <p:nvPr/>
        </p:nvPicPr>
        <p:blipFill rotWithShape="1">
          <a:blip r:embed="rId3">
            <a:alphaModFix/>
          </a:blip>
          <a:srcRect b="8184"/>
          <a:stretch/>
        </p:blipFill>
        <p:spPr>
          <a:xfrm>
            <a:off x="2133911" y="1590649"/>
            <a:ext cx="5115489" cy="2355813"/>
          </a:xfrm>
          <a:prstGeom prst="rect">
            <a:avLst/>
          </a:prstGeom>
          <a:noFill/>
          <a:ln>
            <a:noFill/>
          </a:ln>
        </p:spPr>
      </p:pic>
      <p:sp>
        <p:nvSpPr>
          <p:cNvPr id="160" name="Google Shape;160;p8"/>
          <p:cNvSpPr/>
          <p:nvPr/>
        </p:nvSpPr>
        <p:spPr>
          <a:xfrm>
            <a:off x="2341552" y="1033672"/>
            <a:ext cx="472757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5E4C72"/>
                </a:solidFill>
                <a:latin typeface="Barlow"/>
                <a:ea typeface="Barlow"/>
                <a:cs typeface="Barlow"/>
                <a:sym typeface="Barlow"/>
              </a:rPr>
              <a:t>3mm LED &amp; 330 Ohm (Orange, Orange, Brown)</a:t>
            </a:r>
            <a:endParaRPr sz="1400" b="0" i="0" u="none" strike="noStrike" cap="none">
              <a:solidFill>
                <a:srgbClr val="5E4C7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595100" y="357525"/>
            <a:ext cx="7444000" cy="650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sz="2400">
                <a:solidFill>
                  <a:schemeClr val="accent1"/>
                </a:solidFill>
              </a:rPr>
              <a:t>Controlling Buzzer &amp; Switch</a:t>
            </a:r>
            <a:endParaRPr sz="2400">
              <a:solidFill>
                <a:schemeClr val="accent1"/>
              </a:solidFill>
              <a:latin typeface="Kodchasan Medium"/>
              <a:ea typeface="Kodchasan Medium"/>
              <a:cs typeface="Kodchasan Medium"/>
              <a:sym typeface="Kodchasan Medium"/>
            </a:endParaRPr>
          </a:p>
        </p:txBody>
      </p:sp>
      <p:sp>
        <p:nvSpPr>
          <p:cNvPr id="166" name="Google Shape;166;p9"/>
          <p:cNvSpPr/>
          <p:nvPr/>
        </p:nvSpPr>
        <p:spPr>
          <a:xfrm>
            <a:off x="6787000" y="957900"/>
            <a:ext cx="351900" cy="369350"/>
          </a:xfrm>
          <a:custGeom>
            <a:avLst/>
            <a:gdLst/>
            <a:ahLst/>
            <a:cxnLst/>
            <a:rect l="l" t="t" r="r" b="b"/>
            <a:pathLst>
              <a:path w="14076" h="14774" fill="none" extrusionOk="0">
                <a:moveTo>
                  <a:pt x="9830" y="2153"/>
                </a:moveTo>
                <a:cubicBezTo>
                  <a:pt x="5003" y="1"/>
                  <a:pt x="1" y="4712"/>
                  <a:pt x="1862" y="9656"/>
                </a:cubicBezTo>
                <a:cubicBezTo>
                  <a:pt x="3665" y="14541"/>
                  <a:pt x="10586" y="14774"/>
                  <a:pt x="12738" y="10005"/>
                </a:cubicBezTo>
                <a:cubicBezTo>
                  <a:pt x="14076" y="7038"/>
                  <a:pt x="12796" y="3549"/>
                  <a:pt x="9830" y="2153"/>
                </a:cubicBezTo>
                <a:close/>
              </a:path>
            </a:pathLst>
          </a:custGeom>
          <a:noFill/>
          <a:ln w="20350" cap="flat" cmpd="sng">
            <a:solidFill>
              <a:srgbClr val="FF59D6"/>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9"/>
          <p:cNvSpPr/>
          <p:nvPr/>
        </p:nvSpPr>
        <p:spPr>
          <a:xfrm>
            <a:off x="6854400" y="730788"/>
            <a:ext cx="133675" cy="115175"/>
          </a:xfrm>
          <a:custGeom>
            <a:avLst/>
            <a:gdLst/>
            <a:ahLst/>
            <a:cxnLst/>
            <a:rect l="l" t="t" r="r" b="b"/>
            <a:pathLst>
              <a:path w="5347" h="4607" extrusionOk="0">
                <a:moveTo>
                  <a:pt x="2727" y="1"/>
                </a:moveTo>
                <a:cubicBezTo>
                  <a:pt x="1208" y="1"/>
                  <a:pt x="1" y="1546"/>
                  <a:pt x="577" y="3130"/>
                </a:cubicBezTo>
                <a:cubicBezTo>
                  <a:pt x="964" y="4112"/>
                  <a:pt x="1853" y="4607"/>
                  <a:pt x="2738" y="4607"/>
                </a:cubicBezTo>
                <a:cubicBezTo>
                  <a:pt x="3583" y="4607"/>
                  <a:pt x="4425" y="4156"/>
                  <a:pt x="4823" y="3246"/>
                </a:cubicBezTo>
                <a:cubicBezTo>
                  <a:pt x="5346" y="2083"/>
                  <a:pt x="4823" y="746"/>
                  <a:pt x="3718" y="222"/>
                </a:cubicBezTo>
                <a:cubicBezTo>
                  <a:pt x="3383" y="70"/>
                  <a:pt x="3048" y="1"/>
                  <a:pt x="2727" y="1"/>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9"/>
          <p:cNvSpPr/>
          <p:nvPr/>
        </p:nvSpPr>
        <p:spPr>
          <a:xfrm>
            <a:off x="7249400" y="711300"/>
            <a:ext cx="152700" cy="154150"/>
          </a:xfrm>
          <a:custGeom>
            <a:avLst/>
            <a:gdLst/>
            <a:ahLst/>
            <a:cxnLst/>
            <a:rect l="l" t="t" r="r" b="b"/>
            <a:pathLst>
              <a:path w="6108" h="6166" fill="none" extrusionOk="0">
                <a:moveTo>
                  <a:pt x="3665" y="233"/>
                </a:moveTo>
                <a:cubicBezTo>
                  <a:pt x="1396" y="1"/>
                  <a:pt x="0" y="2618"/>
                  <a:pt x="1454" y="4421"/>
                </a:cubicBezTo>
                <a:cubicBezTo>
                  <a:pt x="2850" y="6166"/>
                  <a:pt x="5758" y="5351"/>
                  <a:pt x="5991" y="3083"/>
                </a:cubicBezTo>
                <a:cubicBezTo>
                  <a:pt x="6107" y="1629"/>
                  <a:pt x="5119" y="408"/>
                  <a:pt x="3665" y="233"/>
                </a:cubicBezTo>
                <a:close/>
              </a:path>
            </a:pathLst>
          </a:custGeom>
          <a:noFill/>
          <a:ln w="20350" cap="flat" cmpd="sng">
            <a:solidFill>
              <a:schemeClr val="accent1"/>
            </a:solidFill>
            <a:prstDash val="solid"/>
            <a:miter lim="5816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9"/>
          <p:cNvSpPr/>
          <p:nvPr/>
        </p:nvSpPr>
        <p:spPr>
          <a:xfrm>
            <a:off x="5429750" y="4549113"/>
            <a:ext cx="141850" cy="108775"/>
          </a:xfrm>
          <a:custGeom>
            <a:avLst/>
            <a:gdLst/>
            <a:ahLst/>
            <a:cxnLst/>
            <a:rect l="l" t="t" r="r" b="b"/>
            <a:pathLst>
              <a:path w="5674" h="4351" extrusionOk="0">
                <a:moveTo>
                  <a:pt x="2837" y="0"/>
                </a:moveTo>
                <a:cubicBezTo>
                  <a:pt x="2148" y="0"/>
                  <a:pt x="1478" y="323"/>
                  <a:pt x="1078" y="940"/>
                </a:cubicBezTo>
                <a:cubicBezTo>
                  <a:pt x="0" y="2395"/>
                  <a:pt x="1121" y="4351"/>
                  <a:pt x="2819" y="4351"/>
                </a:cubicBezTo>
                <a:cubicBezTo>
                  <a:pt x="2953" y="4351"/>
                  <a:pt x="3090" y="4338"/>
                  <a:pt x="3230" y="4313"/>
                </a:cubicBezTo>
                <a:cubicBezTo>
                  <a:pt x="5150" y="3964"/>
                  <a:pt x="5673" y="1463"/>
                  <a:pt x="4045" y="358"/>
                </a:cubicBezTo>
                <a:cubicBezTo>
                  <a:pt x="3673" y="117"/>
                  <a:pt x="3252" y="0"/>
                  <a:pt x="2837" y="0"/>
                </a:cubicBezTo>
                <a:close/>
              </a:path>
            </a:pathLst>
          </a:custGeom>
          <a:solidFill>
            <a:srgbClr val="8348F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9"/>
          <p:cNvSpPr/>
          <p:nvPr/>
        </p:nvSpPr>
        <p:spPr>
          <a:xfrm>
            <a:off x="5571600" y="4115250"/>
            <a:ext cx="314075" cy="265075"/>
          </a:xfrm>
          <a:custGeom>
            <a:avLst/>
            <a:gdLst/>
            <a:ahLst/>
            <a:cxnLst/>
            <a:rect l="l" t="t" r="r" b="b"/>
            <a:pathLst>
              <a:path w="12563" h="10603" extrusionOk="0">
                <a:moveTo>
                  <a:pt x="6702" y="0"/>
                </a:moveTo>
                <a:cubicBezTo>
                  <a:pt x="4986" y="0"/>
                  <a:pt x="3259" y="812"/>
                  <a:pt x="2209" y="2537"/>
                </a:cubicBezTo>
                <a:cubicBezTo>
                  <a:pt x="1" y="6166"/>
                  <a:pt x="2737" y="10603"/>
                  <a:pt x="6679" y="10603"/>
                </a:cubicBezTo>
                <a:cubicBezTo>
                  <a:pt x="7096" y="10603"/>
                  <a:pt x="7527" y="10553"/>
                  <a:pt x="7968" y="10447"/>
                </a:cubicBezTo>
                <a:cubicBezTo>
                  <a:pt x="10817" y="9749"/>
                  <a:pt x="12562" y="6899"/>
                  <a:pt x="11864" y="4049"/>
                </a:cubicBezTo>
                <a:cubicBezTo>
                  <a:pt x="11234" y="1429"/>
                  <a:pt x="8978" y="0"/>
                  <a:pt x="6702" y="0"/>
                </a:cubicBezTo>
                <a:close/>
              </a:path>
            </a:pathLst>
          </a:custGeom>
          <a:solidFill>
            <a:srgbClr val="C08C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1" name="Google Shape;171;p9"/>
          <p:cNvPicPr preferRelativeResize="0"/>
          <p:nvPr/>
        </p:nvPicPr>
        <p:blipFill rotWithShape="1">
          <a:blip r:embed="rId3">
            <a:alphaModFix/>
          </a:blip>
          <a:srcRect b="4674"/>
          <a:stretch/>
        </p:blipFill>
        <p:spPr>
          <a:xfrm>
            <a:off x="3105140" y="1016829"/>
            <a:ext cx="3048000" cy="4013250"/>
          </a:xfrm>
          <a:prstGeom prst="rect">
            <a:avLst/>
          </a:prstGeom>
          <a:noFill/>
          <a:ln>
            <a:noFill/>
          </a:ln>
        </p:spPr>
      </p:pic>
    </p:spTree>
  </p:cSld>
  <p:clrMapOvr>
    <a:masterClrMapping/>
  </p:clrMapOvr>
</p:sld>
</file>

<file path=ppt/theme/theme1.xml><?xml version="1.0" encoding="utf-8"?>
<a:theme xmlns:a="http://schemas.openxmlformats.org/drawingml/2006/main" name="World Creativity Day by Slidesgo">
  <a:themeElements>
    <a:clrScheme name="Simple Light">
      <a:dk1>
        <a:srgbClr val="300D59"/>
      </a:dk1>
      <a:lt1>
        <a:srgbClr val="F3F3F3"/>
      </a:lt1>
      <a:dk2>
        <a:srgbClr val="CCDBDE"/>
      </a:dk2>
      <a:lt2>
        <a:srgbClr val="F9E8D0"/>
      </a:lt2>
      <a:accent1>
        <a:srgbClr val="6634C3"/>
      </a:accent1>
      <a:accent2>
        <a:srgbClr val="FF59D6"/>
      </a:accent2>
      <a:accent3>
        <a:srgbClr val="C08CFF"/>
      </a:accent3>
      <a:accent4>
        <a:srgbClr val="FFBDF2"/>
      </a:accent4>
      <a:accent5>
        <a:srgbClr val="EDB636"/>
      </a:accent5>
      <a:accent6>
        <a:srgbClr val="9E641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258</Words>
  <Application>Microsoft Office PowerPoint</Application>
  <PresentationFormat>On-screen Show (16:9)</PresentationFormat>
  <Paragraphs>34</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Kodchasan Medium</vt:lpstr>
      <vt:lpstr>Raleway Thin</vt:lpstr>
      <vt:lpstr>Arial</vt:lpstr>
      <vt:lpstr>PT Serif</vt:lpstr>
      <vt:lpstr>Nunito Light</vt:lpstr>
      <vt:lpstr>Barlow</vt:lpstr>
      <vt:lpstr>Fira Sans Extra Condensed Medium</vt:lpstr>
      <vt:lpstr>World Creativity Day by Slidesgo</vt:lpstr>
      <vt:lpstr>ARDUINO MASTER CLASS</vt:lpstr>
      <vt:lpstr>3 AGENDA</vt:lpstr>
      <vt:lpstr>Overview on analog &amp; digital</vt:lpstr>
      <vt:lpstr>Exploring Sensors</vt:lpstr>
      <vt:lpstr>LED – Light Emitting Diode</vt:lpstr>
      <vt:lpstr>switch</vt:lpstr>
      <vt:lpstr>Controlling Switch</vt:lpstr>
      <vt:lpstr>Controlling LED &amp; Switch</vt:lpstr>
      <vt:lpstr>Controlling Buzzer &amp; Switch</vt:lpstr>
      <vt:lpstr>INTERVIEW 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MASTER CLASS</dc:title>
  <dc:creator>Abeeb Akorede Bello</dc:creator>
  <cp:lastModifiedBy>Abeeb Akorede Bello</cp:lastModifiedBy>
  <cp:revision>1</cp:revision>
  <dcterms:modified xsi:type="dcterms:W3CDTF">2023-01-06T04:53:15Z</dcterms:modified>
</cp:coreProperties>
</file>