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121"/>
    <a:srgbClr val="C84040"/>
    <a:srgbClr val="AA2116"/>
    <a:srgbClr val="9E1212"/>
    <a:srgbClr val="971919"/>
    <a:srgbClr val="942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2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2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4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95300"/>
            <a:ext cx="7772400" cy="1225021"/>
          </a:xfrm>
        </p:spPr>
        <p:txBody>
          <a:bodyPr/>
          <a:lstStyle/>
          <a:p>
            <a:r>
              <a:rPr lang="sv-SE" dirty="0" smtClean="0"/>
              <a:t>Results of sentiment analysis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05100"/>
            <a:ext cx="5181600" cy="1460500"/>
          </a:xfrm>
        </p:spPr>
        <p:txBody>
          <a:bodyPr/>
          <a:lstStyle/>
          <a:p>
            <a:endParaRPr lang="sv-SE"/>
          </a:p>
        </p:txBody>
      </p:sp>
      <p:pic>
        <p:nvPicPr>
          <p:cNvPr id="1027" name="Picture 3" descr="C:\Users\Akodiat\Documents\GitHub\LampMonster\LampMons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76" b="94643" l="9896" r="89881">
                        <a14:foregroundMark x1="30878" y1="11607" x2="30878" y2="11607"/>
                        <a14:foregroundMark x1="35417" y1="6176" x2="35417" y2="6176"/>
                        <a14:foregroundMark x1="21875" y1="25744" x2="21875" y2="25744"/>
                        <a14:foregroundMark x1="72098" y1="66667" x2="72098" y2="66667"/>
                        <a14:foregroundMark x1="70610" y1="56101" x2="70610" y2="56101"/>
                        <a14:foregroundMark x1="70015" y1="47098" x2="70015" y2="47098"/>
                        <a14:foregroundMark x1="69717" y1="94643" x2="69717" y2="94643"/>
                        <a14:foregroundMark x1="83259" y1="87426" x2="83259" y2="87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72" y="186690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76505"/>
      </p:ext>
    </p:extLst>
  </p:cSld>
  <p:clrMapOvr>
    <a:masterClrMapping/>
  </p:clrMapOvr>
</p:sld>
</file>

<file path=ppt/theme/theme1.xml><?xml version="1.0" encoding="utf-8"?>
<a:theme xmlns:a="http://schemas.openxmlformats.org/drawingml/2006/main" name="FalloutEquestria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ustom 1">
      <a:majorFont>
        <a:latin typeface="Monofonto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FalloutEquestria</Template>
  <TotalTime>3</TotalTime>
  <Words>4</Words>
  <Application>Microsoft Office PowerPoint</Application>
  <PresentationFormat>On-screen Show (16:10)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FalloutEquestria</vt:lpstr>
      <vt:lpstr>Results of sentiment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sentiment analysis</dc:title>
  <dc:creator>Joakim Johansson</dc:creator>
  <cp:lastModifiedBy>Akodiat</cp:lastModifiedBy>
  <cp:revision>2</cp:revision>
  <dcterms:created xsi:type="dcterms:W3CDTF">2006-08-16T00:00:00Z</dcterms:created>
  <dcterms:modified xsi:type="dcterms:W3CDTF">2013-04-23T07:15:12Z</dcterms:modified>
</cp:coreProperties>
</file>