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552" y="-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758A-3728-432C-9DC4-1B02B51CC00B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4285-4B22-4744-961E-BE251526F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758A-3728-432C-9DC4-1B02B51CC00B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4285-4B22-4744-961E-BE251526F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26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758A-3728-432C-9DC4-1B02B51CC00B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4285-4B22-4744-961E-BE251526F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32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758A-3728-432C-9DC4-1B02B51CC00B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4285-4B22-4744-961E-BE251526F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49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758A-3728-432C-9DC4-1B02B51CC00B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4285-4B22-4744-961E-BE251526F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36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758A-3728-432C-9DC4-1B02B51CC00B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4285-4B22-4744-961E-BE251526F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6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7926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758A-3728-432C-9DC4-1B02B51CC00B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4285-4B22-4744-961E-BE251526F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63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758A-3728-432C-9DC4-1B02B51CC00B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4285-4B22-4744-961E-BE251526F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6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758A-3728-432C-9DC4-1B02B51CC00B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4285-4B22-4744-961E-BE251526F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76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758A-3728-432C-9DC4-1B02B51CC00B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4285-4B22-4744-961E-BE251526F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42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758A-3728-432C-9DC4-1B02B51CC00B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4285-4B22-4744-961E-BE251526F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40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5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B758A-3728-432C-9DC4-1B02B51CC00B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94285-4B22-4744-961E-BE251526F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00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Arrow 3"/>
          <p:cNvSpPr/>
          <p:nvPr/>
        </p:nvSpPr>
        <p:spPr>
          <a:xfrm>
            <a:off x="4391980" y="4585692"/>
            <a:ext cx="648072" cy="792088"/>
          </a:xfrm>
          <a:prstGeom prst="upArrow">
            <a:avLst>
              <a:gd name="adj1" fmla="val 50000"/>
              <a:gd name="adj2" fmla="val 73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228" y="486215"/>
            <a:ext cx="2088232" cy="20882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793455"/>
            <a:ext cx="1152128" cy="115212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19061485">
            <a:off x="6372200" y="233326"/>
            <a:ext cx="2592288" cy="2592288"/>
            <a:chOff x="6372200" y="233326"/>
            <a:chExt cx="2592288" cy="2592288"/>
          </a:xfrm>
        </p:grpSpPr>
        <p:sp>
          <p:nvSpPr>
            <p:cNvPr id="10" name="Oval 9"/>
            <p:cNvSpPr/>
            <p:nvPr/>
          </p:nvSpPr>
          <p:spPr>
            <a:xfrm>
              <a:off x="6372200" y="233326"/>
              <a:ext cx="2592288" cy="2592288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7578334" y="306195"/>
              <a:ext cx="180020" cy="18002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453" y="4081636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3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19511E-6 L 0.00781 -0.49805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" y="-2490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8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6000000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0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0"/>
                            </p:stCondLst>
                            <p:childTnLst>
                              <p:par>
                                <p:cTn id="15" presetID="8" presetClass="emph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1800000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echno2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1800000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0"/>
                            </p:stCondLst>
                            <p:childTnLst>
                              <p:par>
                                <p:cTn id="20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-0.49805 L -0.33872 -0.6239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6" y="-6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500"/>
                            </p:stCondLst>
                            <p:childTnLst>
                              <p:par>
                                <p:cTn id="23" presetID="3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200000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500"/>
                            </p:stCondLst>
                            <p:childTnLst>
                              <p:par>
                                <p:cTn id="37" presetID="8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10200000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200000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500"/>
                            </p:stCondLst>
                            <p:childTnLst>
                              <p:par>
                                <p:cTn id="42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872 -0.62396 L 0.23628 -0.056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28349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echno2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0"/>
                            </p:stCondLst>
                            <p:childTnLst>
                              <p:par>
                                <p:cTn id="45" presetID="3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</p:bldLst>
  </p:timing>
</p:sld>
</file>

<file path=ppt/theme/theme1.xml><?xml version="1.0" encoding="utf-8"?>
<a:theme xmlns:a="http://schemas.openxmlformats.org/drawingml/2006/main" name="Sound-guided running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Sound-guided running</Template>
  <TotalTime>75</TotalTime>
  <Words>0</Words>
  <Application>Microsoft Office PowerPoint</Application>
  <PresentationFormat>On-screen Show (16:10)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Sound-guided running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Joakim</dc:creator>
  <cp:lastModifiedBy>Joakim</cp:lastModifiedBy>
  <cp:revision>9</cp:revision>
  <dcterms:created xsi:type="dcterms:W3CDTF">2014-05-28T13:47:35Z</dcterms:created>
  <dcterms:modified xsi:type="dcterms:W3CDTF">2014-05-28T15:06:26Z</dcterms:modified>
</cp:coreProperties>
</file>