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553"/>
    <a:srgbClr val="6FB105"/>
    <a:srgbClr val="4D8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68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1E427-C00C-44EF-B1EB-AE9EAF30C9C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BC1DB81-425E-42DA-AA0A-4C3B482517A7}">
      <dgm:prSet/>
      <dgm:spPr/>
      <dgm:t>
        <a:bodyPr/>
        <a:lstStyle/>
        <a:p>
          <a:pPr rtl="0"/>
          <a:r>
            <a:rPr lang="en-GB" smtClean="0"/>
            <a:t>Endomondo</a:t>
          </a:r>
          <a:endParaRPr lang="en-GB"/>
        </a:p>
      </dgm:t>
    </dgm:pt>
    <dgm:pt modelId="{0870012F-C739-43B8-B3E1-16A1981579E6}" type="parTrans" cxnId="{D882C090-F6EC-40D2-BAFA-3C20AAAB48DD}">
      <dgm:prSet/>
      <dgm:spPr/>
      <dgm:t>
        <a:bodyPr/>
        <a:lstStyle/>
        <a:p>
          <a:endParaRPr lang="en-GB"/>
        </a:p>
      </dgm:t>
    </dgm:pt>
    <dgm:pt modelId="{20510E86-9A08-4DB4-8CC7-9512E6B6F499}" type="sibTrans" cxnId="{D882C090-F6EC-40D2-BAFA-3C20AAAB48DD}">
      <dgm:prSet/>
      <dgm:spPr/>
      <dgm:t>
        <a:bodyPr/>
        <a:lstStyle/>
        <a:p>
          <a:endParaRPr lang="en-GB"/>
        </a:p>
      </dgm:t>
    </dgm:pt>
    <dgm:pt modelId="{3A9FE173-B185-4E95-8BEC-01129A2C5F46}">
      <dgm:prSet/>
      <dgm:spPr/>
      <dgm:t>
        <a:bodyPr/>
        <a:lstStyle/>
        <a:p>
          <a:pPr rtl="0"/>
          <a:r>
            <a:rPr lang="en-GB" smtClean="0"/>
            <a:t>Zombies, Run!</a:t>
          </a:r>
          <a:endParaRPr lang="en-GB"/>
        </a:p>
      </dgm:t>
    </dgm:pt>
    <dgm:pt modelId="{2C353BD8-EDD9-4C24-8F3E-DA73DE46DFA7}" type="parTrans" cxnId="{296493F1-8104-4A27-AA06-2A97D49B78DA}">
      <dgm:prSet/>
      <dgm:spPr/>
      <dgm:t>
        <a:bodyPr/>
        <a:lstStyle/>
        <a:p>
          <a:endParaRPr lang="en-GB"/>
        </a:p>
      </dgm:t>
    </dgm:pt>
    <dgm:pt modelId="{853E4834-AFAB-4967-897B-84FCDC42F640}" type="sibTrans" cxnId="{296493F1-8104-4A27-AA06-2A97D49B78DA}">
      <dgm:prSet/>
      <dgm:spPr/>
      <dgm:t>
        <a:bodyPr/>
        <a:lstStyle/>
        <a:p>
          <a:endParaRPr lang="en-GB"/>
        </a:p>
      </dgm:t>
    </dgm:pt>
    <dgm:pt modelId="{E81A208A-9D64-4D3F-9CA1-092ECDE8CF44}">
      <dgm:prSet/>
      <dgm:spPr/>
      <dgm:t>
        <a:bodyPr/>
        <a:lstStyle/>
        <a:p>
          <a:pPr rtl="0"/>
          <a:r>
            <a:rPr lang="en-GB" smtClean="0"/>
            <a:t>3D-ljud i datorspel</a:t>
          </a:r>
          <a:endParaRPr lang="en-GB"/>
        </a:p>
      </dgm:t>
    </dgm:pt>
    <dgm:pt modelId="{BEE71366-2886-4664-9FB2-850FCF19625D}" type="parTrans" cxnId="{0278990A-1DB4-4359-B3A6-46D63891A0A4}">
      <dgm:prSet/>
      <dgm:spPr/>
      <dgm:t>
        <a:bodyPr/>
        <a:lstStyle/>
        <a:p>
          <a:endParaRPr lang="en-GB"/>
        </a:p>
      </dgm:t>
    </dgm:pt>
    <dgm:pt modelId="{E9FCE888-A7DC-40AF-A9A3-2F3B559F59E3}" type="sibTrans" cxnId="{0278990A-1DB4-4359-B3A6-46D63891A0A4}">
      <dgm:prSet/>
      <dgm:spPr/>
      <dgm:t>
        <a:bodyPr/>
        <a:lstStyle/>
        <a:p>
          <a:endParaRPr lang="en-GB"/>
        </a:p>
      </dgm:t>
    </dgm:pt>
    <dgm:pt modelId="{212472FA-C324-4D40-85D0-35E81B35FED0}" type="pres">
      <dgm:prSet presAssocID="{2051E427-C00C-44EF-B1EB-AE9EAF30C9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AD8FB3-A94D-42E2-AA45-4B25875C4C9B}" type="pres">
      <dgm:prSet presAssocID="{7BC1DB81-425E-42DA-AA0A-4C3B482517A7}" presName="hierRoot1" presStyleCnt="0">
        <dgm:presLayoutVars>
          <dgm:hierBranch val="init"/>
        </dgm:presLayoutVars>
      </dgm:prSet>
      <dgm:spPr/>
    </dgm:pt>
    <dgm:pt modelId="{0695A3B7-2437-4037-8024-F8DED8EA01B6}" type="pres">
      <dgm:prSet presAssocID="{7BC1DB81-425E-42DA-AA0A-4C3B482517A7}" presName="rootComposite1" presStyleCnt="0"/>
      <dgm:spPr/>
    </dgm:pt>
    <dgm:pt modelId="{50DED7D5-BDB5-4E22-961E-13BEA9B4459A}" type="pres">
      <dgm:prSet presAssocID="{7BC1DB81-425E-42DA-AA0A-4C3B482517A7}" presName="rootText1" presStyleLbl="node0" presStyleIdx="0" presStyleCnt="3">
        <dgm:presLayoutVars>
          <dgm:chPref val="3"/>
        </dgm:presLayoutVars>
      </dgm:prSet>
      <dgm:spPr/>
    </dgm:pt>
    <dgm:pt modelId="{9E13595F-B64F-4C89-B1F7-88971F760950}" type="pres">
      <dgm:prSet presAssocID="{7BC1DB81-425E-42DA-AA0A-4C3B482517A7}" presName="rootConnector1" presStyleLbl="node1" presStyleIdx="0" presStyleCnt="0"/>
      <dgm:spPr/>
    </dgm:pt>
    <dgm:pt modelId="{46FDAC1C-C7D3-4E90-99ED-2AA7FC3357C7}" type="pres">
      <dgm:prSet presAssocID="{7BC1DB81-425E-42DA-AA0A-4C3B482517A7}" presName="hierChild2" presStyleCnt="0"/>
      <dgm:spPr/>
    </dgm:pt>
    <dgm:pt modelId="{C4D683FB-5B6F-4F05-B7FC-CC578C3C6737}" type="pres">
      <dgm:prSet presAssocID="{7BC1DB81-425E-42DA-AA0A-4C3B482517A7}" presName="hierChild3" presStyleCnt="0"/>
      <dgm:spPr/>
    </dgm:pt>
    <dgm:pt modelId="{93FB28DB-8E3E-4A90-970C-BE6079AD472F}" type="pres">
      <dgm:prSet presAssocID="{3A9FE173-B185-4E95-8BEC-01129A2C5F46}" presName="hierRoot1" presStyleCnt="0">
        <dgm:presLayoutVars>
          <dgm:hierBranch val="init"/>
        </dgm:presLayoutVars>
      </dgm:prSet>
      <dgm:spPr/>
    </dgm:pt>
    <dgm:pt modelId="{15512AEF-9DFA-4EEE-8987-47484FDD6355}" type="pres">
      <dgm:prSet presAssocID="{3A9FE173-B185-4E95-8BEC-01129A2C5F46}" presName="rootComposite1" presStyleCnt="0"/>
      <dgm:spPr/>
    </dgm:pt>
    <dgm:pt modelId="{00EC5A75-90D3-4902-A8F1-A31BF4E5FC9C}" type="pres">
      <dgm:prSet presAssocID="{3A9FE173-B185-4E95-8BEC-01129A2C5F46}" presName="rootText1" presStyleLbl="node0" presStyleIdx="1" presStyleCnt="3">
        <dgm:presLayoutVars>
          <dgm:chPref val="3"/>
        </dgm:presLayoutVars>
      </dgm:prSet>
      <dgm:spPr/>
    </dgm:pt>
    <dgm:pt modelId="{B97CE397-4CFC-43A3-ADA3-61D2A9F37891}" type="pres">
      <dgm:prSet presAssocID="{3A9FE173-B185-4E95-8BEC-01129A2C5F46}" presName="rootConnector1" presStyleLbl="node1" presStyleIdx="0" presStyleCnt="0"/>
      <dgm:spPr/>
    </dgm:pt>
    <dgm:pt modelId="{6BD2C7A8-6143-4643-91BB-26C9E10EC5DA}" type="pres">
      <dgm:prSet presAssocID="{3A9FE173-B185-4E95-8BEC-01129A2C5F46}" presName="hierChild2" presStyleCnt="0"/>
      <dgm:spPr/>
    </dgm:pt>
    <dgm:pt modelId="{4F206176-CA97-431E-826D-7AAB6565B4B6}" type="pres">
      <dgm:prSet presAssocID="{3A9FE173-B185-4E95-8BEC-01129A2C5F46}" presName="hierChild3" presStyleCnt="0"/>
      <dgm:spPr/>
    </dgm:pt>
    <dgm:pt modelId="{EB98F3B3-1A07-44E8-84A5-A572A972FB45}" type="pres">
      <dgm:prSet presAssocID="{E81A208A-9D64-4D3F-9CA1-092ECDE8CF44}" presName="hierRoot1" presStyleCnt="0">
        <dgm:presLayoutVars>
          <dgm:hierBranch val="init"/>
        </dgm:presLayoutVars>
      </dgm:prSet>
      <dgm:spPr/>
    </dgm:pt>
    <dgm:pt modelId="{2331C8E5-9A22-45BD-AAED-23C622086F40}" type="pres">
      <dgm:prSet presAssocID="{E81A208A-9D64-4D3F-9CA1-092ECDE8CF44}" presName="rootComposite1" presStyleCnt="0"/>
      <dgm:spPr/>
    </dgm:pt>
    <dgm:pt modelId="{E2F9DBBC-A532-470B-9E7F-032D11D6C7B8}" type="pres">
      <dgm:prSet presAssocID="{E81A208A-9D64-4D3F-9CA1-092ECDE8CF44}" presName="rootText1" presStyleLbl="node0" presStyleIdx="2" presStyleCnt="3">
        <dgm:presLayoutVars>
          <dgm:chPref val="3"/>
        </dgm:presLayoutVars>
      </dgm:prSet>
      <dgm:spPr/>
    </dgm:pt>
    <dgm:pt modelId="{BE7DBAD0-DCD8-47C3-BAFA-1F1F2434E8EB}" type="pres">
      <dgm:prSet presAssocID="{E81A208A-9D64-4D3F-9CA1-092ECDE8CF44}" presName="rootConnector1" presStyleLbl="node1" presStyleIdx="0" presStyleCnt="0"/>
      <dgm:spPr/>
    </dgm:pt>
    <dgm:pt modelId="{F6A9CC6F-EEF4-4483-BC89-9106186910F7}" type="pres">
      <dgm:prSet presAssocID="{E81A208A-9D64-4D3F-9CA1-092ECDE8CF44}" presName="hierChild2" presStyleCnt="0"/>
      <dgm:spPr/>
    </dgm:pt>
    <dgm:pt modelId="{AB3F67DB-F8EA-4FD6-B7E8-8F2C1740BAEA}" type="pres">
      <dgm:prSet presAssocID="{E81A208A-9D64-4D3F-9CA1-092ECDE8CF44}" presName="hierChild3" presStyleCnt="0"/>
      <dgm:spPr/>
    </dgm:pt>
  </dgm:ptLst>
  <dgm:cxnLst>
    <dgm:cxn modelId="{33EC1FDB-A285-4F5B-88F9-2F9190E2B4AA}" type="presOf" srcId="{2051E427-C00C-44EF-B1EB-AE9EAF30C9CE}" destId="{212472FA-C324-4D40-85D0-35E81B35FED0}" srcOrd="0" destOrd="0" presId="urn:microsoft.com/office/officeart/2005/8/layout/orgChart1"/>
    <dgm:cxn modelId="{5FDA4E2E-7FD7-4387-8ADA-F70B410CEDEC}" type="presOf" srcId="{3A9FE173-B185-4E95-8BEC-01129A2C5F46}" destId="{00EC5A75-90D3-4902-A8F1-A31BF4E5FC9C}" srcOrd="0" destOrd="0" presId="urn:microsoft.com/office/officeart/2005/8/layout/orgChart1"/>
    <dgm:cxn modelId="{0278990A-1DB4-4359-B3A6-46D63891A0A4}" srcId="{2051E427-C00C-44EF-B1EB-AE9EAF30C9CE}" destId="{E81A208A-9D64-4D3F-9CA1-092ECDE8CF44}" srcOrd="2" destOrd="0" parTransId="{BEE71366-2886-4664-9FB2-850FCF19625D}" sibTransId="{E9FCE888-A7DC-40AF-A9A3-2F3B559F59E3}"/>
    <dgm:cxn modelId="{42360FA2-70BC-4F36-BF5C-FE2F1C0F5128}" type="presOf" srcId="{E81A208A-9D64-4D3F-9CA1-092ECDE8CF44}" destId="{BE7DBAD0-DCD8-47C3-BAFA-1F1F2434E8EB}" srcOrd="1" destOrd="0" presId="urn:microsoft.com/office/officeart/2005/8/layout/orgChart1"/>
    <dgm:cxn modelId="{296493F1-8104-4A27-AA06-2A97D49B78DA}" srcId="{2051E427-C00C-44EF-B1EB-AE9EAF30C9CE}" destId="{3A9FE173-B185-4E95-8BEC-01129A2C5F46}" srcOrd="1" destOrd="0" parTransId="{2C353BD8-EDD9-4C24-8F3E-DA73DE46DFA7}" sibTransId="{853E4834-AFAB-4967-897B-84FCDC42F640}"/>
    <dgm:cxn modelId="{24EFC87C-D01A-402A-A52A-DCC6981C553F}" type="presOf" srcId="{E81A208A-9D64-4D3F-9CA1-092ECDE8CF44}" destId="{E2F9DBBC-A532-470B-9E7F-032D11D6C7B8}" srcOrd="0" destOrd="0" presId="urn:microsoft.com/office/officeart/2005/8/layout/orgChart1"/>
    <dgm:cxn modelId="{19187F7C-982B-4D3E-830D-9D6303229306}" type="presOf" srcId="{7BC1DB81-425E-42DA-AA0A-4C3B482517A7}" destId="{50DED7D5-BDB5-4E22-961E-13BEA9B4459A}" srcOrd="0" destOrd="0" presId="urn:microsoft.com/office/officeart/2005/8/layout/orgChart1"/>
    <dgm:cxn modelId="{9FA3892D-76D3-4089-AD3F-6BA7F9CB0488}" type="presOf" srcId="{7BC1DB81-425E-42DA-AA0A-4C3B482517A7}" destId="{9E13595F-B64F-4C89-B1F7-88971F760950}" srcOrd="1" destOrd="0" presId="urn:microsoft.com/office/officeart/2005/8/layout/orgChart1"/>
    <dgm:cxn modelId="{D882C090-F6EC-40D2-BAFA-3C20AAAB48DD}" srcId="{2051E427-C00C-44EF-B1EB-AE9EAF30C9CE}" destId="{7BC1DB81-425E-42DA-AA0A-4C3B482517A7}" srcOrd="0" destOrd="0" parTransId="{0870012F-C739-43B8-B3E1-16A1981579E6}" sibTransId="{20510E86-9A08-4DB4-8CC7-9512E6B6F499}"/>
    <dgm:cxn modelId="{B2DF1C41-5500-4B4C-BF98-1BD9ADC6B898}" type="presOf" srcId="{3A9FE173-B185-4E95-8BEC-01129A2C5F46}" destId="{B97CE397-4CFC-43A3-ADA3-61D2A9F37891}" srcOrd="1" destOrd="0" presId="urn:microsoft.com/office/officeart/2005/8/layout/orgChart1"/>
    <dgm:cxn modelId="{5101E8D6-7249-4C17-9338-7940A9887314}" type="presParOf" srcId="{212472FA-C324-4D40-85D0-35E81B35FED0}" destId="{97AD8FB3-A94D-42E2-AA45-4B25875C4C9B}" srcOrd="0" destOrd="0" presId="urn:microsoft.com/office/officeart/2005/8/layout/orgChart1"/>
    <dgm:cxn modelId="{6946B1C4-8C5C-463D-B1A6-3DD9B6726D93}" type="presParOf" srcId="{97AD8FB3-A94D-42E2-AA45-4B25875C4C9B}" destId="{0695A3B7-2437-4037-8024-F8DED8EA01B6}" srcOrd="0" destOrd="0" presId="urn:microsoft.com/office/officeart/2005/8/layout/orgChart1"/>
    <dgm:cxn modelId="{245D73FE-1754-4C08-A0C7-4A05E9A036DE}" type="presParOf" srcId="{0695A3B7-2437-4037-8024-F8DED8EA01B6}" destId="{50DED7D5-BDB5-4E22-961E-13BEA9B4459A}" srcOrd="0" destOrd="0" presId="urn:microsoft.com/office/officeart/2005/8/layout/orgChart1"/>
    <dgm:cxn modelId="{DCA24A79-F635-48C3-8EC1-8F27749CBDF5}" type="presParOf" srcId="{0695A3B7-2437-4037-8024-F8DED8EA01B6}" destId="{9E13595F-B64F-4C89-B1F7-88971F760950}" srcOrd="1" destOrd="0" presId="urn:microsoft.com/office/officeart/2005/8/layout/orgChart1"/>
    <dgm:cxn modelId="{5DA1B912-AB4F-4EB7-A10D-DFD660DE886E}" type="presParOf" srcId="{97AD8FB3-A94D-42E2-AA45-4B25875C4C9B}" destId="{46FDAC1C-C7D3-4E90-99ED-2AA7FC3357C7}" srcOrd="1" destOrd="0" presId="urn:microsoft.com/office/officeart/2005/8/layout/orgChart1"/>
    <dgm:cxn modelId="{618000B0-F3E1-4FF6-B134-AAE22D7265C9}" type="presParOf" srcId="{97AD8FB3-A94D-42E2-AA45-4B25875C4C9B}" destId="{C4D683FB-5B6F-4F05-B7FC-CC578C3C6737}" srcOrd="2" destOrd="0" presId="urn:microsoft.com/office/officeart/2005/8/layout/orgChart1"/>
    <dgm:cxn modelId="{7EBB47B5-0FF1-42FF-847D-46B665B5A092}" type="presParOf" srcId="{212472FA-C324-4D40-85D0-35E81B35FED0}" destId="{93FB28DB-8E3E-4A90-970C-BE6079AD472F}" srcOrd="1" destOrd="0" presId="urn:microsoft.com/office/officeart/2005/8/layout/orgChart1"/>
    <dgm:cxn modelId="{75C75198-602C-4942-B04C-5CE3D9B4B2B7}" type="presParOf" srcId="{93FB28DB-8E3E-4A90-970C-BE6079AD472F}" destId="{15512AEF-9DFA-4EEE-8987-47484FDD6355}" srcOrd="0" destOrd="0" presId="urn:microsoft.com/office/officeart/2005/8/layout/orgChart1"/>
    <dgm:cxn modelId="{2A1430A7-A2F4-4D77-B627-071B58734A0A}" type="presParOf" srcId="{15512AEF-9DFA-4EEE-8987-47484FDD6355}" destId="{00EC5A75-90D3-4902-A8F1-A31BF4E5FC9C}" srcOrd="0" destOrd="0" presId="urn:microsoft.com/office/officeart/2005/8/layout/orgChart1"/>
    <dgm:cxn modelId="{57A29C9D-19A8-41A2-A9EE-19DC754A390B}" type="presParOf" srcId="{15512AEF-9DFA-4EEE-8987-47484FDD6355}" destId="{B97CE397-4CFC-43A3-ADA3-61D2A9F37891}" srcOrd="1" destOrd="0" presId="urn:microsoft.com/office/officeart/2005/8/layout/orgChart1"/>
    <dgm:cxn modelId="{45994E5A-5D9E-48E2-9DC2-7E137E7AB5D0}" type="presParOf" srcId="{93FB28DB-8E3E-4A90-970C-BE6079AD472F}" destId="{6BD2C7A8-6143-4643-91BB-26C9E10EC5DA}" srcOrd="1" destOrd="0" presId="urn:microsoft.com/office/officeart/2005/8/layout/orgChart1"/>
    <dgm:cxn modelId="{9D660F09-723C-4C64-A169-BBC303877E6E}" type="presParOf" srcId="{93FB28DB-8E3E-4A90-970C-BE6079AD472F}" destId="{4F206176-CA97-431E-826D-7AAB6565B4B6}" srcOrd="2" destOrd="0" presId="urn:microsoft.com/office/officeart/2005/8/layout/orgChart1"/>
    <dgm:cxn modelId="{153F4B49-A482-4AD8-82E4-D537F47687E8}" type="presParOf" srcId="{212472FA-C324-4D40-85D0-35E81B35FED0}" destId="{EB98F3B3-1A07-44E8-84A5-A572A972FB45}" srcOrd="2" destOrd="0" presId="urn:microsoft.com/office/officeart/2005/8/layout/orgChart1"/>
    <dgm:cxn modelId="{66BEAA7C-4F4D-4E46-A801-15F3A2D97349}" type="presParOf" srcId="{EB98F3B3-1A07-44E8-84A5-A572A972FB45}" destId="{2331C8E5-9A22-45BD-AAED-23C622086F40}" srcOrd="0" destOrd="0" presId="urn:microsoft.com/office/officeart/2005/8/layout/orgChart1"/>
    <dgm:cxn modelId="{F8B5560A-FF40-4FC1-BAE4-74A375665B07}" type="presParOf" srcId="{2331C8E5-9A22-45BD-AAED-23C622086F40}" destId="{E2F9DBBC-A532-470B-9E7F-032D11D6C7B8}" srcOrd="0" destOrd="0" presId="urn:microsoft.com/office/officeart/2005/8/layout/orgChart1"/>
    <dgm:cxn modelId="{8560F921-290D-4DAB-B370-30FCE1FDB3CA}" type="presParOf" srcId="{2331C8E5-9A22-45BD-AAED-23C622086F40}" destId="{BE7DBAD0-DCD8-47C3-BAFA-1F1F2434E8EB}" srcOrd="1" destOrd="0" presId="urn:microsoft.com/office/officeart/2005/8/layout/orgChart1"/>
    <dgm:cxn modelId="{D48A7C80-7B56-4691-8996-D507DFA0744B}" type="presParOf" srcId="{EB98F3B3-1A07-44E8-84A5-A572A972FB45}" destId="{F6A9CC6F-EEF4-4483-BC89-9106186910F7}" srcOrd="1" destOrd="0" presId="urn:microsoft.com/office/officeart/2005/8/layout/orgChart1"/>
    <dgm:cxn modelId="{B6328247-3484-4984-B174-487705CEE0C6}" type="presParOf" srcId="{EB98F3B3-1A07-44E8-84A5-A572A972FB45}" destId="{AB3F67DB-F8EA-4FD6-B7E8-8F2C1740B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ED7D5-BDB5-4E22-961E-13BEA9B4459A}">
      <dsp:nvSpPr>
        <dsp:cNvPr id="0" name=""/>
        <dsp:cNvSpPr/>
      </dsp:nvSpPr>
      <dsp:spPr>
        <a:xfrm>
          <a:off x="552" y="128431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smtClean="0"/>
            <a:t>Endomondo</a:t>
          </a:r>
          <a:endParaRPr lang="en-GB" sz="3000" kern="1200"/>
        </a:p>
      </dsp:txBody>
      <dsp:txXfrm>
        <a:off x="552" y="1284319"/>
        <a:ext cx="2405992" cy="1202996"/>
      </dsp:txXfrm>
    </dsp:sp>
    <dsp:sp modelId="{00EC5A75-90D3-4902-A8F1-A31BF4E5FC9C}">
      <dsp:nvSpPr>
        <dsp:cNvPr id="0" name=""/>
        <dsp:cNvSpPr/>
      </dsp:nvSpPr>
      <dsp:spPr>
        <a:xfrm>
          <a:off x="2911803" y="128431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smtClean="0"/>
            <a:t>Zombies, Run!</a:t>
          </a:r>
          <a:endParaRPr lang="en-GB" sz="3000" kern="1200"/>
        </a:p>
      </dsp:txBody>
      <dsp:txXfrm>
        <a:off x="2911803" y="1284319"/>
        <a:ext cx="2405992" cy="1202996"/>
      </dsp:txXfrm>
    </dsp:sp>
    <dsp:sp modelId="{E2F9DBBC-A532-470B-9E7F-032D11D6C7B8}">
      <dsp:nvSpPr>
        <dsp:cNvPr id="0" name=""/>
        <dsp:cNvSpPr/>
      </dsp:nvSpPr>
      <dsp:spPr>
        <a:xfrm>
          <a:off x="5823054" y="128431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smtClean="0"/>
            <a:t>3D-ljud i datorspel</a:t>
          </a:r>
          <a:endParaRPr lang="en-GB" sz="3000" kern="1200"/>
        </a:p>
      </dsp:txBody>
      <dsp:txXfrm>
        <a:off x="5823054" y="1284319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A44CF-320F-496F-890E-28D76C3F019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DB702-FCA9-42D4-A297-5470C2643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8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B702-FCA9-42D4-A297-5470C26433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7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6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32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9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6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6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6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7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2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40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436096" y="2235294"/>
            <a:ext cx="720080" cy="83823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337220"/>
            <a:ext cx="7772400" cy="1225021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/>
              <a:t>Ljudnavigerad</a:t>
            </a:r>
            <a:r>
              <a:rPr lang="en-GB" dirty="0" smtClean="0"/>
              <a:t> </a:t>
            </a:r>
            <a:r>
              <a:rPr lang="en-GB" dirty="0" err="1" smtClean="0"/>
              <a:t>löpning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35162"/>
            <a:ext cx="6120680" cy="73025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använda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GPS 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och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3D-ljud i en 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träningsapplikation</a:t>
            </a:r>
            <a:endParaRPr lang="en-GB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5294"/>
            <a:ext cx="4464496" cy="3430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368" y="4101911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Marcus Bernhard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Daniel Johansson</a:t>
            </a:r>
          </a:p>
          <a:p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Joakim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Johansson</a:t>
            </a:r>
          </a:p>
          <a:p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Linus 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Karlsson</a:t>
            </a:r>
            <a:endParaRPr lang="en-GB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Anton 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Palmquist</a:t>
            </a:r>
            <a:endParaRPr lang="en-GB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“Vi </a:t>
            </a:r>
            <a:r>
              <a:rPr lang="en-GB" dirty="0" err="1" smtClean="0"/>
              <a:t>gör</a:t>
            </a:r>
            <a:r>
              <a:rPr lang="en-GB" dirty="0" smtClean="0"/>
              <a:t> en </a:t>
            </a:r>
            <a:r>
              <a:rPr lang="en-GB" dirty="0" err="1" smtClean="0"/>
              <a:t>orienteringsapp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436096" y="2235294"/>
            <a:ext cx="720080" cy="83823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5294"/>
            <a:ext cx="4464496" cy="34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finns</a:t>
            </a:r>
            <a:r>
              <a:rPr lang="en-GB" dirty="0" smtClean="0"/>
              <a:t> </a:t>
            </a:r>
            <a:r>
              <a:rPr lang="en-GB" dirty="0" err="1" smtClean="0"/>
              <a:t>löparappar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finns</a:t>
            </a:r>
            <a:r>
              <a:rPr lang="en-GB" dirty="0" smtClean="0"/>
              <a:t> 3D-ljud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501959"/>
              </p:ext>
            </p:extLst>
          </p:nvPr>
        </p:nvGraphicFramePr>
        <p:xfrm>
          <a:off x="457200" y="1333500"/>
          <a:ext cx="8229600" cy="37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6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3D </a:t>
            </a:r>
            <a:r>
              <a:rPr lang="en-GB" dirty="0" err="1" smtClean="0"/>
              <a:t>ljud</a:t>
            </a:r>
            <a:r>
              <a:rPr lang="en-GB" dirty="0" smtClean="0"/>
              <a:t> </a:t>
            </a:r>
            <a:r>
              <a:rPr lang="en-GB" dirty="0" err="1" smtClean="0"/>
              <a:t>är</a:t>
            </a:r>
            <a:r>
              <a:rPr lang="en-GB" dirty="0" smtClean="0"/>
              <a:t> </a:t>
            </a:r>
            <a:r>
              <a:rPr lang="en-GB" dirty="0" err="1" smtClean="0"/>
              <a:t>ljud</a:t>
            </a:r>
            <a:r>
              <a:rPr lang="en-GB" dirty="0" smtClean="0"/>
              <a:t>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låter</a:t>
            </a:r>
            <a:r>
              <a:rPr lang="en-GB" dirty="0" smtClean="0"/>
              <a:t> </a:t>
            </a:r>
            <a:r>
              <a:rPr lang="en-GB" dirty="0" err="1" smtClean="0"/>
              <a:t>från</a:t>
            </a:r>
            <a:r>
              <a:rPr lang="en-GB" dirty="0" smtClean="0"/>
              <a:t> en </a:t>
            </a:r>
            <a:r>
              <a:rPr lang="en-GB" dirty="0" err="1" smtClean="0"/>
              <a:t>riktning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HRTF</a:t>
            </a:r>
          </a:p>
          <a:p>
            <a:r>
              <a:rPr lang="sv-SE" dirty="0" smtClean="0"/>
              <a:t>Något om studierna i ljudkapitlet</a:t>
            </a:r>
          </a:p>
          <a:p>
            <a:r>
              <a:rPr lang="sv-SE" dirty="0" smtClean="0"/>
              <a:t>Externt bibliotek till Android</a:t>
            </a:r>
          </a:p>
        </p:txBody>
      </p:sp>
    </p:spTree>
    <p:extLst>
      <p:ext uri="{BB962C8B-B14F-4D97-AF65-F5344CB8AC3E}">
        <p14:creationId xmlns:p14="http://schemas.microsoft.com/office/powerpoint/2010/main" val="414547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61</Words>
  <Application>Microsoft Office PowerPoint</Application>
  <PresentationFormat>On-screen Show (16:10)</PresentationFormat>
  <Paragraphs>17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Ljudnavigerad löpning</vt:lpstr>
      <vt:lpstr>“Vi gör en orienteringsapp”</vt:lpstr>
      <vt:lpstr>Det finns löparappar och det finns 3D-ljud</vt:lpstr>
      <vt:lpstr>3D ljud är ljud som låter från en riktning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</dc:creator>
  <cp:lastModifiedBy>Joakim</cp:lastModifiedBy>
  <cp:revision>6</cp:revision>
  <dcterms:created xsi:type="dcterms:W3CDTF">2014-05-28T07:05:21Z</dcterms:created>
  <dcterms:modified xsi:type="dcterms:W3CDTF">2014-05-28T07:57:30Z</dcterms:modified>
</cp:coreProperties>
</file>