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75"/>
    <a:srgbClr val="D9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095" autoAdjust="0"/>
  </p:normalViewPr>
  <p:slideViewPr>
    <p:cSldViewPr snapToGrid="0">
      <p:cViewPr varScale="1">
        <p:scale>
          <a:sx n="60" d="100"/>
          <a:sy n="60" d="100"/>
        </p:scale>
        <p:origin x="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2BAB-5C47-4304-8E01-0380CD6FBE5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sv-SE"/>
        </a:p>
      </dgm:t>
    </dgm:pt>
    <dgm:pt modelId="{6F52F02A-4979-4DA4-B437-5DB494EB4261}">
      <dgm:prSet phldrT="[Text]"/>
      <dgm:spPr/>
      <dgm:t>
        <a:bodyPr/>
        <a:lstStyle/>
        <a:p>
          <a:r>
            <a:rPr lang="sv-SE" dirty="0" smtClean="0"/>
            <a:t>Blob</a:t>
          </a:r>
          <a:endParaRPr lang="sv-SE" dirty="0"/>
        </a:p>
      </dgm:t>
    </dgm:pt>
    <dgm:pt modelId="{6D3089DE-1860-41E5-BF85-6AD5F14669C7}" type="parTrans" cxnId="{0E423C68-208F-491A-810D-1160B31C1E73}">
      <dgm:prSet/>
      <dgm:spPr/>
      <dgm:t>
        <a:bodyPr/>
        <a:lstStyle/>
        <a:p>
          <a:endParaRPr lang="sv-SE"/>
        </a:p>
      </dgm:t>
    </dgm:pt>
    <dgm:pt modelId="{6D6FFE15-FFBC-40F0-81F0-BB8ED1D66D53}" type="sibTrans" cxnId="{0E423C68-208F-491A-810D-1160B31C1E73}">
      <dgm:prSet/>
      <dgm:spPr/>
      <dgm:t>
        <a:bodyPr/>
        <a:lstStyle/>
        <a:p>
          <a:endParaRPr lang="sv-SE"/>
        </a:p>
      </dgm:t>
    </dgm:pt>
    <dgm:pt modelId="{AE4C18C6-E820-4458-9FED-8E0673D55E4C}">
      <dgm:prSet phldrT="[Text]"/>
      <dgm:spPr/>
      <dgm:t>
        <a:bodyPr/>
        <a:lstStyle/>
        <a:p>
          <a:r>
            <a:rPr lang="sv-SE" dirty="0" smtClean="0"/>
            <a:t>Fish</a:t>
          </a:r>
          <a:endParaRPr lang="sv-SE" dirty="0"/>
        </a:p>
      </dgm:t>
    </dgm:pt>
    <dgm:pt modelId="{4D45C42D-D50F-4CA8-83DE-94103AEEF902}" type="parTrans" cxnId="{715B3815-2F6C-4640-8908-98EF52D2CDA4}">
      <dgm:prSet/>
      <dgm:spPr/>
      <dgm:t>
        <a:bodyPr/>
        <a:lstStyle/>
        <a:p>
          <a:endParaRPr lang="sv-SE"/>
        </a:p>
      </dgm:t>
    </dgm:pt>
    <dgm:pt modelId="{117D29D5-08DC-42A8-AE7B-6A2AFBD606C0}" type="sibTrans" cxnId="{715B3815-2F6C-4640-8908-98EF52D2CDA4}">
      <dgm:prSet/>
      <dgm:spPr/>
      <dgm:t>
        <a:bodyPr/>
        <a:lstStyle/>
        <a:p>
          <a:endParaRPr lang="sv-SE"/>
        </a:p>
      </dgm:t>
    </dgm:pt>
    <dgm:pt modelId="{88FE4C28-6A13-4A02-918F-1DAD872BCA51}">
      <dgm:prSet phldrT="[Text]"/>
      <dgm:spPr/>
      <dgm:t>
        <a:bodyPr/>
        <a:lstStyle/>
        <a:p>
          <a:r>
            <a:rPr lang="sv-SE" dirty="0" smtClean="0"/>
            <a:t>Angler fish</a:t>
          </a:r>
          <a:endParaRPr lang="sv-SE" dirty="0"/>
        </a:p>
      </dgm:t>
    </dgm:pt>
    <dgm:pt modelId="{2DD1FF30-490E-4856-A19A-2FB82517B8B0}" type="parTrans" cxnId="{C23BC287-9A76-4A67-8766-3085FB5270EE}">
      <dgm:prSet/>
      <dgm:spPr/>
      <dgm:t>
        <a:bodyPr/>
        <a:lstStyle/>
        <a:p>
          <a:endParaRPr lang="sv-SE"/>
        </a:p>
      </dgm:t>
    </dgm:pt>
    <dgm:pt modelId="{CA54F17A-03D7-4800-920A-D5C438070928}" type="sibTrans" cxnId="{C23BC287-9A76-4A67-8766-3085FB5270EE}">
      <dgm:prSet/>
      <dgm:spPr/>
      <dgm:t>
        <a:bodyPr/>
        <a:lstStyle/>
        <a:p>
          <a:endParaRPr lang="sv-SE"/>
        </a:p>
      </dgm:t>
    </dgm:pt>
    <dgm:pt modelId="{AAFA1CCA-21C3-4765-8AD2-8CDAE3051578}">
      <dgm:prSet/>
      <dgm:spPr/>
      <dgm:t>
        <a:bodyPr/>
        <a:lstStyle/>
        <a:p>
          <a:r>
            <a:rPr lang="sv-SE" dirty="0" smtClean="0"/>
            <a:t>Food</a:t>
          </a:r>
          <a:endParaRPr lang="sv-SE" dirty="0"/>
        </a:p>
      </dgm:t>
    </dgm:pt>
    <dgm:pt modelId="{560DDC60-2C02-4FC2-98AA-AB546E12FA55}" type="parTrans" cxnId="{A0406076-2D4D-49B7-B0CC-106DEB2FE713}">
      <dgm:prSet/>
      <dgm:spPr/>
      <dgm:t>
        <a:bodyPr/>
        <a:lstStyle/>
        <a:p>
          <a:endParaRPr lang="sv-SE"/>
        </a:p>
      </dgm:t>
    </dgm:pt>
    <dgm:pt modelId="{308C8165-DAEC-4547-85B7-73E7DB5B8766}" type="sibTrans" cxnId="{A0406076-2D4D-49B7-B0CC-106DEB2FE713}">
      <dgm:prSet/>
      <dgm:spPr/>
      <dgm:t>
        <a:bodyPr/>
        <a:lstStyle/>
        <a:p>
          <a:endParaRPr lang="sv-SE"/>
        </a:p>
      </dgm:t>
    </dgm:pt>
    <dgm:pt modelId="{645D9D32-77A8-43B3-909A-864F41AE3993}">
      <dgm:prSet/>
      <dgm:spPr/>
      <dgm:t>
        <a:bodyPr/>
        <a:lstStyle/>
        <a:p>
          <a:r>
            <a:rPr lang="sv-SE" dirty="0" smtClean="0"/>
            <a:t>Prey</a:t>
          </a:r>
          <a:endParaRPr lang="sv-SE" dirty="0"/>
        </a:p>
      </dgm:t>
    </dgm:pt>
    <dgm:pt modelId="{06209F03-01AB-4BAD-A0CA-276A3689AF7C}" type="parTrans" cxnId="{A96D2A5A-9C5B-463B-B274-81CC6109B5C8}">
      <dgm:prSet/>
      <dgm:spPr/>
      <dgm:t>
        <a:bodyPr/>
        <a:lstStyle/>
        <a:p>
          <a:endParaRPr lang="sv-SE"/>
        </a:p>
      </dgm:t>
    </dgm:pt>
    <dgm:pt modelId="{87828B47-ADD6-4DC3-A408-17DC0ADFB8B4}" type="sibTrans" cxnId="{A96D2A5A-9C5B-463B-B274-81CC6109B5C8}">
      <dgm:prSet/>
      <dgm:spPr/>
      <dgm:t>
        <a:bodyPr/>
        <a:lstStyle/>
        <a:p>
          <a:endParaRPr lang="sv-SE"/>
        </a:p>
      </dgm:t>
    </dgm:pt>
    <dgm:pt modelId="{586B3EAE-C508-4F2E-95EB-C3FB7CDACE5C}">
      <dgm:prSet/>
      <dgm:spPr/>
      <dgm:t>
        <a:bodyPr/>
        <a:lstStyle/>
        <a:p>
          <a:r>
            <a:rPr lang="sv-SE" dirty="0" smtClean="0"/>
            <a:t>Predator</a:t>
          </a:r>
          <a:endParaRPr lang="sv-SE" dirty="0"/>
        </a:p>
      </dgm:t>
    </dgm:pt>
    <dgm:pt modelId="{0093ECE6-07AA-4FA2-B4B6-E1DB5E1174BA}" type="parTrans" cxnId="{4580C712-01FA-4E90-B09D-08CBF8B98B34}">
      <dgm:prSet/>
      <dgm:spPr/>
      <dgm:t>
        <a:bodyPr/>
        <a:lstStyle/>
        <a:p>
          <a:endParaRPr lang="sv-SE"/>
        </a:p>
      </dgm:t>
    </dgm:pt>
    <dgm:pt modelId="{7328CFCA-D9FF-476C-9D0E-F12658F7836D}" type="sibTrans" cxnId="{4580C712-01FA-4E90-B09D-08CBF8B98B34}">
      <dgm:prSet/>
      <dgm:spPr/>
      <dgm:t>
        <a:bodyPr/>
        <a:lstStyle/>
        <a:p>
          <a:endParaRPr lang="sv-SE"/>
        </a:p>
      </dgm:t>
    </dgm:pt>
    <dgm:pt modelId="{DF4BA985-D3BF-4CC2-BB1F-350860EEFDE6}" type="pres">
      <dgm:prSet presAssocID="{A6BB2BAB-5C47-4304-8E01-0380CD6FBE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B77DA741-8F63-43C6-9BEA-9E608F126E5D}" type="pres">
      <dgm:prSet presAssocID="{6F52F02A-4979-4DA4-B437-5DB494EB42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9EB6CF8-1A77-41F8-85EC-5DEB70A464B6}" type="pres">
      <dgm:prSet presAssocID="{6D6FFE15-FFBC-40F0-81F0-BB8ED1D66D53}" presName="sibTrans" presStyleCnt="0"/>
      <dgm:spPr/>
    </dgm:pt>
    <dgm:pt modelId="{CE5E3AE3-D9A3-4305-9C1E-59816B027376}" type="pres">
      <dgm:prSet presAssocID="{AE4C18C6-E820-4458-9FED-8E0673D55E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2224671-17F7-4300-932B-3706FC26FD56}" type="pres">
      <dgm:prSet presAssocID="{117D29D5-08DC-42A8-AE7B-6A2AFBD606C0}" presName="sibTrans" presStyleCnt="0"/>
      <dgm:spPr/>
    </dgm:pt>
    <dgm:pt modelId="{4C44CD81-309A-442D-9035-AA85FFBA1BA0}" type="pres">
      <dgm:prSet presAssocID="{88FE4C28-6A13-4A02-918F-1DAD872BCA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2AD21A82-A70F-4F57-9881-1AB89CF11E40}" type="presOf" srcId="{A6BB2BAB-5C47-4304-8E01-0380CD6FBE5D}" destId="{DF4BA985-D3BF-4CC2-BB1F-350860EEFDE6}" srcOrd="0" destOrd="0" presId="urn:microsoft.com/office/officeart/2005/8/layout/hList6"/>
    <dgm:cxn modelId="{A0406076-2D4D-49B7-B0CC-106DEB2FE713}" srcId="{6F52F02A-4979-4DA4-B437-5DB494EB4261}" destId="{AAFA1CCA-21C3-4765-8AD2-8CDAE3051578}" srcOrd="0" destOrd="0" parTransId="{560DDC60-2C02-4FC2-98AA-AB546E12FA55}" sibTransId="{308C8165-DAEC-4547-85B7-73E7DB5B8766}"/>
    <dgm:cxn modelId="{27E31B78-F058-4903-80BF-EE47F32AA5E3}" type="presOf" srcId="{645D9D32-77A8-43B3-909A-864F41AE3993}" destId="{CE5E3AE3-D9A3-4305-9C1E-59816B027376}" srcOrd="0" destOrd="1" presId="urn:microsoft.com/office/officeart/2005/8/layout/hList6"/>
    <dgm:cxn modelId="{01C1590D-A270-4CDE-B5DD-AF8ECDA50309}" type="presOf" srcId="{586B3EAE-C508-4F2E-95EB-C3FB7CDACE5C}" destId="{4C44CD81-309A-442D-9035-AA85FFBA1BA0}" srcOrd="0" destOrd="1" presId="urn:microsoft.com/office/officeart/2005/8/layout/hList6"/>
    <dgm:cxn modelId="{E605DA52-2F71-4B41-BFDC-D29B3E171988}" type="presOf" srcId="{6F52F02A-4979-4DA4-B437-5DB494EB4261}" destId="{B77DA741-8F63-43C6-9BEA-9E608F126E5D}" srcOrd="0" destOrd="0" presId="urn:microsoft.com/office/officeart/2005/8/layout/hList6"/>
    <dgm:cxn modelId="{4580C712-01FA-4E90-B09D-08CBF8B98B34}" srcId="{88FE4C28-6A13-4A02-918F-1DAD872BCA51}" destId="{586B3EAE-C508-4F2E-95EB-C3FB7CDACE5C}" srcOrd="0" destOrd="0" parTransId="{0093ECE6-07AA-4FA2-B4B6-E1DB5E1174BA}" sibTransId="{7328CFCA-D9FF-476C-9D0E-F12658F7836D}"/>
    <dgm:cxn modelId="{A96D2A5A-9C5B-463B-B274-81CC6109B5C8}" srcId="{AE4C18C6-E820-4458-9FED-8E0673D55E4C}" destId="{645D9D32-77A8-43B3-909A-864F41AE3993}" srcOrd="0" destOrd="0" parTransId="{06209F03-01AB-4BAD-A0CA-276A3689AF7C}" sibTransId="{87828B47-ADD6-4DC3-A408-17DC0ADFB8B4}"/>
    <dgm:cxn modelId="{715B3815-2F6C-4640-8908-98EF52D2CDA4}" srcId="{A6BB2BAB-5C47-4304-8E01-0380CD6FBE5D}" destId="{AE4C18C6-E820-4458-9FED-8E0673D55E4C}" srcOrd="1" destOrd="0" parTransId="{4D45C42D-D50F-4CA8-83DE-94103AEEF902}" sibTransId="{117D29D5-08DC-42A8-AE7B-6A2AFBD606C0}"/>
    <dgm:cxn modelId="{EDA0865E-6B2F-407C-A099-1BAE158BC7F9}" type="presOf" srcId="{AAFA1CCA-21C3-4765-8AD2-8CDAE3051578}" destId="{B77DA741-8F63-43C6-9BEA-9E608F126E5D}" srcOrd="0" destOrd="1" presId="urn:microsoft.com/office/officeart/2005/8/layout/hList6"/>
    <dgm:cxn modelId="{0E423C68-208F-491A-810D-1160B31C1E73}" srcId="{A6BB2BAB-5C47-4304-8E01-0380CD6FBE5D}" destId="{6F52F02A-4979-4DA4-B437-5DB494EB4261}" srcOrd="0" destOrd="0" parTransId="{6D3089DE-1860-41E5-BF85-6AD5F14669C7}" sibTransId="{6D6FFE15-FFBC-40F0-81F0-BB8ED1D66D53}"/>
    <dgm:cxn modelId="{C23BC287-9A76-4A67-8766-3085FB5270EE}" srcId="{A6BB2BAB-5C47-4304-8E01-0380CD6FBE5D}" destId="{88FE4C28-6A13-4A02-918F-1DAD872BCA51}" srcOrd="2" destOrd="0" parTransId="{2DD1FF30-490E-4856-A19A-2FB82517B8B0}" sibTransId="{CA54F17A-03D7-4800-920A-D5C438070928}"/>
    <dgm:cxn modelId="{BA37EC1B-DEDD-4D8E-AC55-117B6BEDD7A2}" type="presOf" srcId="{AE4C18C6-E820-4458-9FED-8E0673D55E4C}" destId="{CE5E3AE3-D9A3-4305-9C1E-59816B027376}" srcOrd="0" destOrd="0" presId="urn:microsoft.com/office/officeart/2005/8/layout/hList6"/>
    <dgm:cxn modelId="{1FA87D09-4A4A-4B2A-A7FF-81435FFE198C}" type="presOf" srcId="{88FE4C28-6A13-4A02-918F-1DAD872BCA51}" destId="{4C44CD81-309A-442D-9035-AA85FFBA1BA0}" srcOrd="0" destOrd="0" presId="urn:microsoft.com/office/officeart/2005/8/layout/hList6"/>
    <dgm:cxn modelId="{F97F3EC7-F295-49B8-B768-3FAB90BDF208}" type="presParOf" srcId="{DF4BA985-D3BF-4CC2-BB1F-350860EEFDE6}" destId="{B77DA741-8F63-43C6-9BEA-9E608F126E5D}" srcOrd="0" destOrd="0" presId="urn:microsoft.com/office/officeart/2005/8/layout/hList6"/>
    <dgm:cxn modelId="{39CF1364-484D-4524-8464-785C5227DD49}" type="presParOf" srcId="{DF4BA985-D3BF-4CC2-BB1F-350860EEFDE6}" destId="{C9EB6CF8-1A77-41F8-85EC-5DEB70A464B6}" srcOrd="1" destOrd="0" presId="urn:microsoft.com/office/officeart/2005/8/layout/hList6"/>
    <dgm:cxn modelId="{641A7BBD-2D17-4E86-A90D-29F7166AC9FA}" type="presParOf" srcId="{DF4BA985-D3BF-4CC2-BB1F-350860EEFDE6}" destId="{CE5E3AE3-D9A3-4305-9C1E-59816B027376}" srcOrd="2" destOrd="0" presId="urn:microsoft.com/office/officeart/2005/8/layout/hList6"/>
    <dgm:cxn modelId="{6BC20D19-AE63-49C9-8292-05256AE73903}" type="presParOf" srcId="{DF4BA985-D3BF-4CC2-BB1F-350860EEFDE6}" destId="{52224671-17F7-4300-932B-3706FC26FD56}" srcOrd="3" destOrd="0" presId="urn:microsoft.com/office/officeart/2005/8/layout/hList6"/>
    <dgm:cxn modelId="{8326FCE6-865F-485F-95AB-215BC337A213}" type="presParOf" srcId="{DF4BA985-D3BF-4CC2-BB1F-350860EEFDE6}" destId="{4C44CD81-309A-442D-9035-AA85FFBA1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DA741-8F63-43C6-9BEA-9E608F126E5D}">
      <dsp:nvSpPr>
        <dsp:cNvPr id="0" name=""/>
        <dsp:cNvSpPr/>
      </dsp:nvSpPr>
      <dsp:spPr>
        <a:xfrm rot="16200000">
          <a:off x="1109777" y="-1108463"/>
          <a:ext cx="1200150" cy="341707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Blob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Food</a:t>
          </a:r>
          <a:endParaRPr lang="sv-SE" sz="1800" kern="1200" dirty="0"/>
        </a:p>
      </dsp:txBody>
      <dsp:txXfrm rot="5400000">
        <a:off x="1314" y="240030"/>
        <a:ext cx="3417076" cy="720090"/>
      </dsp:txXfrm>
    </dsp:sp>
    <dsp:sp modelId="{CE5E3AE3-D9A3-4305-9C1E-59816B027376}">
      <dsp:nvSpPr>
        <dsp:cNvPr id="0" name=""/>
        <dsp:cNvSpPr/>
      </dsp:nvSpPr>
      <dsp:spPr>
        <a:xfrm rot="16200000">
          <a:off x="4783135" y="-1108463"/>
          <a:ext cx="1200150" cy="3417076"/>
        </a:xfrm>
        <a:prstGeom prst="flowChartManualOperation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Fish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Prey</a:t>
          </a:r>
          <a:endParaRPr lang="sv-SE" sz="1800" kern="1200" dirty="0"/>
        </a:p>
      </dsp:txBody>
      <dsp:txXfrm rot="5400000">
        <a:off x="3674672" y="240030"/>
        <a:ext cx="3417076" cy="720090"/>
      </dsp:txXfrm>
    </dsp:sp>
    <dsp:sp modelId="{4C44CD81-309A-442D-9035-AA85FFBA1BA0}">
      <dsp:nvSpPr>
        <dsp:cNvPr id="0" name=""/>
        <dsp:cNvSpPr/>
      </dsp:nvSpPr>
      <dsp:spPr>
        <a:xfrm rot="16200000">
          <a:off x="8456493" y="-1108463"/>
          <a:ext cx="1200150" cy="3417076"/>
        </a:xfrm>
        <a:prstGeom prst="flowChartManualOperation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Angler fish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Predator</a:t>
          </a:r>
          <a:endParaRPr lang="sv-SE" sz="1800" kern="1200" dirty="0"/>
        </a:p>
      </dsp:txBody>
      <dsp:txXfrm rot="5400000">
        <a:off x="7348030" y="240030"/>
        <a:ext cx="3417076" cy="72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41AD7-FF90-4C7D-905D-C52059DF2D82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C151-5CEA-4E74-9C8E-C7FD36B7F2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49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</a:t>
            </a:r>
            <a:r>
              <a:rPr lang="sv-SE" baseline="0" dirty="0" smtClean="0"/>
              <a:t> it is food – is actually food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4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</a:t>
            </a:r>
            <a:r>
              <a:rPr lang="sv-SE" baseline="0" dirty="0" smtClean="0"/>
              <a:t> it is food – is actually anglerfish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95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 it is anglerfish – is</a:t>
            </a:r>
            <a:r>
              <a:rPr lang="sv-SE" baseline="0" dirty="0" smtClean="0"/>
              <a:t> actually anglerfish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8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2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83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14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01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899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4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7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Ecosystem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66" y="1403011"/>
            <a:ext cx="3216166" cy="3216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1" y="2228130"/>
            <a:ext cx="2210072" cy="2210072"/>
          </a:xfrm>
          <a:prstGeom prst="rect">
            <a:avLst/>
          </a:prstGeom>
        </p:spPr>
      </p:pic>
      <p:pic>
        <p:nvPicPr>
          <p:cNvPr id="14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62" y="1502368"/>
            <a:ext cx="3259684" cy="3259684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670615359"/>
              </p:ext>
            </p:extLst>
          </p:nvPr>
        </p:nvGraphicFramePr>
        <p:xfrm>
          <a:off x="838200" y="5124451"/>
          <a:ext cx="10766421" cy="12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Line Callout 2 17"/>
          <p:cNvSpPr/>
          <p:nvPr/>
        </p:nvSpPr>
        <p:spPr>
          <a:xfrm flipH="1">
            <a:off x="7470108" y="604105"/>
            <a:ext cx="1541407" cy="9115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900"/>
              <a:gd name="adj6" fmla="val -146156"/>
            </a:avLst>
          </a:prstGeom>
          <a:solidFill>
            <a:schemeClr val="accent3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smtClean="0"/>
              <a:t>Lure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6017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8" presetClass="emph" presetSubtype="0" accel="14000" decel="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8" presetClass="emph" presetSubtype="0" accel="10000" fill="hold" nodeType="clickEffect" p14:presetBounceEnd="1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15000">
                                          <p:cBhvr>
                                            <p:cTn id="4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 uiExpand="1">
            <p:bldSub>
              <a:bldDgm bld="one"/>
            </p:bldSub>
          </p:bldGraphic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8" presetClass="emph" presetSubtype="0" accel="14000" decel="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8" presetClass="emph" presetSubtype="0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4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 uiExpand="1">
            <p:bldSub>
              <a:bldDgm bld="one"/>
            </p:bldSub>
          </p:bldGraphic>
          <p:bldP spid="1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6825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3353" y="1807450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34" y="3540050"/>
            <a:ext cx="833698" cy="8336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36123" y="2099093"/>
            <a:ext cx="2137055" cy="1396579"/>
            <a:chOff x="1736123" y="2099093"/>
            <a:chExt cx="2137055" cy="1396579"/>
          </a:xfrm>
        </p:grpSpPr>
        <p:sp>
          <p:nvSpPr>
            <p:cNvPr id="14" name="Cloud Callout 13"/>
            <p:cNvSpPr/>
            <p:nvPr/>
          </p:nvSpPr>
          <p:spPr>
            <a:xfrm flipH="1">
              <a:off x="1736123" y="2099093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11" y="2252359"/>
              <a:ext cx="993761" cy="993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4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6825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3353" y="1807450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36123" y="2099093"/>
            <a:ext cx="2137055" cy="1396579"/>
            <a:chOff x="1736123" y="2099093"/>
            <a:chExt cx="2137055" cy="1396579"/>
          </a:xfrm>
        </p:grpSpPr>
        <p:sp>
          <p:nvSpPr>
            <p:cNvPr id="14" name="Cloud Callout 13"/>
            <p:cNvSpPr/>
            <p:nvPr/>
          </p:nvSpPr>
          <p:spPr>
            <a:xfrm flipH="1">
              <a:off x="1736123" y="2099093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11" y="2252359"/>
              <a:ext cx="993761" cy="993761"/>
            </a:xfrm>
            <a:prstGeom prst="rect">
              <a:avLst/>
            </a:prstGeom>
          </p:spPr>
        </p:pic>
      </p:grp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95" y="2919387"/>
            <a:ext cx="1847180" cy="18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xit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67443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34" y="3540050"/>
            <a:ext cx="833698" cy="8336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6113" y="1803209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sp>
        <p:nvSpPr>
          <p:cNvPr id="22" name="Pie 21"/>
          <p:cNvSpPr/>
          <p:nvPr/>
        </p:nvSpPr>
        <p:spPr>
          <a:xfrm rot="16200000">
            <a:off x="1845840" y="2035604"/>
            <a:ext cx="4298900" cy="3838353"/>
          </a:xfrm>
          <a:prstGeom prst="pie">
            <a:avLst>
              <a:gd name="adj1" fmla="val 981693"/>
              <a:gd name="adj2" fmla="val 9720762"/>
            </a:avLst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16200000">
            <a:off x="1845840" y="2035604"/>
            <a:ext cx="4298900" cy="3838353"/>
          </a:xfrm>
          <a:prstGeom prst="pie">
            <a:avLst>
              <a:gd name="adj1" fmla="val 19765872"/>
              <a:gd name="adj2" fmla="val 6309220"/>
            </a:avLst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5388" y="3145667"/>
            <a:ext cx="1619332" cy="161933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36122" y="2099093"/>
            <a:ext cx="2137055" cy="1396579"/>
            <a:chOff x="1745186" y="2100667"/>
            <a:chExt cx="2137055" cy="1396579"/>
          </a:xfrm>
        </p:grpSpPr>
        <p:sp>
          <p:nvSpPr>
            <p:cNvPr id="16" name="Cloud Callout 15"/>
            <p:cNvSpPr/>
            <p:nvPr/>
          </p:nvSpPr>
          <p:spPr>
            <a:xfrm flipH="1">
              <a:off x="1745186" y="2100667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rgbClr val="D99B9B"/>
            </a:solidFill>
            <a:ln w="28575">
              <a:solidFill>
                <a:srgbClr val="BD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7" name="Content Placeholder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65" y="2275440"/>
              <a:ext cx="970680" cy="970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1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accel="10000" decel="7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2213 -0.203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2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758" y="2667454"/>
            <a:ext cx="10515600" cy="1325563"/>
          </a:xfrm>
        </p:spPr>
        <p:txBody>
          <a:bodyPr>
            <a:noAutofit/>
          </a:bodyPr>
          <a:lstStyle/>
          <a:p>
            <a:r>
              <a:rPr lang="sv-SE" sz="13800" dirty="0" smtClean="0"/>
              <a:t>Demo time</a:t>
            </a:r>
            <a:endParaRPr lang="sv-SE" sz="13800" dirty="0"/>
          </a:p>
        </p:txBody>
      </p:sp>
    </p:spTree>
    <p:extLst>
      <p:ext uri="{BB962C8B-B14F-4D97-AF65-F5344CB8AC3E}">
        <p14:creationId xmlns:p14="http://schemas.microsoft.com/office/powerpoint/2010/main" val="29237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Office Theme</vt:lpstr>
      <vt:lpstr>PowerPoint Presentation</vt:lpstr>
      <vt:lpstr>Ecosystem</vt:lpstr>
      <vt:lpstr>Thoughts of a fish</vt:lpstr>
      <vt:lpstr>Thoughts of a fish</vt:lpstr>
      <vt:lpstr>Thoughts of a fish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Johansson</dc:creator>
  <cp:lastModifiedBy>Joakim Johansson</cp:lastModifiedBy>
  <cp:revision>28</cp:revision>
  <dcterms:created xsi:type="dcterms:W3CDTF">2015-12-14T08:47:28Z</dcterms:created>
  <dcterms:modified xsi:type="dcterms:W3CDTF">2015-12-14T11:10:56Z</dcterms:modified>
</cp:coreProperties>
</file>