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76BC8-1421-4D02-A59E-FF338B217917}" v="6" dt="2020-01-23T01:10:52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ong" userId="84dd0885a6c302b6" providerId="LiveId" clId="{37276BC8-1421-4D02-A59E-FF338B217917}"/>
    <pc:docChg chg="undo custSel addSld delSld modSld">
      <pc:chgData name="Daniel Long" userId="84dd0885a6c302b6" providerId="LiveId" clId="{37276BC8-1421-4D02-A59E-FF338B217917}" dt="2020-01-23T01:10:52.772" v="24" actId="164"/>
      <pc:docMkLst>
        <pc:docMk/>
      </pc:docMkLst>
      <pc:sldChg chg="del">
        <pc:chgData name="Daniel Long" userId="84dd0885a6c302b6" providerId="LiveId" clId="{37276BC8-1421-4D02-A59E-FF338B217917}" dt="2020-01-22T20:55:47.744" v="8" actId="47"/>
        <pc:sldMkLst>
          <pc:docMk/>
          <pc:sldMk cId="1788869541" sldId="256"/>
        </pc:sldMkLst>
      </pc:sldChg>
      <pc:sldChg chg="del">
        <pc:chgData name="Daniel Long" userId="84dd0885a6c302b6" providerId="LiveId" clId="{37276BC8-1421-4D02-A59E-FF338B217917}" dt="2020-01-22T20:55:46.720" v="7" actId="47"/>
        <pc:sldMkLst>
          <pc:docMk/>
          <pc:sldMk cId="1577096521" sldId="257"/>
        </pc:sldMkLst>
      </pc:sldChg>
      <pc:sldChg chg="addSp delSp modSp">
        <pc:chgData name="Daniel Long" userId="84dd0885a6c302b6" providerId="LiveId" clId="{37276BC8-1421-4D02-A59E-FF338B217917}" dt="2020-01-22T20:56:08.211" v="18" actId="478"/>
        <pc:sldMkLst>
          <pc:docMk/>
          <pc:sldMk cId="1708434482" sldId="258"/>
        </pc:sldMkLst>
        <pc:spChg chg="del">
          <ac:chgData name="Daniel Long" userId="84dd0885a6c302b6" providerId="LiveId" clId="{37276BC8-1421-4D02-A59E-FF338B217917}" dt="2020-01-22T20:56:01.838" v="14" actId="478"/>
          <ac:spMkLst>
            <pc:docMk/>
            <pc:sldMk cId="1708434482" sldId="258"/>
            <ac:spMk id="12" creationId="{64F4DF56-2C1C-461F-AB4A-0DB02D40367E}"/>
          </ac:spMkLst>
        </pc:spChg>
        <pc:spChg chg="del">
          <ac:chgData name="Daniel Long" userId="84dd0885a6c302b6" providerId="LiveId" clId="{37276BC8-1421-4D02-A59E-FF338B217917}" dt="2020-01-22T20:56:06.689" v="17" actId="478"/>
          <ac:spMkLst>
            <pc:docMk/>
            <pc:sldMk cId="1708434482" sldId="258"/>
            <ac:spMk id="13" creationId="{4EC85A30-C589-4F17-BF9E-DB0CF745CD76}"/>
          </ac:spMkLst>
        </pc:spChg>
        <pc:spChg chg="del">
          <ac:chgData name="Daniel Long" userId="84dd0885a6c302b6" providerId="LiveId" clId="{37276BC8-1421-4D02-A59E-FF338B217917}" dt="2020-01-22T20:55:56.729" v="11" actId="478"/>
          <ac:spMkLst>
            <pc:docMk/>
            <pc:sldMk cId="1708434482" sldId="258"/>
            <ac:spMk id="14" creationId="{14DCC14B-A668-4CF5-B7CA-BC7806AA7DA2}"/>
          </ac:spMkLst>
        </pc:spChg>
        <pc:spChg chg="del">
          <ac:chgData name="Daniel Long" userId="84dd0885a6c302b6" providerId="LiveId" clId="{37276BC8-1421-4D02-A59E-FF338B217917}" dt="2020-01-22T20:56:08.211" v="18" actId="478"/>
          <ac:spMkLst>
            <pc:docMk/>
            <pc:sldMk cId="1708434482" sldId="258"/>
            <ac:spMk id="15" creationId="{7EBC1DA0-0E75-442C-97AD-2AD9CC6D86EC}"/>
          </ac:spMkLst>
        </pc:spChg>
        <pc:picChg chg="add del mod ord">
          <ac:chgData name="Daniel Long" userId="84dd0885a6c302b6" providerId="LiveId" clId="{37276BC8-1421-4D02-A59E-FF338B217917}" dt="2020-01-22T20:56:04.390" v="16" actId="478"/>
          <ac:picMkLst>
            <pc:docMk/>
            <pc:sldMk cId="1708434482" sldId="258"/>
            <ac:picMk id="3" creationId="{03A7B3AC-9179-4AAB-A4FA-907ABEDD65CD}"/>
          </ac:picMkLst>
        </pc:picChg>
        <pc:picChg chg="del">
          <ac:chgData name="Daniel Long" userId="84dd0885a6c302b6" providerId="LiveId" clId="{37276BC8-1421-4D02-A59E-FF338B217917}" dt="2020-01-22T20:54:30.381" v="4" actId="478"/>
          <ac:picMkLst>
            <pc:docMk/>
            <pc:sldMk cId="1708434482" sldId="258"/>
            <ac:picMk id="5" creationId="{3DF69E67-8BC9-43CC-B87D-EA8EED84A1DB}"/>
          </ac:picMkLst>
        </pc:picChg>
        <pc:cxnChg chg="del">
          <ac:chgData name="Daniel Long" userId="84dd0885a6c302b6" providerId="LiveId" clId="{37276BC8-1421-4D02-A59E-FF338B217917}" dt="2020-01-22T20:56:01.061" v="13" actId="478"/>
          <ac:cxnSpMkLst>
            <pc:docMk/>
            <pc:sldMk cId="1708434482" sldId="258"/>
            <ac:cxnSpMk id="7" creationId="{DDC6F4CC-941F-4EB4-A199-1F056421949F}"/>
          </ac:cxnSpMkLst>
        </pc:cxnChg>
        <pc:cxnChg chg="del">
          <ac:chgData name="Daniel Long" userId="84dd0885a6c302b6" providerId="LiveId" clId="{37276BC8-1421-4D02-A59E-FF338B217917}" dt="2020-01-22T20:55:57.825" v="12" actId="478"/>
          <ac:cxnSpMkLst>
            <pc:docMk/>
            <pc:sldMk cId="1708434482" sldId="258"/>
            <ac:cxnSpMk id="10" creationId="{CA345987-F976-4FF7-B2C2-019728D46C82}"/>
          </ac:cxnSpMkLst>
        </pc:cxnChg>
      </pc:sldChg>
      <pc:sldChg chg="addSp delSp modSp add">
        <pc:chgData name="Daniel Long" userId="84dd0885a6c302b6" providerId="LiveId" clId="{37276BC8-1421-4D02-A59E-FF338B217917}" dt="2020-01-23T01:10:52.772" v="24" actId="164"/>
        <pc:sldMkLst>
          <pc:docMk/>
          <pc:sldMk cId="356263764" sldId="259"/>
        </pc:sldMkLst>
        <pc:spChg chg="mod">
          <ac:chgData name="Daniel Long" userId="84dd0885a6c302b6" providerId="LiveId" clId="{37276BC8-1421-4D02-A59E-FF338B217917}" dt="2020-01-23T01:10:16.717" v="22" actId="164"/>
          <ac:spMkLst>
            <pc:docMk/>
            <pc:sldMk cId="356263764" sldId="259"/>
            <ac:spMk id="12" creationId="{64F4DF56-2C1C-461F-AB4A-0DB02D40367E}"/>
          </ac:spMkLst>
        </pc:spChg>
        <pc:spChg chg="mod">
          <ac:chgData name="Daniel Long" userId="84dd0885a6c302b6" providerId="LiveId" clId="{37276BC8-1421-4D02-A59E-FF338B217917}" dt="2020-01-23T01:10:52.772" v="24" actId="164"/>
          <ac:spMkLst>
            <pc:docMk/>
            <pc:sldMk cId="356263764" sldId="259"/>
            <ac:spMk id="13" creationId="{4EC85A30-C589-4F17-BF9E-DB0CF745CD76}"/>
          </ac:spMkLst>
        </pc:spChg>
        <pc:spChg chg="del">
          <ac:chgData name="Daniel Long" userId="84dd0885a6c302b6" providerId="LiveId" clId="{37276BC8-1421-4D02-A59E-FF338B217917}" dt="2020-01-22T20:56:14.384" v="20" actId="478"/>
          <ac:spMkLst>
            <pc:docMk/>
            <pc:sldMk cId="356263764" sldId="259"/>
            <ac:spMk id="14" creationId="{14DCC14B-A668-4CF5-B7CA-BC7806AA7DA2}"/>
          </ac:spMkLst>
        </pc:spChg>
        <pc:spChg chg="del">
          <ac:chgData name="Daniel Long" userId="84dd0885a6c302b6" providerId="LiveId" clId="{37276BC8-1421-4D02-A59E-FF338B217917}" dt="2020-01-22T20:56:13.327" v="19" actId="478"/>
          <ac:spMkLst>
            <pc:docMk/>
            <pc:sldMk cId="356263764" sldId="259"/>
            <ac:spMk id="15" creationId="{7EBC1DA0-0E75-442C-97AD-2AD9CC6D86EC}"/>
          </ac:spMkLst>
        </pc:spChg>
        <pc:grpChg chg="add mod">
          <ac:chgData name="Daniel Long" userId="84dd0885a6c302b6" providerId="LiveId" clId="{37276BC8-1421-4D02-A59E-FF338B217917}" dt="2020-01-23T01:10:52.772" v="24" actId="164"/>
          <ac:grpSpMkLst>
            <pc:docMk/>
            <pc:sldMk cId="356263764" sldId="259"/>
            <ac:grpSpMk id="2" creationId="{A23B5B65-EB45-49A2-9EC2-24E7DD417AE1}"/>
          </ac:grpSpMkLst>
        </pc:grpChg>
        <pc:grpChg chg="add mod">
          <ac:chgData name="Daniel Long" userId="84dd0885a6c302b6" providerId="LiveId" clId="{37276BC8-1421-4D02-A59E-FF338B217917}" dt="2020-01-23T01:10:52.772" v="24" actId="164"/>
          <ac:grpSpMkLst>
            <pc:docMk/>
            <pc:sldMk cId="356263764" sldId="259"/>
            <ac:grpSpMk id="4" creationId="{DDC12924-655D-448D-BD01-5CD0894D3BB9}"/>
          </ac:grpSpMkLst>
        </pc:grpChg>
        <pc:picChg chg="mod">
          <ac:chgData name="Daniel Long" userId="84dd0885a6c302b6" providerId="LiveId" clId="{37276BC8-1421-4D02-A59E-FF338B217917}" dt="2020-01-23T01:10:16.717" v="22" actId="164"/>
          <ac:picMkLst>
            <pc:docMk/>
            <pc:sldMk cId="356263764" sldId="259"/>
            <ac:picMk id="3" creationId="{03A7B3AC-9179-4AAB-A4FA-907ABEDD65CD}"/>
          </ac:picMkLst>
        </pc:picChg>
        <pc:cxnChg chg="mod">
          <ac:chgData name="Daniel Long" userId="84dd0885a6c302b6" providerId="LiveId" clId="{37276BC8-1421-4D02-A59E-FF338B217917}" dt="2020-01-23T01:10:16.717" v="22" actId="164"/>
          <ac:cxnSpMkLst>
            <pc:docMk/>
            <pc:sldMk cId="356263764" sldId="259"/>
            <ac:cxnSpMk id="7" creationId="{DDC6F4CC-941F-4EB4-A199-1F056421949F}"/>
          </ac:cxnSpMkLst>
        </pc:cxnChg>
        <pc:cxnChg chg="del">
          <ac:chgData name="Daniel Long" userId="84dd0885a6c302b6" providerId="LiveId" clId="{37276BC8-1421-4D02-A59E-FF338B217917}" dt="2020-01-22T20:56:15.351" v="21" actId="478"/>
          <ac:cxnSpMkLst>
            <pc:docMk/>
            <pc:sldMk cId="356263764" sldId="259"/>
            <ac:cxnSpMk id="10" creationId="{CA345987-F976-4FF7-B2C2-019728D46C82}"/>
          </ac:cxnSpMkLst>
        </pc:cxnChg>
      </pc:sldChg>
      <pc:sldChg chg="addSp modSp add">
        <pc:chgData name="Daniel Long" userId="84dd0885a6c302b6" providerId="LiveId" clId="{37276BC8-1421-4D02-A59E-FF338B217917}" dt="2020-01-23T01:10:34.565" v="23" actId="164"/>
        <pc:sldMkLst>
          <pc:docMk/>
          <pc:sldMk cId="779503732" sldId="260"/>
        </pc:sldMkLst>
        <pc:spChg chg="mod">
          <ac:chgData name="Daniel Long" userId="84dd0885a6c302b6" providerId="LiveId" clId="{37276BC8-1421-4D02-A59E-FF338B217917}" dt="2020-01-23T01:10:34.565" v="23" actId="164"/>
          <ac:spMkLst>
            <pc:docMk/>
            <pc:sldMk cId="779503732" sldId="260"/>
            <ac:spMk id="12" creationId="{64F4DF56-2C1C-461F-AB4A-0DB02D40367E}"/>
          </ac:spMkLst>
        </pc:spChg>
        <pc:spChg chg="mod">
          <ac:chgData name="Daniel Long" userId="84dd0885a6c302b6" providerId="LiveId" clId="{37276BC8-1421-4D02-A59E-FF338B217917}" dt="2020-01-23T01:10:34.565" v="23" actId="164"/>
          <ac:spMkLst>
            <pc:docMk/>
            <pc:sldMk cId="779503732" sldId="260"/>
            <ac:spMk id="13" creationId="{4EC85A30-C589-4F17-BF9E-DB0CF745CD76}"/>
          </ac:spMkLst>
        </pc:spChg>
        <pc:spChg chg="mod">
          <ac:chgData name="Daniel Long" userId="84dd0885a6c302b6" providerId="LiveId" clId="{37276BC8-1421-4D02-A59E-FF338B217917}" dt="2020-01-23T01:10:34.565" v="23" actId="164"/>
          <ac:spMkLst>
            <pc:docMk/>
            <pc:sldMk cId="779503732" sldId="260"/>
            <ac:spMk id="14" creationId="{14DCC14B-A668-4CF5-B7CA-BC7806AA7DA2}"/>
          </ac:spMkLst>
        </pc:spChg>
        <pc:spChg chg="mod">
          <ac:chgData name="Daniel Long" userId="84dd0885a6c302b6" providerId="LiveId" clId="{37276BC8-1421-4D02-A59E-FF338B217917}" dt="2020-01-23T01:10:34.565" v="23" actId="164"/>
          <ac:spMkLst>
            <pc:docMk/>
            <pc:sldMk cId="779503732" sldId="260"/>
            <ac:spMk id="15" creationId="{7EBC1DA0-0E75-442C-97AD-2AD9CC6D86EC}"/>
          </ac:spMkLst>
        </pc:spChg>
        <pc:grpChg chg="add mod">
          <ac:chgData name="Daniel Long" userId="84dd0885a6c302b6" providerId="LiveId" clId="{37276BC8-1421-4D02-A59E-FF338B217917}" dt="2020-01-23T01:10:34.565" v="23" actId="164"/>
          <ac:grpSpMkLst>
            <pc:docMk/>
            <pc:sldMk cId="779503732" sldId="260"/>
            <ac:grpSpMk id="2" creationId="{A6B01B01-FBF6-4C62-A72B-2E22A67C9967}"/>
          </ac:grpSpMkLst>
        </pc:grpChg>
        <pc:picChg chg="mod">
          <ac:chgData name="Daniel Long" userId="84dd0885a6c302b6" providerId="LiveId" clId="{37276BC8-1421-4D02-A59E-FF338B217917}" dt="2020-01-23T01:10:34.565" v="23" actId="164"/>
          <ac:picMkLst>
            <pc:docMk/>
            <pc:sldMk cId="779503732" sldId="260"/>
            <ac:picMk id="3" creationId="{03A7B3AC-9179-4AAB-A4FA-907ABEDD65CD}"/>
          </ac:picMkLst>
        </pc:picChg>
        <pc:cxnChg chg="mod">
          <ac:chgData name="Daniel Long" userId="84dd0885a6c302b6" providerId="LiveId" clId="{37276BC8-1421-4D02-A59E-FF338B217917}" dt="2020-01-23T01:10:34.565" v="23" actId="164"/>
          <ac:cxnSpMkLst>
            <pc:docMk/>
            <pc:sldMk cId="779503732" sldId="260"/>
            <ac:cxnSpMk id="7" creationId="{DDC6F4CC-941F-4EB4-A199-1F056421949F}"/>
          </ac:cxnSpMkLst>
        </pc:cxnChg>
        <pc:cxnChg chg="mod">
          <ac:chgData name="Daniel Long" userId="84dd0885a6c302b6" providerId="LiveId" clId="{37276BC8-1421-4D02-A59E-FF338B217917}" dt="2020-01-23T01:10:34.565" v="23" actId="164"/>
          <ac:cxnSpMkLst>
            <pc:docMk/>
            <pc:sldMk cId="779503732" sldId="260"/>
            <ac:cxnSpMk id="10" creationId="{CA345987-F976-4FF7-B2C2-019728D46C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104D-0178-490D-BEAE-81BC56477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4BECA-8D02-4370-838C-BBE6A65D4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D8C2-28FE-4AE4-A336-F08EBC67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F16-CDE7-4C6E-8FE3-2B2899B39E5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0FD1-3526-4A82-8A55-CAA072D7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6C77-812D-4C1D-8E7D-C8F9FC84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5A78-1B21-4A4C-A571-844FB8C7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0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3C4E-98F3-4CD4-8276-350C0633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92D98-A568-4AD9-A28D-A11264B5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CCD5-C209-4637-832D-0DBF3245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F16-CDE7-4C6E-8FE3-2B2899B39E5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C3A6-8C45-4267-9FE9-6E96FFE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0CAE7-CF49-40D8-B759-9333F99D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5A78-1B21-4A4C-A571-844FB8C7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3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6D21A-E3AC-4F8B-A44A-BC95F8351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289DA-3A6E-43AA-966C-22CB3B74B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523E-355D-4B41-9684-CF34FB02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F16-CDE7-4C6E-8FE3-2B2899B39E5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6124-F07F-4B14-B023-EF5B28EA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3370-F5FD-4446-AEA8-ADC80919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5A78-1B21-4A4C-A571-844FB8C7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4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BEE8-A9A7-45F6-9517-2A440CD6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E80AA-3DFD-4B52-9009-E5BE19AA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BAD0-B429-4970-B624-A419F433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F16-CDE7-4C6E-8FE3-2B2899B39E5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A4B3-15D4-4299-AF7A-8A00CD35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86135-6C63-4366-A969-4F3FA4E0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5A78-1B21-4A4C-A571-844FB8C7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1DAF-1B53-4A13-BE53-2C53422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E92BE-AD7E-4EFB-BEED-8D0CF3D69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C841-CB2A-4C68-BFBE-4F13B20A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F16-CDE7-4C6E-8FE3-2B2899B39E5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0B45-D5B9-417B-AC4F-D0D0D0E4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6149-770E-4788-90BD-65C9327C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5A78-1B21-4A4C-A571-844FB8C7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171A-2796-44FF-81C2-BAF7D7BF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BF16-207A-469B-8ACC-D1E5B9687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263E4-7F58-421C-AC61-554A69F5F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1FBBD-8F8C-4ED6-A74A-01E2E8BE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F16-CDE7-4C6E-8FE3-2B2899B39E5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B2BB-9585-450B-A516-30895874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EEA1F-7D93-41FB-B99D-327975A8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5A78-1B21-4A4C-A571-844FB8C7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516B-B18F-4F89-9C0E-6740849C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29BF9-AB7E-4E6C-8127-29CBC428C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8A623-4105-4DD3-A316-35A0487B9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0EF8B-AB7B-403F-99E3-1C0DB47D1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EEBA3-3FCF-479E-9B32-B1CE76C9E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E9D64-F84E-482C-8319-1CA1E979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F16-CDE7-4C6E-8FE3-2B2899B39E5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F7548-2603-49EB-BCE6-99A01E4C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91849-681F-484C-AED1-136AB77B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5A78-1B21-4A4C-A571-844FB8C7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0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C327-6436-41A5-85CB-92E1AF00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733FE-C844-4348-B3D7-08963DEB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F16-CDE7-4C6E-8FE3-2B2899B39E5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5802F-0AFE-483E-930D-98B21DD8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A81A9-8048-4C73-8DE6-08C77047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5A78-1B21-4A4C-A571-844FB8C7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7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197B7-765F-4FDF-97CC-FD5FFF22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F16-CDE7-4C6E-8FE3-2B2899B39E5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18F0E-1A5E-42AA-BE7A-5AD0DD0F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3A5DC-E649-489B-9E0B-450004CD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5A78-1B21-4A4C-A571-844FB8C7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7170-79AE-4933-98D9-9863CECA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3155-E776-4ED0-8762-ECEDEE12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3C6D8-BF96-4D34-B680-5BF96A206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D48EB-8849-4EC0-A035-86F799B6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F16-CDE7-4C6E-8FE3-2B2899B39E5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F0C24-612F-4197-8642-51E6DBCD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BFE46-1CC2-455D-AF9F-FE7E42B9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5A78-1B21-4A4C-A571-844FB8C7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7AD8-D403-4A8E-804D-2C208070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D2A58-E987-4775-8BF5-1532258B2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AC05B-1284-45AD-B90A-BF1374BF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69958-D8FA-4D6F-9F52-36299BDB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F16-CDE7-4C6E-8FE3-2B2899B39E5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439FB-5835-4A0F-9ECD-A680C294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A85E-022F-4144-81E3-19835E2E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5A78-1B21-4A4C-A571-844FB8C7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8BEFB-92D9-4FCD-9D42-F31A6CAB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D983-16F3-4DCB-800D-1C22EA008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9101-C78E-4EDE-A84D-1F3F245AE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DF16-CDE7-4C6E-8FE3-2B2899B39E5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FD98-7492-436D-9A6C-540C37755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CB982-D68B-4206-928C-FA179946F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5A78-1B21-4A4C-A571-844FB8C7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3A7B3AC-9179-4AAB-A4FA-907ABEDD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60" y="1006381"/>
            <a:ext cx="9106689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C12924-655D-448D-BD01-5CD0894D3BB9}"/>
              </a:ext>
            </a:extLst>
          </p:cNvPr>
          <p:cNvGrpSpPr/>
          <p:nvPr/>
        </p:nvGrpSpPr>
        <p:grpSpPr>
          <a:xfrm>
            <a:off x="1537760" y="1006381"/>
            <a:ext cx="9106689" cy="4922947"/>
            <a:chOff x="1537760" y="1006381"/>
            <a:chExt cx="9106689" cy="492294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23B5B65-EB45-49A2-9EC2-24E7DD417AE1}"/>
                </a:ext>
              </a:extLst>
            </p:cNvPr>
            <p:cNvGrpSpPr/>
            <p:nvPr/>
          </p:nvGrpSpPr>
          <p:grpSpPr>
            <a:xfrm>
              <a:off x="1537760" y="1006381"/>
              <a:ext cx="9106689" cy="4922947"/>
              <a:chOff x="1537760" y="1006381"/>
              <a:chExt cx="9106689" cy="4922947"/>
            </a:xfrm>
          </p:grpSpPr>
          <p:pic>
            <p:nvPicPr>
              <p:cNvPr id="3" name="Picture 2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03A7B3AC-9179-4AAB-A4FA-907ABEDD6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7760" y="1006381"/>
                <a:ext cx="9106689" cy="4922947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DC6F4CC-941F-4EB4-A199-1F0564219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050" y="3824856"/>
                <a:ext cx="1568741" cy="0"/>
              </a:xfrm>
              <a:prstGeom prst="straightConnector1">
                <a:avLst/>
              </a:prstGeom>
              <a:ln w="571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64F4DF56-2C1C-461F-AB4A-0DB02D40367E}"/>
                  </a:ext>
                </a:extLst>
              </p:cNvPr>
              <p:cNvSpPr/>
              <p:nvPr/>
            </p:nvSpPr>
            <p:spPr>
              <a:xfrm rot="16200000">
                <a:off x="4618574" y="3578339"/>
                <a:ext cx="485693" cy="1568740"/>
              </a:xfrm>
              <a:prstGeom prst="leftBrace">
                <a:avLst>
                  <a:gd name="adj1" fmla="val 8333"/>
                  <a:gd name="adj2" fmla="val 48739"/>
                </a:avLst>
              </a:prstGeom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C85A30-C589-4F17-BF9E-DB0CF745CD76}"/>
                </a:ext>
              </a:extLst>
            </p:cNvPr>
            <p:cNvSpPr txBox="1"/>
            <p:nvPr/>
          </p:nvSpPr>
          <p:spPr>
            <a:xfrm>
              <a:off x="4077050" y="4715268"/>
              <a:ext cx="1568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3">
                      <a:lumMod val="50000"/>
                    </a:schemeClr>
                  </a:solidFill>
                </a:rPr>
                <a:t>~4 years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6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B01B01-FBF6-4C62-A72B-2E22A67C9967}"/>
              </a:ext>
            </a:extLst>
          </p:cNvPr>
          <p:cNvGrpSpPr/>
          <p:nvPr/>
        </p:nvGrpSpPr>
        <p:grpSpPr>
          <a:xfrm>
            <a:off x="1537760" y="1006381"/>
            <a:ext cx="9106689" cy="4922947"/>
            <a:chOff x="1537760" y="1006381"/>
            <a:chExt cx="9106689" cy="4922947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03A7B3AC-9179-4AAB-A4FA-907ABEDD6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760" y="1006381"/>
              <a:ext cx="9106689" cy="492294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C6F4CC-941F-4EB4-A199-1F056421949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050" y="3824856"/>
              <a:ext cx="1568741" cy="0"/>
            </a:xfrm>
            <a:prstGeom prst="straightConnector1">
              <a:avLst/>
            </a:prstGeom>
            <a:ln w="571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A345987-F976-4FF7-B2C2-019728D46C82}"/>
                </a:ext>
              </a:extLst>
            </p:cNvPr>
            <p:cNvCxnSpPr>
              <a:cxnSpLocks/>
            </p:cNvCxnSpPr>
            <p:nvPr/>
          </p:nvCxnSpPr>
          <p:spPr>
            <a:xfrm>
              <a:off x="7207542" y="2408514"/>
              <a:ext cx="2716634" cy="0"/>
            </a:xfrm>
            <a:prstGeom prst="straightConnector1">
              <a:avLst/>
            </a:prstGeom>
            <a:ln w="571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4F4DF56-2C1C-461F-AB4A-0DB02D40367E}"/>
                </a:ext>
              </a:extLst>
            </p:cNvPr>
            <p:cNvSpPr/>
            <p:nvPr/>
          </p:nvSpPr>
          <p:spPr>
            <a:xfrm rot="16200000">
              <a:off x="4618574" y="3578339"/>
              <a:ext cx="485693" cy="1568740"/>
            </a:xfrm>
            <a:prstGeom prst="leftBrace">
              <a:avLst>
                <a:gd name="adj1" fmla="val 8333"/>
                <a:gd name="adj2" fmla="val 48739"/>
              </a:avLst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C85A30-C589-4F17-BF9E-DB0CF745CD76}"/>
                </a:ext>
              </a:extLst>
            </p:cNvPr>
            <p:cNvSpPr txBox="1"/>
            <p:nvPr/>
          </p:nvSpPr>
          <p:spPr>
            <a:xfrm>
              <a:off x="4077050" y="4715268"/>
              <a:ext cx="1568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3">
                      <a:lumMod val="50000"/>
                    </a:schemeClr>
                  </a:solidFill>
                </a:rPr>
                <a:t>~4 years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14DCC14B-A668-4CF5-B7CA-BC7806AA7DA2}"/>
                </a:ext>
              </a:extLst>
            </p:cNvPr>
            <p:cNvSpPr/>
            <p:nvPr/>
          </p:nvSpPr>
          <p:spPr>
            <a:xfrm rot="16200000">
              <a:off x="8323013" y="1456513"/>
              <a:ext cx="485693" cy="2716635"/>
            </a:xfrm>
            <a:prstGeom prst="leftBrace">
              <a:avLst>
                <a:gd name="adj1" fmla="val 8333"/>
                <a:gd name="adj2" fmla="val 48739"/>
              </a:avLst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BC1DA0-0E75-442C-97AD-2AD9CC6D86EC}"/>
                </a:ext>
              </a:extLst>
            </p:cNvPr>
            <p:cNvSpPr txBox="1"/>
            <p:nvPr/>
          </p:nvSpPr>
          <p:spPr>
            <a:xfrm>
              <a:off x="7710882" y="3352292"/>
              <a:ext cx="1568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3">
                      <a:lumMod val="50000"/>
                    </a:schemeClr>
                  </a:solidFill>
                </a:rPr>
                <a:t>~7 years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50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Esley Long</dc:creator>
  <cp:lastModifiedBy>Daniel Esley Long</cp:lastModifiedBy>
  <cp:revision>1</cp:revision>
  <dcterms:created xsi:type="dcterms:W3CDTF">2020-01-22T20:34:18Z</dcterms:created>
  <dcterms:modified xsi:type="dcterms:W3CDTF">2020-01-23T01:11:02Z</dcterms:modified>
</cp:coreProperties>
</file>