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BCFF-679F-80CA-F41D-360E9EE6B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6C18D-2304-FFC6-56E3-4C571C4DE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AD621-5DD7-4A5F-E60E-7BF59AE0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0A95F-0ADB-F598-7510-EC2B88E4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D3A0-C12E-1CA1-3FF8-C01F6019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4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3194-783A-7C9C-4FCB-8133EA67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95755-62DE-85AE-2F9A-DECEC19E8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5A37B-1577-3B45-A659-6776F6CE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CC21C-631C-9A10-C2C4-DAAB2DE5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D6CF5-E214-8758-3813-B24D5D23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A77D4-8DBD-7318-423E-6A1E8DBAD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8FA2A-3061-F338-23DB-70AB71323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24F5-EBC2-6DAB-3AE7-4B2E468E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C0734-41F0-0FF1-05B0-28B5EEBB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D3F32-4B04-D78B-A3AC-0BEBFB6B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6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5DAB-5278-E11C-24D8-FAE20ECA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40D03-D8DA-F88D-C12D-073163AE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2F78A-0E92-51DE-01CA-7677A35C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40F90-7CD7-F5F8-62D8-0826F062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FE77-80AE-9A31-EA2E-734CDE4C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0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324E-151F-4252-BB2E-C2764733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47C0C-9E38-3402-4FA8-B191CF51F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A2D6-7517-43A5-89F9-61238572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687C-4307-22EE-4DA7-85412EEA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B0AEC-F378-A1E3-E2BD-CCFC5A33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5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BA82-6371-0DA4-5ACB-DF6DAF85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521BE-6C86-99D2-931A-A76E36667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77940-67AF-0C14-3BCF-3DF64A189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0E3F5-0906-1344-3335-2822DAFB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C7213-95A7-0C26-1316-DB9E3CB5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E14B-32E8-0BCC-6DE7-5E86788F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4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8D36-B00D-A549-D64A-CEA77A79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4099C-7A56-6209-2626-7A6D69D7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5A4BD-B7C7-187D-7323-AABD9ACF3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906DF-AA7B-4771-4AAC-4382E40A8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76B67-7EF8-8D17-7EBC-8DF5273FC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79088-8B3F-E734-A95B-5774569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207CE-2C3E-D8A9-DB65-B2BDDB73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31862-E8FA-E2D8-A337-7ED205C7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2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29F0-4CBD-255D-F993-F99B31BC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02077-486B-8EA7-B442-CFDDA893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5B3E1-2722-9470-39DD-0B549BD6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F0E24-22E3-43AF-9A80-8C9C36B2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6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C77E5-DFA0-E1A8-DAEB-4243129F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64620-D1AE-ABE0-557A-A26A5BC9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DC9C7-124B-6BEB-DA5A-E7BBA7D6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F8AD-50AC-BF5F-35AF-F1557A27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03FF-55BC-2089-FD1B-5E2C5E76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67558-6DBF-E0AC-F1B0-99A42946F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1A0D9-6E17-69A7-B7E3-25EE65E0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188C0-2D7A-1071-261B-C9965090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C6526-B63C-CD13-2127-57F6D2F6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5090-96B4-5EC9-9A91-21C883F93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2CCEF-8EC9-C237-0948-7034C1EC6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A3B57-8305-4CE7-403D-2FAB1EDFF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1380-D5EF-55A1-0385-0F2CF12E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70D6D-A134-ACFA-A4AA-36592343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F0A9E-ABF1-24BB-7CCA-391160C1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2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FBE20-27F2-BDC8-1414-E9BDED36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B1D1C-0AD2-F47F-E9EC-8198EDA00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E273-FDAC-C995-DAC2-EE9D4BCFA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D99D4-2960-8904-FBE9-D74E07189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645C-655C-D087-F396-431E80E64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6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2CE1C-BE4E-0FBC-136D-D2BF765BD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A4CCB-153D-0014-2807-13E4EBEE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Senior Design Project: </a:t>
            </a:r>
            <a:r>
              <a:rPr lang="en-US" sz="4800" dirty="0" err="1">
                <a:solidFill>
                  <a:schemeClr val="bg1"/>
                </a:solidFill>
                <a:ea typeface="+mj-lt"/>
                <a:cs typeface="+mj-lt"/>
              </a:rPr>
              <a:t>SodaShop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68F44-7CA3-6FC7-2EF2-BA227E89F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Justin Kleen, Austin Koenigs, Paul Litherland, Liam O’Malley</a:t>
            </a:r>
            <a:r>
              <a:rPr lang="en-US" sz="2000">
                <a:solidFill>
                  <a:schemeClr val="bg1"/>
                </a:solidFill>
              </a:rPr>
              <a:t>, &amp; Nic </a:t>
            </a:r>
            <a:r>
              <a:rPr lang="en-US" sz="2000" dirty="0" err="1">
                <a:solidFill>
                  <a:schemeClr val="bg1"/>
                </a:solidFill>
              </a:rPr>
              <a:t>Witulski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12/6/24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C2D6A-A395-BE5F-F510-A1D551BE712B}"/>
              </a:ext>
            </a:extLst>
          </p:cNvPr>
          <p:cNvSpPr txBox="1"/>
          <p:nvPr/>
        </p:nvSpPr>
        <p:spPr>
          <a:xfrm>
            <a:off x="3774305" y="6276972"/>
            <a:ext cx="5318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University of Nebraska – Lincoln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Department of Electrical and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395645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B7E4F-989F-F1FC-8654-7109383A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7400">
                <a:solidFill>
                  <a:schemeClr val="bg1"/>
                </a:solidFill>
              </a:rPr>
              <a:t>Overview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3607A-14BD-DAAA-C348-1DF5735B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 Outline of the Project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Background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Specifications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Explanation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Results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Conclusion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1435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90126A9-2E64-E49A-F6A2-FF725764E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2D486-C4AA-47B9-9CA9-FC58B7BA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0431"/>
            <a:ext cx="4724400" cy="1466455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 &amp; Problem to be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5ABC7-FF2B-4379-266F-43E02502A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492080"/>
            <a:ext cx="4724400" cy="301584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Cans of soda and other soda mixing machines do not allow for customer customization and control.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SodaShop</a:t>
            </a:r>
            <a:r>
              <a:rPr lang="en-US" sz="2000" dirty="0">
                <a:solidFill>
                  <a:schemeClr val="bg1"/>
                </a:solidFill>
              </a:rPr>
              <a:t> allows for the ultimate customizability and control of soft drink creation bolstered by seamless automation.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3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DEE7B-F6C7-854D-4686-002D5977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Specifications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696D942-823B-0CC9-BFA7-EE7133F1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2000" dirty="0">
                <a:solidFill>
                  <a:schemeClr val="bg1"/>
                </a:solidFill>
                <a:latin typeface="Aptos (Body)"/>
              </a:rPr>
              <a:t>24 V operating voltage</a:t>
            </a:r>
          </a:p>
          <a:p>
            <a:pPr marL="285750"/>
            <a:r>
              <a:rPr lang="en-US" sz="2000" dirty="0">
                <a:solidFill>
                  <a:schemeClr val="bg1"/>
                </a:solidFill>
                <a:latin typeface="Aptos (Body)"/>
              </a:rPr>
              <a:t>6A rated current draw</a:t>
            </a:r>
          </a:p>
          <a:p>
            <a:pPr marL="285750"/>
            <a:r>
              <a:rPr lang="en-US" sz="2000" dirty="0">
                <a:solidFill>
                  <a:schemeClr val="bg1"/>
                </a:solidFill>
                <a:latin typeface="Aptos (Body)"/>
              </a:rPr>
              <a:t>4 peristaltic pumps</a:t>
            </a:r>
          </a:p>
          <a:p>
            <a:pPr marL="285750"/>
            <a:r>
              <a:rPr lang="en-US" sz="2000" dirty="0">
                <a:solidFill>
                  <a:schemeClr val="bg1"/>
                </a:solidFill>
                <a:latin typeface="Aptos (Body)"/>
              </a:rPr>
              <a:t>1 air pump</a:t>
            </a:r>
          </a:p>
          <a:p>
            <a:pPr marL="285750"/>
            <a:r>
              <a:rPr lang="en-US" sz="2000" dirty="0" err="1">
                <a:solidFill>
                  <a:schemeClr val="bg1"/>
                </a:solidFill>
                <a:latin typeface="Aptos (Body)"/>
              </a:rPr>
              <a:t>Rasberry</a:t>
            </a:r>
            <a:r>
              <a:rPr lang="en-US" sz="2000" dirty="0">
                <a:solidFill>
                  <a:schemeClr val="bg1"/>
                </a:solidFill>
                <a:latin typeface="Aptos (Body)"/>
              </a:rPr>
              <a:t> pi 4B</a:t>
            </a:r>
          </a:p>
          <a:p>
            <a:pPr marL="285750"/>
            <a:r>
              <a:rPr lang="en-US" sz="2000" dirty="0">
                <a:solidFill>
                  <a:schemeClr val="bg1"/>
                </a:solidFill>
                <a:latin typeface="Aptos (Body)"/>
              </a:rPr>
              <a:t>Custom </a:t>
            </a:r>
            <a:r>
              <a:rPr lang="en-US" sz="2000" dirty="0" err="1">
                <a:solidFill>
                  <a:schemeClr val="bg1"/>
                </a:solidFill>
                <a:latin typeface="Aptos (Body)"/>
              </a:rPr>
              <a:t>pcb</a:t>
            </a:r>
            <a:r>
              <a:rPr lang="en-US" sz="2000" dirty="0">
                <a:solidFill>
                  <a:schemeClr val="bg1"/>
                </a:solidFill>
                <a:latin typeface="Aptos (Body)"/>
              </a:rPr>
              <a:t> with rp2040</a:t>
            </a:r>
          </a:p>
          <a:p>
            <a:r>
              <a:rPr lang="en-US" sz="2000" dirty="0">
                <a:solidFill>
                  <a:schemeClr val="bg1"/>
                </a:solidFill>
                <a:latin typeface="Aptos (Body)"/>
              </a:rPr>
              <a:t>2 relay boards with 4 relays each</a:t>
            </a:r>
          </a:p>
          <a:p>
            <a:r>
              <a:rPr lang="en-US" sz="2000" dirty="0">
                <a:solidFill>
                  <a:schemeClr val="bg1"/>
                </a:solidFill>
                <a:latin typeface="Aptos (Body)"/>
              </a:rPr>
              <a:t>7in touchscreen interface</a:t>
            </a:r>
          </a:p>
        </p:txBody>
      </p:sp>
    </p:spTree>
    <p:extLst>
      <p:ext uri="{BB962C8B-B14F-4D97-AF65-F5344CB8AC3E}">
        <p14:creationId xmlns:p14="http://schemas.microsoft.com/office/powerpoint/2010/main" val="99314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27014-0733-2931-27AC-E2034B25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Explanation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3EBEF41-D6A4-4F09-3DC6-80246DA4F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1"/>
            <a:ext cx="4586513" cy="372309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UI Library: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GUIZero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Relays: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Will be controlled by custom </a:t>
            </a:r>
            <a:r>
              <a:rPr lang="en-US" sz="1600" dirty="0" err="1">
                <a:solidFill>
                  <a:schemeClr val="bg1"/>
                </a:solidFill>
              </a:rPr>
              <a:t>pcb</a:t>
            </a:r>
            <a:r>
              <a:rPr lang="en-US" sz="1600" dirty="0">
                <a:solidFill>
                  <a:schemeClr val="bg1"/>
                </a:solidFill>
              </a:rPr>
              <a:t> receiving signals from raspberry pi interface</a:t>
            </a:r>
          </a:p>
          <a:p>
            <a:r>
              <a:rPr lang="en-US" sz="2000">
                <a:solidFill>
                  <a:schemeClr val="bg1"/>
                </a:solidFill>
              </a:rPr>
              <a:t>Food Safety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endParaRPr lang="en-US" sz="1200" b="0" dirty="0">
              <a:solidFill>
                <a:srgbClr val="DAE3E3"/>
              </a:solidFill>
              <a:effectLst/>
              <a:highlight>
                <a:srgbClr val="1F272A"/>
              </a:highlight>
              <a:latin typeface="Consolas" panose="020B0609020204030204" pitchFamily="49" charset="0"/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ircuit board with wires and wires on a table&#10;&#10;Description automatically generated">
            <a:extLst>
              <a:ext uri="{FF2B5EF4-FFF2-40B4-BE49-F238E27FC236}">
                <a16:creationId xmlns:a16="http://schemas.microsoft.com/office/drawing/2014/main" id="{02E647ED-A7D3-5355-8DB3-BDC551B6A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850" y="0"/>
            <a:ext cx="4285950" cy="761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9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holding a plastic bottle&#10;&#10;Description automatically generated">
            <a:extLst>
              <a:ext uri="{FF2B5EF4-FFF2-40B4-BE49-F238E27FC236}">
                <a16:creationId xmlns:a16="http://schemas.microsoft.com/office/drawing/2014/main" id="{FD0D3289-C769-D29D-90DE-68CBE78F6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14" b="-2"/>
          <a:stretch/>
        </p:blipFill>
        <p:spPr>
          <a:xfrm rot="5400000">
            <a:off x="5761577" y="427578"/>
            <a:ext cx="6858000" cy="6002844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E7F78-97FD-1674-4CB0-D55D89F6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81510" cy="1671569"/>
          </a:xfrm>
        </p:spPr>
        <p:txBody>
          <a:bodyPr>
            <a:normAutofit/>
          </a:bodyPr>
          <a:lstStyle/>
          <a:p>
            <a:r>
              <a:rPr lang="en-US" sz="4000"/>
              <a:t>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DCD769-9167-390A-BC6B-B01281867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06650"/>
            <a:ext cx="5181508" cy="3722438"/>
          </a:xfrm>
        </p:spPr>
        <p:txBody>
          <a:bodyPr>
            <a:normAutofit/>
          </a:bodyPr>
          <a:lstStyle/>
          <a:p>
            <a:r>
              <a:rPr lang="en-US" sz="2000" dirty="0"/>
              <a:t>Functional UI</a:t>
            </a:r>
          </a:p>
          <a:p>
            <a:r>
              <a:rPr lang="en-US" sz="2000" dirty="0"/>
              <a:t>Automatic pumping and pouring of drinks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07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F9870-B8A2-D160-6C06-4F6A042C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200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101F4-04F0-A80E-7F6B-E371D3441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57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2E9C3548-ECB2-5224-6386-0090065408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97" t="9091" r="-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D4DE4-FED7-8AB3-1F73-2194E9ED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Conclusion	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81374-5313-DEAE-D905-64A219739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Thank you!!</a:t>
            </a:r>
          </a:p>
          <a:p>
            <a:r>
              <a:rPr lang="en-US" sz="170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9041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178A676669A9498EAC238AC60D29A8" ma:contentTypeVersion="9" ma:contentTypeDescription="Create a new document." ma:contentTypeScope="" ma:versionID="1c62278424b03198750bd27ea227d48f">
  <xsd:schema xmlns:xsd="http://www.w3.org/2001/XMLSchema" xmlns:xs="http://www.w3.org/2001/XMLSchema" xmlns:p="http://schemas.microsoft.com/office/2006/metadata/properties" xmlns:ns3="f1282b91-5388-46db-8fab-ffadcaa2c36d" xmlns:ns4="e401edc5-a556-44aa-8aed-0ea33a0f5c69" targetNamespace="http://schemas.microsoft.com/office/2006/metadata/properties" ma:root="true" ma:fieldsID="71d86969f2d510427b430a803d8f6639" ns3:_="" ns4:_="">
    <xsd:import namespace="f1282b91-5388-46db-8fab-ffadcaa2c36d"/>
    <xsd:import namespace="e401edc5-a556-44aa-8aed-0ea33a0f5c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282b91-5388-46db-8fab-ffadcaa2c3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01edc5-a556-44aa-8aed-0ea33a0f5c6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1282b91-5388-46db-8fab-ffadcaa2c36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7ACF1B-C7DF-48C6-ACD4-F2F5725116F4}">
  <ds:schemaRefs>
    <ds:schemaRef ds:uri="e401edc5-a556-44aa-8aed-0ea33a0f5c69"/>
    <ds:schemaRef ds:uri="f1282b91-5388-46db-8fab-ffadcaa2c3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3A5BB15-680F-42A8-9A8C-44D9BA74F251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f1282b91-5388-46db-8fab-ffadcaa2c36d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e401edc5-a556-44aa-8aed-0ea33a0f5c69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33CAA3D-7D53-458D-8AAC-972984B254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1 Presentation</Template>
  <TotalTime>93</TotalTime>
  <Words>154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(Body)</vt:lpstr>
      <vt:lpstr>Aptos Display</vt:lpstr>
      <vt:lpstr>Arial</vt:lpstr>
      <vt:lpstr>Calibri</vt:lpstr>
      <vt:lpstr>Consolas</vt:lpstr>
      <vt:lpstr>Office Theme</vt:lpstr>
      <vt:lpstr>Senior Design Project: SodaShop</vt:lpstr>
      <vt:lpstr>Overview</vt:lpstr>
      <vt:lpstr>Background &amp; Problem to be Solved</vt:lpstr>
      <vt:lpstr>Specifications</vt:lpstr>
      <vt:lpstr>Explanation</vt:lpstr>
      <vt:lpstr>Summary</vt:lpstr>
      <vt:lpstr>References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Aquarium Food Distributor</dc:title>
  <dc:creator>Liam O'Malley</dc:creator>
  <cp:lastModifiedBy>Liam O'Malley</cp:lastModifiedBy>
  <cp:revision>5</cp:revision>
  <dcterms:created xsi:type="dcterms:W3CDTF">2024-05-02T16:10:57Z</dcterms:created>
  <dcterms:modified xsi:type="dcterms:W3CDTF">2024-12-06T23:42:16Z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0x010100B0178A676669A9498EAC238AC60D29A8</vt:lpwstr>
  </property>
</Properties>
</file>