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</p:sldMasterIdLst>
  <p:notesMasterIdLst>
    <p:notesMasterId r:id="rId13"/>
  </p:notesMasterIdLst>
  <p:sldIdLst>
    <p:sldId id="256" r:id="rId4"/>
    <p:sldId id="257" r:id="rId5"/>
    <p:sldId id="266" r:id="rId6"/>
    <p:sldId id="261" r:id="rId7"/>
    <p:sldId id="258" r:id="rId8"/>
    <p:sldId id="259" r:id="rId9"/>
    <p:sldId id="264" r:id="rId10"/>
    <p:sldId id="265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F05"/>
    <a:srgbClr val="CFCB00"/>
    <a:srgbClr val="BB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5D5E1-F969-481B-99EF-2D425017CF84}" v="468" dt="2024-05-29T09:20:03.898"/>
    <p1510:client id="{60CA0A6C-60D1-C009-5E74-FCE66A1C70D8}" v="586" dt="2024-05-28T19:57:28.196"/>
    <p1510:client id="{8C9547CC-91EE-4CDC-9D6B-F3CA0E2D359E}" v="73" dt="2024-05-29T08:37:33.771"/>
    <p1510:client id="{9D74D563-0994-E941-6FEF-E197248FBB7E}" v="393" dt="2024-05-29T09:42:32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meulen S, Stijn" userId="S::s.vermeulen@st.hanze.nl::38b12c23-7a13-45a2-af19-cb2175e129bd" providerId="AD" clId="Web-{FCFC4121-265F-CF0D-B9E8-885BBACBFC6D}"/>
    <pc:docChg chg="modSld">
      <pc:chgData name="Vermeulen S, Stijn" userId="S::s.vermeulen@st.hanze.nl::38b12c23-7a13-45a2-af19-cb2175e129bd" providerId="AD" clId="Web-{FCFC4121-265F-CF0D-B9E8-885BBACBFC6D}" dt="2024-05-21T13:52:03.574" v="87" actId="20577"/>
      <pc:docMkLst>
        <pc:docMk/>
      </pc:docMkLst>
      <pc:sldChg chg="modSp">
        <pc:chgData name="Vermeulen S, Stijn" userId="S::s.vermeulen@st.hanze.nl::38b12c23-7a13-45a2-af19-cb2175e129bd" providerId="AD" clId="Web-{FCFC4121-265F-CF0D-B9E8-885BBACBFC6D}" dt="2024-05-21T13:03:14.602" v="5" actId="20577"/>
        <pc:sldMkLst>
          <pc:docMk/>
          <pc:sldMk cId="3351439039" sldId="256"/>
        </pc:sldMkLst>
        <pc:spChg chg="mod">
          <ac:chgData name="Vermeulen S, Stijn" userId="S::s.vermeulen@st.hanze.nl::38b12c23-7a13-45a2-af19-cb2175e129bd" providerId="AD" clId="Web-{FCFC4121-265F-CF0D-B9E8-885BBACBFC6D}" dt="2024-05-21T13:03:06.180" v="1" actId="20577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Vermeulen S, Stijn" userId="S::s.vermeulen@st.hanze.nl::38b12c23-7a13-45a2-af19-cb2175e129bd" providerId="AD" clId="Web-{FCFC4121-265F-CF0D-B9E8-885BBACBFC6D}" dt="2024-05-21T13:03:14.602" v="5" actId="20577"/>
          <ac:spMkLst>
            <pc:docMk/>
            <pc:sldMk cId="3351439039" sldId="256"/>
            <ac:spMk id="3" creationId="{00000000-0000-0000-0000-000000000000}"/>
          </ac:spMkLst>
        </pc:spChg>
      </pc:sldChg>
      <pc:sldChg chg="modSp">
        <pc:chgData name="Vermeulen S, Stijn" userId="S::s.vermeulen@st.hanze.nl::38b12c23-7a13-45a2-af19-cb2175e129bd" providerId="AD" clId="Web-{FCFC4121-265F-CF0D-B9E8-885BBACBFC6D}" dt="2024-05-21T13:04:29.870" v="6" actId="20577"/>
        <pc:sldMkLst>
          <pc:docMk/>
          <pc:sldMk cId="1626731741" sldId="258"/>
        </pc:sldMkLst>
        <pc:spChg chg="mod">
          <ac:chgData name="Vermeulen S, Stijn" userId="S::s.vermeulen@st.hanze.nl::38b12c23-7a13-45a2-af19-cb2175e129bd" providerId="AD" clId="Web-{FCFC4121-265F-CF0D-B9E8-885BBACBFC6D}" dt="2024-05-21T13:04:29.870" v="6" actId="20577"/>
          <ac:spMkLst>
            <pc:docMk/>
            <pc:sldMk cId="1626731741" sldId="258"/>
            <ac:spMk id="2" creationId="{F858FAF8-DA44-7761-EA47-4A94BABD0B02}"/>
          </ac:spMkLst>
        </pc:spChg>
      </pc:sldChg>
      <pc:sldChg chg="modSp">
        <pc:chgData name="Vermeulen S, Stijn" userId="S::s.vermeulen@st.hanze.nl::38b12c23-7a13-45a2-af19-cb2175e129bd" providerId="AD" clId="Web-{FCFC4121-265F-CF0D-B9E8-885BBACBFC6D}" dt="2024-05-21T13:16:32.519" v="46" actId="20577"/>
        <pc:sldMkLst>
          <pc:docMk/>
          <pc:sldMk cId="2113230837" sldId="259"/>
        </pc:sldMkLst>
        <pc:spChg chg="mod">
          <ac:chgData name="Vermeulen S, Stijn" userId="S::s.vermeulen@st.hanze.nl::38b12c23-7a13-45a2-af19-cb2175e129bd" providerId="AD" clId="Web-{FCFC4121-265F-CF0D-B9E8-885BBACBFC6D}" dt="2024-05-21T13:13:41.576" v="26" actId="20577"/>
          <ac:spMkLst>
            <pc:docMk/>
            <pc:sldMk cId="2113230837" sldId="259"/>
            <ac:spMk id="2" creationId="{6EDF38C5-CA31-8516-9D5A-F11F63D6892E}"/>
          </ac:spMkLst>
        </pc:spChg>
        <pc:spChg chg="mod">
          <ac:chgData name="Vermeulen S, Stijn" userId="S::s.vermeulen@st.hanze.nl::38b12c23-7a13-45a2-af19-cb2175e129bd" providerId="AD" clId="Web-{FCFC4121-265F-CF0D-B9E8-885BBACBFC6D}" dt="2024-05-21T13:16:32.519" v="46" actId="20577"/>
          <ac:spMkLst>
            <pc:docMk/>
            <pc:sldMk cId="2113230837" sldId="259"/>
            <ac:spMk id="3" creationId="{F01E82C1-7C9B-9840-124D-2D932C5AC65B}"/>
          </ac:spMkLst>
        </pc:spChg>
      </pc:sldChg>
      <pc:sldChg chg="modSp">
        <pc:chgData name="Vermeulen S, Stijn" userId="S::s.vermeulen@st.hanze.nl::38b12c23-7a13-45a2-af19-cb2175e129bd" providerId="AD" clId="Web-{FCFC4121-265F-CF0D-B9E8-885BBACBFC6D}" dt="2024-05-21T13:52:03.574" v="87" actId="20577"/>
        <pc:sldMkLst>
          <pc:docMk/>
          <pc:sldMk cId="2834509851" sldId="260"/>
        </pc:sldMkLst>
        <pc:spChg chg="mod">
          <ac:chgData name="Vermeulen S, Stijn" userId="S::s.vermeulen@st.hanze.nl::38b12c23-7a13-45a2-af19-cb2175e129bd" providerId="AD" clId="Web-{FCFC4121-265F-CF0D-B9E8-885BBACBFC6D}" dt="2024-05-21T13:52:03.574" v="87" actId="20577"/>
          <ac:spMkLst>
            <pc:docMk/>
            <pc:sldMk cId="2834509851" sldId="260"/>
            <ac:spMk id="3" creationId="{C70E7DE4-04AD-C494-24A6-EFCE231E4D8E}"/>
          </ac:spMkLst>
        </pc:spChg>
      </pc:sldChg>
    </pc:docChg>
  </pc:docChgLst>
  <pc:docChgLst>
    <pc:chgData name="Vermeulen S, Stijn" userId="S::s.vermeulen@st.hanze.nl::38b12c23-7a13-45a2-af19-cb2175e129bd" providerId="AD" clId="Web-{C192DB5F-D133-B26B-CFA4-42828DC35E5B}"/>
    <pc:docChg chg="modSld">
      <pc:chgData name="Vermeulen S, Stijn" userId="S::s.vermeulen@st.hanze.nl::38b12c23-7a13-45a2-af19-cb2175e129bd" providerId="AD" clId="Web-{C192DB5F-D133-B26B-CFA4-42828DC35E5B}" dt="2024-05-22T08:32:42.370" v="66" actId="20577"/>
      <pc:docMkLst>
        <pc:docMk/>
      </pc:docMkLst>
      <pc:sldChg chg="addSp delSp modSp">
        <pc:chgData name="Vermeulen S, Stijn" userId="S::s.vermeulen@st.hanze.nl::38b12c23-7a13-45a2-af19-cb2175e129bd" providerId="AD" clId="Web-{C192DB5F-D133-B26B-CFA4-42828DC35E5B}" dt="2024-05-22T08:28:53.253" v="65" actId="1076"/>
        <pc:sldMkLst>
          <pc:docMk/>
          <pc:sldMk cId="2113230837" sldId="259"/>
        </pc:sldMkLst>
        <pc:spChg chg="mod">
          <ac:chgData name="Vermeulen S, Stijn" userId="S::s.vermeulen@st.hanze.nl::38b12c23-7a13-45a2-af19-cb2175e129bd" providerId="AD" clId="Web-{C192DB5F-D133-B26B-CFA4-42828DC35E5B}" dt="2024-05-22T08:23:11.603" v="26" actId="20577"/>
          <ac:spMkLst>
            <pc:docMk/>
            <pc:sldMk cId="2113230837" sldId="259"/>
            <ac:spMk id="3" creationId="{F01E82C1-7C9B-9840-124D-2D932C5AC65B}"/>
          </ac:spMkLst>
        </pc:spChg>
        <pc:picChg chg="add mod">
          <ac:chgData name="Vermeulen S, Stijn" userId="S::s.vermeulen@st.hanze.nl::38b12c23-7a13-45a2-af19-cb2175e129bd" providerId="AD" clId="Web-{C192DB5F-D133-B26B-CFA4-42828DC35E5B}" dt="2024-05-22T08:25:49.217" v="61" actId="14100"/>
          <ac:picMkLst>
            <pc:docMk/>
            <pc:sldMk cId="2113230837" sldId="259"/>
            <ac:picMk id="4" creationId="{E0D6CA55-1115-34F5-BBCF-557087BF0A62}"/>
          </ac:picMkLst>
        </pc:picChg>
        <pc:picChg chg="add del mod">
          <ac:chgData name="Vermeulen S, Stijn" userId="S::s.vermeulen@st.hanze.nl::38b12c23-7a13-45a2-af19-cb2175e129bd" providerId="AD" clId="Web-{C192DB5F-D133-B26B-CFA4-42828DC35E5B}" dt="2024-05-22T08:24:50.777" v="49"/>
          <ac:picMkLst>
            <pc:docMk/>
            <pc:sldMk cId="2113230837" sldId="259"/>
            <ac:picMk id="5" creationId="{BF614639-D74B-ABF3-337B-413D9BBB29F5}"/>
          </ac:picMkLst>
        </pc:picChg>
        <pc:picChg chg="add mod">
          <ac:chgData name="Vermeulen S, Stijn" userId="S::s.vermeulen@st.hanze.nl::38b12c23-7a13-45a2-af19-cb2175e129bd" providerId="AD" clId="Web-{C192DB5F-D133-B26B-CFA4-42828DC35E5B}" dt="2024-05-22T08:25:37.779" v="60" actId="1076"/>
          <ac:picMkLst>
            <pc:docMk/>
            <pc:sldMk cId="2113230837" sldId="259"/>
            <ac:picMk id="6" creationId="{824F76A9-0CC3-E34E-6207-6880E1C20BF4}"/>
          </ac:picMkLst>
        </pc:picChg>
        <pc:picChg chg="add mod">
          <ac:chgData name="Vermeulen S, Stijn" userId="S::s.vermeulen@st.hanze.nl::38b12c23-7a13-45a2-af19-cb2175e129bd" providerId="AD" clId="Web-{C192DB5F-D133-B26B-CFA4-42828DC35E5B}" dt="2024-05-22T08:28:53.253" v="65" actId="1076"/>
          <ac:picMkLst>
            <pc:docMk/>
            <pc:sldMk cId="2113230837" sldId="259"/>
            <ac:picMk id="7" creationId="{24AE8AC1-DAFD-24F7-4D5B-1E0D89D76B9C}"/>
          </ac:picMkLst>
        </pc:picChg>
      </pc:sldChg>
      <pc:sldChg chg="modSp">
        <pc:chgData name="Vermeulen S, Stijn" userId="S::s.vermeulen@st.hanze.nl::38b12c23-7a13-45a2-af19-cb2175e129bd" providerId="AD" clId="Web-{C192DB5F-D133-B26B-CFA4-42828DC35E5B}" dt="2024-05-22T08:32:42.370" v="66" actId="20577"/>
        <pc:sldMkLst>
          <pc:docMk/>
          <pc:sldMk cId="2834509851" sldId="260"/>
        </pc:sldMkLst>
        <pc:spChg chg="mod">
          <ac:chgData name="Vermeulen S, Stijn" userId="S::s.vermeulen@st.hanze.nl::38b12c23-7a13-45a2-af19-cb2175e129bd" providerId="AD" clId="Web-{C192DB5F-D133-B26B-CFA4-42828DC35E5B}" dt="2024-05-22T08:32:42.370" v="66" actId="20577"/>
          <ac:spMkLst>
            <pc:docMk/>
            <pc:sldMk cId="2834509851" sldId="260"/>
            <ac:spMk id="3" creationId="{C70E7DE4-04AD-C494-24A6-EFCE231E4D8E}"/>
          </ac:spMkLst>
        </pc:spChg>
      </pc:sldChg>
    </pc:docChg>
  </pc:docChgLst>
  <pc:docChgLst>
    <pc:chgData name="Vermeulen S, Stijn" userId="S::s.vermeulen@st.hanze.nl::38b12c23-7a13-45a2-af19-cb2175e129bd" providerId="AD" clId="Web-{9D74D563-0994-E941-6FEF-E197248FBB7E}"/>
    <pc:docChg chg="delSld modSld">
      <pc:chgData name="Vermeulen S, Stijn" userId="S::s.vermeulen@st.hanze.nl::38b12c23-7a13-45a2-af19-cb2175e129bd" providerId="AD" clId="Web-{9D74D563-0994-E941-6FEF-E197248FBB7E}" dt="2024-05-29T09:42:32.580" v="374" actId="1076"/>
      <pc:docMkLst>
        <pc:docMk/>
      </pc:docMkLst>
      <pc:sldChg chg="addSp delSp modSp">
        <pc:chgData name="Vermeulen S, Stijn" userId="S::s.vermeulen@st.hanze.nl::38b12c23-7a13-45a2-af19-cb2175e129bd" providerId="AD" clId="Web-{9D74D563-0994-E941-6FEF-E197248FBB7E}" dt="2024-05-29T07:40:42.330" v="105"/>
        <pc:sldMkLst>
          <pc:docMk/>
          <pc:sldMk cId="3351439039" sldId="256"/>
        </pc:sldMkLst>
        <pc:spChg chg="add del mod">
          <ac:chgData name="Vermeulen S, Stijn" userId="S::s.vermeulen@st.hanze.nl::38b12c23-7a13-45a2-af19-cb2175e129bd" providerId="AD" clId="Web-{9D74D563-0994-E941-6FEF-E197248FBB7E}" dt="2024-05-29T07:40:42.330" v="105"/>
          <ac:spMkLst>
            <pc:docMk/>
            <pc:sldMk cId="3351439039" sldId="256"/>
            <ac:spMk id="4" creationId="{DBC060F6-5CDE-6B15-948A-83667B6A1527}"/>
          </ac:spMkLst>
        </pc:spChg>
      </pc:sldChg>
      <pc:sldChg chg="modSp">
        <pc:chgData name="Vermeulen S, Stijn" userId="S::s.vermeulen@st.hanze.nl::38b12c23-7a13-45a2-af19-cb2175e129bd" providerId="AD" clId="Web-{9D74D563-0994-E941-6FEF-E197248FBB7E}" dt="2024-05-29T07:01:31.704" v="103" actId="20577"/>
        <pc:sldMkLst>
          <pc:docMk/>
          <pc:sldMk cId="3580392469" sldId="257"/>
        </pc:sldMkLst>
        <pc:spChg chg="mod">
          <ac:chgData name="Vermeulen S, Stijn" userId="S::s.vermeulen@st.hanze.nl::38b12c23-7a13-45a2-af19-cb2175e129bd" providerId="AD" clId="Web-{9D74D563-0994-E941-6FEF-E197248FBB7E}" dt="2024-05-29T07:01:31.704" v="103" actId="20577"/>
          <ac:spMkLst>
            <pc:docMk/>
            <pc:sldMk cId="3580392469" sldId="257"/>
            <ac:spMk id="3" creationId="{714784AB-4C0A-6712-F037-0BE425C78FDC}"/>
          </ac:spMkLst>
        </pc:spChg>
      </pc:sldChg>
      <pc:sldChg chg="addSp delSp modSp">
        <pc:chgData name="Vermeulen S, Stijn" userId="S::s.vermeulen@st.hanze.nl::38b12c23-7a13-45a2-af19-cb2175e129bd" providerId="AD" clId="Web-{9D74D563-0994-E941-6FEF-E197248FBB7E}" dt="2024-05-29T08:09:39.468" v="220" actId="14100"/>
        <pc:sldMkLst>
          <pc:docMk/>
          <pc:sldMk cId="1626731741" sldId="258"/>
        </pc:sldMkLst>
        <pc:spChg chg="mod">
          <ac:chgData name="Vermeulen S, Stijn" userId="S::s.vermeulen@st.hanze.nl::38b12c23-7a13-45a2-af19-cb2175e129bd" providerId="AD" clId="Web-{9D74D563-0994-E941-6FEF-E197248FBB7E}" dt="2024-05-29T08:08:13.631" v="182" actId="20577"/>
          <ac:spMkLst>
            <pc:docMk/>
            <pc:sldMk cId="1626731741" sldId="258"/>
            <ac:spMk id="3" creationId="{76727663-4C1C-CCBF-06A9-95464FECCA80}"/>
          </ac:spMkLst>
        </pc:spChg>
        <pc:picChg chg="add del mod">
          <ac:chgData name="Vermeulen S, Stijn" userId="S::s.vermeulen@st.hanze.nl::38b12c23-7a13-45a2-af19-cb2175e129bd" providerId="AD" clId="Web-{9D74D563-0994-E941-6FEF-E197248FBB7E}" dt="2024-05-29T08:08:51.915" v="197"/>
          <ac:picMkLst>
            <pc:docMk/>
            <pc:sldMk cId="1626731741" sldId="258"/>
            <ac:picMk id="4" creationId="{AEC73BDD-5778-A3AE-8C72-D124BF12EB33}"/>
          </ac:picMkLst>
        </pc:picChg>
        <pc:picChg chg="mod">
          <ac:chgData name="Vermeulen S, Stijn" userId="S::s.vermeulen@st.hanze.nl::38b12c23-7a13-45a2-af19-cb2175e129bd" providerId="AD" clId="Web-{9D74D563-0994-E941-6FEF-E197248FBB7E}" dt="2024-05-29T08:09:24.933" v="214" actId="1076"/>
          <ac:picMkLst>
            <pc:docMk/>
            <pc:sldMk cId="1626731741" sldId="258"/>
            <ac:picMk id="5" creationId="{99655338-A721-0380-B843-77C94F4AD878}"/>
          </ac:picMkLst>
        </pc:picChg>
        <pc:picChg chg="add mod">
          <ac:chgData name="Vermeulen S, Stijn" userId="S::s.vermeulen@st.hanze.nl::38b12c23-7a13-45a2-af19-cb2175e129bd" providerId="AD" clId="Web-{9D74D563-0994-E941-6FEF-E197248FBB7E}" dt="2024-05-29T08:09:39.468" v="220" actId="14100"/>
          <ac:picMkLst>
            <pc:docMk/>
            <pc:sldMk cId="1626731741" sldId="258"/>
            <ac:picMk id="7" creationId="{0B530E1A-E966-7103-FC25-7067BDD1CDC1}"/>
          </ac:picMkLst>
        </pc:picChg>
        <pc:picChg chg="add mod">
          <ac:chgData name="Vermeulen S, Stijn" userId="S::s.vermeulen@st.hanze.nl::38b12c23-7a13-45a2-af19-cb2175e129bd" providerId="AD" clId="Web-{9D74D563-0994-E941-6FEF-E197248FBB7E}" dt="2024-05-29T08:09:27.386" v="215" actId="1076"/>
          <ac:picMkLst>
            <pc:docMk/>
            <pc:sldMk cId="1626731741" sldId="258"/>
            <ac:picMk id="9" creationId="{0BF706DF-A414-25F5-DD47-B84859980BEC}"/>
          </ac:picMkLst>
        </pc:picChg>
      </pc:sldChg>
      <pc:sldChg chg="modSp">
        <pc:chgData name="Vermeulen S, Stijn" userId="S::s.vermeulen@st.hanze.nl::38b12c23-7a13-45a2-af19-cb2175e129bd" providerId="AD" clId="Web-{9D74D563-0994-E941-6FEF-E197248FBB7E}" dt="2024-05-29T08:07:25.831" v="170" actId="20577"/>
        <pc:sldMkLst>
          <pc:docMk/>
          <pc:sldMk cId="2113230837" sldId="259"/>
        </pc:sldMkLst>
        <pc:spChg chg="mod">
          <ac:chgData name="Vermeulen S, Stijn" userId="S::s.vermeulen@st.hanze.nl::38b12c23-7a13-45a2-af19-cb2175e129bd" providerId="AD" clId="Web-{9D74D563-0994-E941-6FEF-E197248FBB7E}" dt="2024-05-29T08:07:25.831" v="170" actId="20577"/>
          <ac:spMkLst>
            <pc:docMk/>
            <pc:sldMk cId="2113230837" sldId="259"/>
            <ac:spMk id="3" creationId="{F01E82C1-7C9B-9840-124D-2D932C5AC65B}"/>
          </ac:spMkLst>
        </pc:spChg>
      </pc:sldChg>
      <pc:sldChg chg="addSp modSp">
        <pc:chgData name="Vermeulen S, Stijn" userId="S::s.vermeulen@st.hanze.nl::38b12c23-7a13-45a2-af19-cb2175e129bd" providerId="AD" clId="Web-{9D74D563-0994-E941-6FEF-E197248FBB7E}" dt="2024-05-29T09:12:01.774" v="360" actId="1076"/>
        <pc:sldMkLst>
          <pc:docMk/>
          <pc:sldMk cId="3040246499" sldId="261"/>
        </pc:sldMkLst>
        <pc:spChg chg="mod">
          <ac:chgData name="Vermeulen S, Stijn" userId="S::s.vermeulen@st.hanze.nl::38b12c23-7a13-45a2-af19-cb2175e129bd" providerId="AD" clId="Web-{9D74D563-0994-E941-6FEF-E197248FBB7E}" dt="2024-05-29T08:20:49.121" v="246" actId="20577"/>
          <ac:spMkLst>
            <pc:docMk/>
            <pc:sldMk cId="3040246499" sldId="261"/>
            <ac:spMk id="3" creationId="{4974037E-680D-7680-5E3A-73C9CDAE1B8C}"/>
          </ac:spMkLst>
        </pc:spChg>
        <pc:picChg chg="mod">
          <ac:chgData name="Vermeulen S, Stijn" userId="S::s.vermeulen@st.hanze.nl::38b12c23-7a13-45a2-af19-cb2175e129bd" providerId="AD" clId="Web-{9D74D563-0994-E941-6FEF-E197248FBB7E}" dt="2024-05-29T09:11:51.679" v="358" actId="1076"/>
          <ac:picMkLst>
            <pc:docMk/>
            <pc:sldMk cId="3040246499" sldId="261"/>
            <ac:picMk id="6" creationId="{1EA3CCAD-949A-3737-93D2-48C6499F4B75}"/>
          </ac:picMkLst>
        </pc:picChg>
        <pc:picChg chg="mod">
          <ac:chgData name="Vermeulen S, Stijn" userId="S::s.vermeulen@st.hanze.nl::38b12c23-7a13-45a2-af19-cb2175e129bd" providerId="AD" clId="Web-{9D74D563-0994-E941-6FEF-E197248FBB7E}" dt="2024-05-29T09:11:49.820" v="357" actId="1076"/>
          <ac:picMkLst>
            <pc:docMk/>
            <pc:sldMk cId="3040246499" sldId="261"/>
            <ac:picMk id="7" creationId="{58D153B8-E607-69E6-8793-762AFA54D563}"/>
          </ac:picMkLst>
        </pc:picChg>
        <pc:picChg chg="add mod">
          <ac:chgData name="Vermeulen S, Stijn" userId="S::s.vermeulen@st.hanze.nl::38b12c23-7a13-45a2-af19-cb2175e129bd" providerId="AD" clId="Web-{9D74D563-0994-E941-6FEF-E197248FBB7E}" dt="2024-05-29T09:12:01.774" v="360" actId="1076"/>
          <ac:picMkLst>
            <pc:docMk/>
            <pc:sldMk cId="3040246499" sldId="261"/>
            <ac:picMk id="8" creationId="{631B40D4-677A-D10E-207E-F57347376430}"/>
          </ac:picMkLst>
        </pc:picChg>
      </pc:sldChg>
      <pc:sldChg chg="modSp">
        <pc:chgData name="Vermeulen S, Stijn" userId="S::s.vermeulen@st.hanze.nl::38b12c23-7a13-45a2-af19-cb2175e129bd" providerId="AD" clId="Web-{9D74D563-0994-E941-6FEF-E197248FBB7E}" dt="2024-05-29T08:45:58.867" v="320" actId="20577"/>
        <pc:sldMkLst>
          <pc:docMk/>
          <pc:sldMk cId="4215654832" sldId="262"/>
        </pc:sldMkLst>
        <pc:spChg chg="mod">
          <ac:chgData name="Vermeulen S, Stijn" userId="S::s.vermeulen@st.hanze.nl::38b12c23-7a13-45a2-af19-cb2175e129bd" providerId="AD" clId="Web-{9D74D563-0994-E941-6FEF-E197248FBB7E}" dt="2024-05-29T08:22:16.752" v="249" actId="20577"/>
          <ac:spMkLst>
            <pc:docMk/>
            <pc:sldMk cId="4215654832" sldId="262"/>
            <ac:spMk id="2" creationId="{4D31CACE-4D10-E9D0-4A1F-673302A896EA}"/>
          </ac:spMkLst>
        </pc:spChg>
        <pc:spChg chg="mod">
          <ac:chgData name="Vermeulen S, Stijn" userId="S::s.vermeulen@st.hanze.nl::38b12c23-7a13-45a2-af19-cb2175e129bd" providerId="AD" clId="Web-{9D74D563-0994-E941-6FEF-E197248FBB7E}" dt="2024-05-29T08:45:58.867" v="320" actId="20577"/>
          <ac:spMkLst>
            <pc:docMk/>
            <pc:sldMk cId="4215654832" sldId="262"/>
            <ac:spMk id="3" creationId="{16B12738-5849-1DE5-B20B-D63BE96A1E38}"/>
          </ac:spMkLst>
        </pc:spChg>
      </pc:sldChg>
      <pc:sldChg chg="addSp delSp modSp del">
        <pc:chgData name="Vermeulen S, Stijn" userId="S::s.vermeulen@st.hanze.nl::38b12c23-7a13-45a2-af19-cb2175e129bd" providerId="AD" clId="Web-{9D74D563-0994-E941-6FEF-E197248FBB7E}" dt="2024-05-29T08:09:44.481" v="221"/>
        <pc:sldMkLst>
          <pc:docMk/>
          <pc:sldMk cId="191855015" sldId="263"/>
        </pc:sldMkLst>
        <pc:spChg chg="del mod">
          <ac:chgData name="Vermeulen S, Stijn" userId="S::s.vermeulen@st.hanze.nl::38b12c23-7a13-45a2-af19-cb2175e129bd" providerId="AD" clId="Web-{9D74D563-0994-E941-6FEF-E197248FBB7E}" dt="2024-05-29T08:08:29.039" v="186"/>
          <ac:spMkLst>
            <pc:docMk/>
            <pc:sldMk cId="191855015" sldId="263"/>
            <ac:spMk id="3" creationId="{4974037E-680D-7680-5E3A-73C9CDAE1B8C}"/>
          </ac:spMkLst>
        </pc:spChg>
        <pc:spChg chg="add del mod">
          <ac:chgData name="Vermeulen S, Stijn" userId="S::s.vermeulen@st.hanze.nl::38b12c23-7a13-45a2-af19-cb2175e129bd" providerId="AD" clId="Web-{9D74D563-0994-E941-6FEF-E197248FBB7E}" dt="2024-05-29T08:08:34.289" v="187"/>
          <ac:spMkLst>
            <pc:docMk/>
            <pc:sldMk cId="191855015" sldId="263"/>
            <ac:spMk id="7" creationId="{901E6054-8260-A8D2-3048-2A3AB1977314}"/>
          </ac:spMkLst>
        </pc:spChg>
        <pc:picChg chg="add del mod">
          <ac:chgData name="Vermeulen S, Stijn" userId="S::s.vermeulen@st.hanze.nl::38b12c23-7a13-45a2-af19-cb2175e129bd" providerId="AD" clId="Web-{9D74D563-0994-E941-6FEF-E197248FBB7E}" dt="2024-05-29T08:09:01.759" v="205" actId="1076"/>
          <ac:picMkLst>
            <pc:docMk/>
            <pc:sldMk cId="191855015" sldId="263"/>
            <ac:picMk id="4" creationId="{209C5BB9-A32A-FC15-B31E-D90234F9B4E1}"/>
          </ac:picMkLst>
        </pc:picChg>
        <pc:picChg chg="add del mod">
          <ac:chgData name="Vermeulen S, Stijn" userId="S::s.vermeulen@st.hanze.nl::38b12c23-7a13-45a2-af19-cb2175e129bd" providerId="AD" clId="Web-{9D74D563-0994-E941-6FEF-E197248FBB7E}" dt="2024-05-29T08:09:00.994" v="204" actId="1076"/>
          <ac:picMkLst>
            <pc:docMk/>
            <pc:sldMk cId="191855015" sldId="263"/>
            <ac:picMk id="5" creationId="{70567446-83C7-480C-7B2F-809E5230E0E5}"/>
          </ac:picMkLst>
        </pc:picChg>
      </pc:sldChg>
      <pc:sldChg chg="addSp delSp modSp">
        <pc:chgData name="Vermeulen S, Stijn" userId="S::s.vermeulen@st.hanze.nl::38b12c23-7a13-45a2-af19-cb2175e129bd" providerId="AD" clId="Web-{9D74D563-0994-E941-6FEF-E197248FBB7E}" dt="2024-05-29T06:55:15.082" v="61" actId="1076"/>
        <pc:sldMkLst>
          <pc:docMk/>
          <pc:sldMk cId="1346319903" sldId="264"/>
        </pc:sldMkLst>
        <pc:spChg chg="mod">
          <ac:chgData name="Vermeulen S, Stijn" userId="S::s.vermeulen@st.hanze.nl::38b12c23-7a13-45a2-af19-cb2175e129bd" providerId="AD" clId="Web-{9D74D563-0994-E941-6FEF-E197248FBB7E}" dt="2024-05-29T06:55:13.301" v="60" actId="1076"/>
          <ac:spMkLst>
            <pc:docMk/>
            <pc:sldMk cId="1346319903" sldId="264"/>
            <ac:spMk id="2" creationId="{6945BFB5-34FA-F121-5DA7-BC3EDC976794}"/>
          </ac:spMkLst>
        </pc:spChg>
        <pc:picChg chg="add del mod">
          <ac:chgData name="Vermeulen S, Stijn" userId="S::s.vermeulen@st.hanze.nl::38b12c23-7a13-45a2-af19-cb2175e129bd" providerId="AD" clId="Web-{9D74D563-0994-E941-6FEF-E197248FBB7E}" dt="2024-05-29T06:51:32.434" v="46"/>
          <ac:picMkLst>
            <pc:docMk/>
            <pc:sldMk cId="1346319903" sldId="264"/>
            <ac:picMk id="3" creationId="{3E480411-F32B-0A5A-26FC-0D9E3968D6A4}"/>
          </ac:picMkLst>
        </pc:picChg>
        <pc:picChg chg="add del mod">
          <ac:chgData name="Vermeulen S, Stijn" userId="S::s.vermeulen@st.hanze.nl::38b12c23-7a13-45a2-af19-cb2175e129bd" providerId="AD" clId="Web-{9D74D563-0994-E941-6FEF-E197248FBB7E}" dt="2024-05-29T06:55:02.972" v="56"/>
          <ac:picMkLst>
            <pc:docMk/>
            <pc:sldMk cId="1346319903" sldId="264"/>
            <ac:picMk id="4" creationId="{0C42DD77-C3DC-F00F-1FA5-9561653BB6A1}"/>
          </ac:picMkLst>
        </pc:picChg>
        <pc:picChg chg="del mod">
          <ac:chgData name="Vermeulen S, Stijn" userId="S::s.vermeulen@st.hanze.nl::38b12c23-7a13-45a2-af19-cb2175e129bd" providerId="AD" clId="Web-{9D74D563-0994-E941-6FEF-E197248FBB7E}" dt="2024-05-29T06:54:55.159" v="52"/>
          <ac:picMkLst>
            <pc:docMk/>
            <pc:sldMk cId="1346319903" sldId="264"/>
            <ac:picMk id="5" creationId="{CEE62A99-5F5B-D559-E991-07FD2AA9D2D3}"/>
          </ac:picMkLst>
        </pc:picChg>
        <pc:picChg chg="add mod">
          <ac:chgData name="Vermeulen S, Stijn" userId="S::s.vermeulen@st.hanze.nl::38b12c23-7a13-45a2-af19-cb2175e129bd" providerId="AD" clId="Web-{9D74D563-0994-E941-6FEF-E197248FBB7E}" dt="2024-05-29T06:55:15.082" v="61" actId="1076"/>
          <ac:picMkLst>
            <pc:docMk/>
            <pc:sldMk cId="1346319903" sldId="264"/>
            <ac:picMk id="6" creationId="{B5F58AC8-2319-432B-49C2-4A01184D9409}"/>
          </ac:picMkLst>
        </pc:picChg>
      </pc:sldChg>
      <pc:sldChg chg="addSp delSp modSp">
        <pc:chgData name="Vermeulen S, Stijn" userId="S::s.vermeulen@st.hanze.nl::38b12c23-7a13-45a2-af19-cb2175e129bd" providerId="AD" clId="Web-{9D74D563-0994-E941-6FEF-E197248FBB7E}" dt="2024-05-29T09:42:32.580" v="374" actId="1076"/>
        <pc:sldMkLst>
          <pc:docMk/>
          <pc:sldMk cId="2591444247" sldId="265"/>
        </pc:sldMkLst>
        <pc:picChg chg="add del mod">
          <ac:chgData name="Vermeulen S, Stijn" userId="S::s.vermeulen@st.hanze.nl::38b12c23-7a13-45a2-af19-cb2175e129bd" providerId="AD" clId="Web-{9D74D563-0994-E941-6FEF-E197248FBB7E}" dt="2024-05-29T09:41:24.875" v="369"/>
          <ac:picMkLst>
            <pc:docMk/>
            <pc:sldMk cId="2591444247" sldId="265"/>
            <ac:picMk id="3" creationId="{FA786101-05B2-4837-436A-63AC5C4405CB}"/>
          </ac:picMkLst>
        </pc:picChg>
        <pc:picChg chg="del mod">
          <ac:chgData name="Vermeulen S, Stijn" userId="S::s.vermeulen@st.hanze.nl::38b12c23-7a13-45a2-af19-cb2175e129bd" providerId="AD" clId="Web-{9D74D563-0994-E941-6FEF-E197248FBB7E}" dt="2024-05-29T09:41:13.406" v="368"/>
          <ac:picMkLst>
            <pc:docMk/>
            <pc:sldMk cId="2591444247" sldId="265"/>
            <ac:picMk id="5" creationId="{ED99ABC4-BFAB-86A7-ED9D-07BD993D27FA}"/>
          </ac:picMkLst>
        </pc:picChg>
        <pc:picChg chg="add mod">
          <ac:chgData name="Vermeulen S, Stijn" userId="S::s.vermeulen@st.hanze.nl::38b12c23-7a13-45a2-af19-cb2175e129bd" providerId="AD" clId="Web-{9D74D563-0994-E941-6FEF-E197248FBB7E}" dt="2024-05-29T09:42:32.580" v="374" actId="1076"/>
          <ac:picMkLst>
            <pc:docMk/>
            <pc:sldMk cId="2591444247" sldId="265"/>
            <ac:picMk id="6" creationId="{0552F654-3E21-30A0-9DA0-E49A12F34629}"/>
          </ac:picMkLst>
        </pc:picChg>
      </pc:sldChg>
      <pc:sldChg chg="addSp delSp modSp mod setBg">
        <pc:chgData name="Vermeulen S, Stijn" userId="S::s.vermeulen@st.hanze.nl::38b12c23-7a13-45a2-af19-cb2175e129bd" providerId="AD" clId="Web-{9D74D563-0994-E941-6FEF-E197248FBB7E}" dt="2024-05-29T08:59:22.564" v="327"/>
        <pc:sldMkLst>
          <pc:docMk/>
          <pc:sldMk cId="2518067113" sldId="266"/>
        </pc:sldMkLst>
        <pc:spChg chg="mod">
          <ac:chgData name="Vermeulen S, Stijn" userId="S::s.vermeulen@st.hanze.nl::38b12c23-7a13-45a2-af19-cb2175e129bd" providerId="AD" clId="Web-{9D74D563-0994-E941-6FEF-E197248FBB7E}" dt="2024-05-29T08:59:22.564" v="327"/>
          <ac:spMkLst>
            <pc:docMk/>
            <pc:sldMk cId="2518067113" sldId="266"/>
            <ac:spMk id="2" creationId="{36B5EE73-B30D-199D-DA0B-F9D0F977C11D}"/>
          </ac:spMkLst>
        </pc:spChg>
        <pc:spChg chg="add del mod">
          <ac:chgData name="Vermeulen S, Stijn" userId="S::s.vermeulen@st.hanze.nl::38b12c23-7a13-45a2-af19-cb2175e129bd" providerId="AD" clId="Web-{9D74D563-0994-E941-6FEF-E197248FBB7E}" dt="2024-05-29T08:59:22.564" v="327"/>
          <ac:spMkLst>
            <pc:docMk/>
            <pc:sldMk cId="2518067113" sldId="266"/>
            <ac:spMk id="3" creationId="{6BE9FB3B-D99E-6305-700F-3B60C5C2FB9A}"/>
          </ac:spMkLst>
        </pc:spChg>
        <pc:spChg chg="mod">
          <ac:chgData name="Vermeulen S, Stijn" userId="S::s.vermeulen@st.hanze.nl::38b12c23-7a13-45a2-af19-cb2175e129bd" providerId="AD" clId="Web-{9D74D563-0994-E941-6FEF-E197248FBB7E}" dt="2024-05-29T08:59:22.564" v="327"/>
          <ac:spMkLst>
            <pc:docMk/>
            <pc:sldMk cId="2518067113" sldId="266"/>
            <ac:spMk id="4" creationId="{6375F29B-6B3F-BC57-349F-EAF987CD8463}"/>
          </ac:spMkLst>
        </pc:spChg>
        <pc:spChg chg="add del mod">
          <ac:chgData name="Vermeulen S, Stijn" userId="S::s.vermeulen@st.hanze.nl::38b12c23-7a13-45a2-af19-cb2175e129bd" providerId="AD" clId="Web-{9D74D563-0994-E941-6FEF-E197248FBB7E}" dt="2024-05-29T08:39:49.325" v="285"/>
          <ac:spMkLst>
            <pc:docMk/>
            <pc:sldMk cId="2518067113" sldId="266"/>
            <ac:spMk id="6" creationId="{2FA81806-6BBF-3298-FA8C-E00EE5854CD1}"/>
          </ac:spMkLst>
        </pc:spChg>
        <pc:spChg chg="add del">
          <ac:chgData name="Vermeulen S, Stijn" userId="S::s.vermeulen@st.hanze.nl::38b12c23-7a13-45a2-af19-cb2175e129bd" providerId="AD" clId="Web-{9D74D563-0994-E941-6FEF-E197248FBB7E}" dt="2024-05-29T08:59:13.141" v="324"/>
          <ac:spMkLst>
            <pc:docMk/>
            <pc:sldMk cId="2518067113" sldId="266"/>
            <ac:spMk id="10" creationId="{5C8908E2-EE49-44D2-9428-A28D2312A8D5}"/>
          </ac:spMkLst>
        </pc:spChg>
        <pc:spChg chg="add del">
          <ac:chgData name="Vermeulen S, Stijn" userId="S::s.vermeulen@st.hanze.nl::38b12c23-7a13-45a2-af19-cb2175e129bd" providerId="AD" clId="Web-{9D74D563-0994-E941-6FEF-E197248FBB7E}" dt="2024-05-29T08:59:13.141" v="324"/>
          <ac:spMkLst>
            <pc:docMk/>
            <pc:sldMk cId="2518067113" sldId="266"/>
            <ac:spMk id="16" creationId="{7449A6C7-D15F-4AA5-BFA5-71A404B47016}"/>
          </ac:spMkLst>
        </pc:spChg>
        <pc:spChg chg="add del">
          <ac:chgData name="Vermeulen S, Stijn" userId="S::s.vermeulen@st.hanze.nl::38b12c23-7a13-45a2-af19-cb2175e129bd" providerId="AD" clId="Web-{9D74D563-0994-E941-6FEF-E197248FBB7E}" dt="2024-05-29T08:59:13.141" v="324"/>
          <ac:spMkLst>
            <pc:docMk/>
            <pc:sldMk cId="2518067113" sldId="266"/>
            <ac:spMk id="18" creationId="{ED888B23-07FA-482A-96DF-47E31AF1A603}"/>
          </ac:spMkLst>
        </pc:spChg>
        <pc:spChg chg="add">
          <ac:chgData name="Vermeulen S, Stijn" userId="S::s.vermeulen@st.hanze.nl::38b12c23-7a13-45a2-af19-cb2175e129bd" providerId="AD" clId="Web-{9D74D563-0994-E941-6FEF-E197248FBB7E}" dt="2024-05-29T08:59:22.564" v="327"/>
          <ac:spMkLst>
            <pc:docMk/>
            <pc:sldMk cId="2518067113" sldId="266"/>
            <ac:spMk id="22" creationId="{B6CDA21F-E7AF-4C75-8395-33F58D5B0E45}"/>
          </ac:spMkLst>
        </pc:spChg>
        <pc:spChg chg="add">
          <ac:chgData name="Vermeulen S, Stijn" userId="S::s.vermeulen@st.hanze.nl::38b12c23-7a13-45a2-af19-cb2175e129bd" providerId="AD" clId="Web-{9D74D563-0994-E941-6FEF-E197248FBB7E}" dt="2024-05-29T08:59:22.564" v="327"/>
          <ac:spMkLst>
            <pc:docMk/>
            <pc:sldMk cId="2518067113" sldId="266"/>
            <ac:spMk id="24" creationId="{D5B0017B-2ECA-49AF-B397-DC140825DF8D}"/>
          </ac:spMkLst>
        </pc:spChg>
        <pc:spChg chg="add">
          <ac:chgData name="Vermeulen S, Stijn" userId="S::s.vermeulen@st.hanze.nl::38b12c23-7a13-45a2-af19-cb2175e129bd" providerId="AD" clId="Web-{9D74D563-0994-E941-6FEF-E197248FBB7E}" dt="2024-05-29T08:59:22.564" v="327"/>
          <ac:spMkLst>
            <pc:docMk/>
            <pc:sldMk cId="2518067113" sldId="266"/>
            <ac:spMk id="25" creationId="{6BE9FB3B-D99E-6305-700F-3B60C5C2FB9A}"/>
          </ac:spMkLst>
        </pc:spChg>
        <pc:grpChg chg="add">
          <ac:chgData name="Vermeulen S, Stijn" userId="S::s.vermeulen@st.hanze.nl::38b12c23-7a13-45a2-af19-cb2175e129bd" providerId="AD" clId="Web-{9D74D563-0994-E941-6FEF-E197248FBB7E}" dt="2024-05-29T08:59:22.564" v="327"/>
          <ac:grpSpMkLst>
            <pc:docMk/>
            <pc:sldMk cId="2518067113" sldId="266"/>
            <ac:grpSpMk id="11" creationId="{AE1C45F0-260A-458C-96ED-C1F6D2151219}"/>
          </ac:grpSpMkLst>
        </pc:grpChg>
        <pc:grpChg chg="add del">
          <ac:chgData name="Vermeulen S, Stijn" userId="S::s.vermeulen@st.hanze.nl::38b12c23-7a13-45a2-af19-cb2175e129bd" providerId="AD" clId="Web-{9D74D563-0994-E941-6FEF-E197248FBB7E}" dt="2024-05-29T08:59:13.141" v="324"/>
          <ac:grpSpMkLst>
            <pc:docMk/>
            <pc:sldMk cId="2518067113" sldId="266"/>
            <ac:grpSpMk id="12" creationId="{05314994-6337-4875-8CF5-652CAFE8342C}"/>
          </ac:grpSpMkLst>
        </pc:grpChg>
        <pc:graphicFrameChg chg="add del">
          <ac:chgData name="Vermeulen S, Stijn" userId="S::s.vermeulen@st.hanze.nl::38b12c23-7a13-45a2-af19-cb2175e129bd" providerId="AD" clId="Web-{9D74D563-0994-E941-6FEF-E197248FBB7E}" dt="2024-05-29T08:59:07.937" v="322"/>
          <ac:graphicFrameMkLst>
            <pc:docMk/>
            <pc:sldMk cId="2518067113" sldId="266"/>
            <ac:graphicFrameMk id="7" creationId="{EE766A20-9156-B369-874A-A371DEA6620E}"/>
          </ac:graphicFrameMkLst>
        </pc:graphicFrameChg>
        <pc:graphicFrameChg chg="add del">
          <ac:chgData name="Vermeulen S, Stijn" userId="S::s.vermeulen@st.hanze.nl::38b12c23-7a13-45a2-af19-cb2175e129bd" providerId="AD" clId="Web-{9D74D563-0994-E941-6FEF-E197248FBB7E}" dt="2024-05-29T08:59:13.141" v="324"/>
          <ac:graphicFrameMkLst>
            <pc:docMk/>
            <pc:sldMk cId="2518067113" sldId="266"/>
            <ac:graphicFrameMk id="9" creationId="{7CEC85B6-74C7-FC51-49DD-2A99A3B6BB9E}"/>
          </ac:graphicFrameMkLst>
        </pc:graphicFrameChg>
        <pc:graphicFrameChg chg="add del">
          <ac:chgData name="Vermeulen S, Stijn" userId="S::s.vermeulen@st.hanze.nl::38b12c23-7a13-45a2-af19-cb2175e129bd" providerId="AD" clId="Web-{9D74D563-0994-E941-6FEF-E197248FBB7E}" dt="2024-05-29T08:59:22.548" v="326"/>
          <ac:graphicFrameMkLst>
            <pc:docMk/>
            <pc:sldMk cId="2518067113" sldId="266"/>
            <ac:graphicFrameMk id="20" creationId="{EE766A20-9156-B369-874A-A371DEA6620E}"/>
          </ac:graphicFrameMkLst>
        </pc:graphicFrameChg>
        <pc:cxnChg chg="add">
          <ac:chgData name="Vermeulen S, Stijn" userId="S::s.vermeulen@st.hanze.nl::38b12c23-7a13-45a2-af19-cb2175e129bd" providerId="AD" clId="Web-{9D74D563-0994-E941-6FEF-E197248FBB7E}" dt="2024-05-29T08:59:22.564" v="327"/>
          <ac:cxnSpMkLst>
            <pc:docMk/>
            <pc:sldMk cId="2518067113" sldId="266"/>
            <ac:cxnSpMk id="26" creationId="{6CF1BAF6-AD41-4082-B212-8A1F9A2E8779}"/>
          </ac:cxnSpMkLst>
        </pc:cxnChg>
      </pc:sldChg>
    </pc:docChg>
  </pc:docChgLst>
  <pc:docChgLst>
    <pc:chgData name="Lottman I, Ivar" userId="S::i.lottman@st.hanze.nl::d7e7bd96-37b1-4838-b1b0-ffdc7215be19" providerId="AD" clId="Web-{41503A3B-F920-43B4-BBBB-E0CCD4BD82AB}"/>
    <pc:docChg chg="addSld modSld">
      <pc:chgData name="Lottman I, Ivar" userId="S::i.lottman@st.hanze.nl::d7e7bd96-37b1-4838-b1b0-ffdc7215be19" providerId="AD" clId="Web-{41503A3B-F920-43B4-BBBB-E0CCD4BD82AB}" dt="2024-05-21T10:45:42.367" v="15" actId="20577"/>
      <pc:docMkLst>
        <pc:docMk/>
      </pc:docMkLst>
      <pc:sldChg chg="modSp">
        <pc:chgData name="Lottman I, Ivar" userId="S::i.lottman@st.hanze.nl::d7e7bd96-37b1-4838-b1b0-ffdc7215be19" providerId="AD" clId="Web-{41503A3B-F920-43B4-BBBB-E0CCD4BD82AB}" dt="2024-05-21T10:44:54.035" v="2" actId="20577"/>
        <pc:sldMkLst>
          <pc:docMk/>
          <pc:sldMk cId="1626731741" sldId="258"/>
        </pc:sldMkLst>
        <pc:spChg chg="mod">
          <ac:chgData name="Lottman I, Ivar" userId="S::i.lottman@st.hanze.nl::d7e7bd96-37b1-4838-b1b0-ffdc7215be19" providerId="AD" clId="Web-{41503A3B-F920-43B4-BBBB-E0CCD4BD82AB}" dt="2024-05-21T10:44:54.035" v="2" actId="20577"/>
          <ac:spMkLst>
            <pc:docMk/>
            <pc:sldMk cId="1626731741" sldId="258"/>
            <ac:spMk id="2" creationId="{F858FAF8-DA44-7761-EA47-4A94BABD0B02}"/>
          </ac:spMkLst>
        </pc:spChg>
      </pc:sldChg>
      <pc:sldChg chg="modSp new">
        <pc:chgData name="Lottman I, Ivar" userId="S::i.lottman@st.hanze.nl::d7e7bd96-37b1-4838-b1b0-ffdc7215be19" providerId="AD" clId="Web-{41503A3B-F920-43B4-BBBB-E0CCD4BD82AB}" dt="2024-05-21T10:45:12.334" v="7" actId="20577"/>
        <pc:sldMkLst>
          <pc:docMk/>
          <pc:sldMk cId="2113230837" sldId="259"/>
        </pc:sldMkLst>
        <pc:spChg chg="mod">
          <ac:chgData name="Lottman I, Ivar" userId="S::i.lottman@st.hanze.nl::d7e7bd96-37b1-4838-b1b0-ffdc7215be19" providerId="AD" clId="Web-{41503A3B-F920-43B4-BBBB-E0CCD4BD82AB}" dt="2024-05-21T10:45:12.334" v="7" actId="20577"/>
          <ac:spMkLst>
            <pc:docMk/>
            <pc:sldMk cId="2113230837" sldId="259"/>
            <ac:spMk id="2" creationId="{6EDF38C5-CA31-8516-9D5A-F11F63D6892E}"/>
          </ac:spMkLst>
        </pc:spChg>
      </pc:sldChg>
      <pc:sldChg chg="modSp new">
        <pc:chgData name="Lottman I, Ivar" userId="S::i.lottman@st.hanze.nl::d7e7bd96-37b1-4838-b1b0-ffdc7215be19" providerId="AD" clId="Web-{41503A3B-F920-43B4-BBBB-E0CCD4BD82AB}" dt="2024-05-21T10:45:42.367" v="15" actId="20577"/>
        <pc:sldMkLst>
          <pc:docMk/>
          <pc:sldMk cId="2834509851" sldId="260"/>
        </pc:sldMkLst>
        <pc:spChg chg="mod">
          <ac:chgData name="Lottman I, Ivar" userId="S::i.lottman@st.hanze.nl::d7e7bd96-37b1-4838-b1b0-ffdc7215be19" providerId="AD" clId="Web-{41503A3B-F920-43B4-BBBB-E0CCD4BD82AB}" dt="2024-05-21T10:45:42.367" v="15" actId="20577"/>
          <ac:spMkLst>
            <pc:docMk/>
            <pc:sldMk cId="2834509851" sldId="260"/>
            <ac:spMk id="2" creationId="{BAC77E58-0A8E-F5EB-7D2D-5D51894E8AA4}"/>
          </ac:spMkLst>
        </pc:spChg>
      </pc:sldChg>
    </pc:docChg>
  </pc:docChgLst>
  <pc:docChgLst>
    <pc:chgData name="Koens AF, Arjan" userId="59723628-cd96-4d06-a6a5-d8720e71e933" providerId="ADAL" clId="{4D55D5E1-F969-481B-99EF-2D425017CF84}"/>
    <pc:docChg chg="undo redo custSel modSld modMainMaster">
      <pc:chgData name="Koens AF, Arjan" userId="59723628-cd96-4d06-a6a5-d8720e71e933" providerId="ADAL" clId="{4D55D5E1-F969-481B-99EF-2D425017CF84}" dt="2024-05-29T09:20:03.898" v="462" actId="20577"/>
      <pc:docMkLst>
        <pc:docMk/>
      </pc:docMkLst>
      <pc:sldChg chg="addSp delSp modSp mod setBg addAnim setClrOvrMap">
        <pc:chgData name="Koens AF, Arjan" userId="59723628-cd96-4d06-a6a5-d8720e71e933" providerId="ADAL" clId="{4D55D5E1-F969-481B-99EF-2D425017CF84}" dt="2024-05-29T08:13:14.895" v="459" actId="1076"/>
        <pc:sldMkLst>
          <pc:docMk/>
          <pc:sldMk cId="3351439039" sldId="256"/>
        </pc:sldMkLst>
        <pc:spChg chg="mod">
          <ac:chgData name="Koens AF, Arjan" userId="59723628-cd96-4d06-a6a5-d8720e71e933" providerId="ADAL" clId="{4D55D5E1-F969-481B-99EF-2D425017CF84}" dt="2024-05-29T08:10:52.440" v="446" actId="14861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Koens AF, Arjan" userId="59723628-cd96-4d06-a6a5-d8720e71e933" providerId="ADAL" clId="{4D55D5E1-F969-481B-99EF-2D425017CF84}" dt="2024-05-29T08:10:47.551" v="445" actId="14861"/>
          <ac:spMkLst>
            <pc:docMk/>
            <pc:sldMk cId="3351439039" sldId="256"/>
            <ac:spMk id="3" creationId="{00000000-0000-0000-0000-000000000000}"/>
          </ac:spMkLst>
        </pc:spChg>
        <pc:spChg chg="add mod ord">
          <ac:chgData name="Koens AF, Arjan" userId="59723628-cd96-4d06-a6a5-d8720e71e933" providerId="ADAL" clId="{4D55D5E1-F969-481B-99EF-2D425017CF84}" dt="2024-05-29T08:07:13.250" v="255" actId="1076"/>
          <ac:spMkLst>
            <pc:docMk/>
            <pc:sldMk cId="3351439039" sldId="256"/>
            <ac:spMk id="5" creationId="{BA80C1D4-205A-A419-625D-3286B7F93B64}"/>
          </ac:spMkLst>
        </pc:spChg>
        <pc:spChg chg="add mod ord">
          <ac:chgData name="Koens AF, Arjan" userId="59723628-cd96-4d06-a6a5-d8720e71e933" providerId="ADAL" clId="{4D55D5E1-F969-481B-99EF-2D425017CF84}" dt="2024-05-29T08:13:14.895" v="459" actId="1076"/>
          <ac:spMkLst>
            <pc:docMk/>
            <pc:sldMk cId="3351439039" sldId="256"/>
            <ac:spMk id="6" creationId="{6939F6B4-07B1-D9EB-EE3B-41CA444479C3}"/>
          </ac:spMkLst>
        </pc:spChg>
        <pc:spChg chg="add del mod ord">
          <ac:chgData name="Koens AF, Arjan" userId="59723628-cd96-4d06-a6a5-d8720e71e933" providerId="ADAL" clId="{4D55D5E1-F969-481B-99EF-2D425017CF84}" dt="2024-05-29T08:03:01.983" v="159" actId="478"/>
          <ac:spMkLst>
            <pc:docMk/>
            <pc:sldMk cId="3351439039" sldId="256"/>
            <ac:spMk id="8" creationId="{4BC532AD-EE21-59BC-1B13-3B84DFE897ED}"/>
          </ac:spMkLst>
        </pc:spChg>
        <pc:spChg chg="add mod">
          <ac:chgData name="Koens AF, Arjan" userId="59723628-cd96-4d06-a6a5-d8720e71e933" providerId="ADAL" clId="{4D55D5E1-F969-481B-99EF-2D425017CF84}" dt="2024-05-29T08:13:12.952" v="457" actId="14100"/>
          <ac:spMkLst>
            <pc:docMk/>
            <pc:sldMk cId="3351439039" sldId="256"/>
            <ac:spMk id="9" creationId="{1DCD65DE-D001-15C6-63F0-1D8D2D1E9022}"/>
          </ac:spMkLst>
        </pc:spChg>
        <pc:spChg chg="add del">
          <ac:chgData name="Koens AF, Arjan" userId="59723628-cd96-4d06-a6a5-d8720e71e933" providerId="ADAL" clId="{4D55D5E1-F969-481B-99EF-2D425017CF84}" dt="2024-05-29T07:45:10.342" v="46" actId="26606"/>
          <ac:spMkLst>
            <pc:docMk/>
            <pc:sldMk cId="3351439039" sldId="256"/>
            <ac:spMk id="13" creationId="{71B2258F-86CA-4D4D-8270-BC05FCDEBFB3}"/>
          </ac:spMkLst>
        </pc:spChg>
        <pc:spChg chg="add del">
          <ac:chgData name="Koens AF, Arjan" userId="59723628-cd96-4d06-a6a5-d8720e71e933" providerId="ADAL" clId="{4D55D5E1-F969-481B-99EF-2D425017CF84}" dt="2024-05-29T07:45:02.998" v="43" actId="26606"/>
          <ac:spMkLst>
            <pc:docMk/>
            <pc:sldMk cId="3351439039" sldId="256"/>
            <ac:spMk id="18" creationId="{7DA3C418-758E-4180-A5D0-8655D6804587}"/>
          </ac:spMkLst>
        </pc:spChg>
        <pc:spChg chg="add del">
          <ac:chgData name="Koens AF, Arjan" userId="59723628-cd96-4d06-a6a5-d8720e71e933" providerId="ADAL" clId="{4D55D5E1-F969-481B-99EF-2D425017CF84}" dt="2024-05-29T07:45:02.998" v="43" actId="26606"/>
          <ac:spMkLst>
            <pc:docMk/>
            <pc:sldMk cId="3351439039" sldId="256"/>
            <ac:spMk id="20" creationId="{28C8EF06-5EC3-4883-AFAF-D74FF46550FB}"/>
          </ac:spMkLst>
        </pc:spChg>
        <pc:spChg chg="add del">
          <ac:chgData name="Koens AF, Arjan" userId="59723628-cd96-4d06-a6a5-d8720e71e933" providerId="ADAL" clId="{4D55D5E1-F969-481B-99EF-2D425017CF84}" dt="2024-05-29T07:45:10.334" v="45" actId="26606"/>
          <ac:spMkLst>
            <pc:docMk/>
            <pc:sldMk cId="3351439039" sldId="256"/>
            <ac:spMk id="22" creationId="{4063B759-00FC-46D1-9898-8E8625268FAF}"/>
          </ac:spMkLst>
        </pc:spChg>
        <pc:spChg chg="add del">
          <ac:chgData name="Koens AF, Arjan" userId="59723628-cd96-4d06-a6a5-d8720e71e933" providerId="ADAL" clId="{4D55D5E1-F969-481B-99EF-2D425017CF84}" dt="2024-05-29T07:45:10.334" v="45" actId="26606"/>
          <ac:spMkLst>
            <pc:docMk/>
            <pc:sldMk cId="3351439039" sldId="256"/>
            <ac:spMk id="23" creationId="{6F828D28-8E09-41CC-8229-3070B5467A96}"/>
          </ac:spMkLst>
        </pc:spChg>
        <pc:spChg chg="add del">
          <ac:chgData name="Koens AF, Arjan" userId="59723628-cd96-4d06-a6a5-d8720e71e933" providerId="ADAL" clId="{4D55D5E1-F969-481B-99EF-2D425017CF84}" dt="2024-05-29T07:45:10.334" v="45" actId="26606"/>
          <ac:spMkLst>
            <pc:docMk/>
            <pc:sldMk cId="3351439039" sldId="256"/>
            <ac:spMk id="24" creationId="{D5B012D8-7F27-4758-9AC6-C889B154BD73}"/>
          </ac:spMkLst>
        </pc:spChg>
        <pc:spChg chg="add del">
          <ac:chgData name="Koens AF, Arjan" userId="59723628-cd96-4d06-a6a5-d8720e71e933" providerId="ADAL" clId="{4D55D5E1-F969-481B-99EF-2D425017CF84}" dt="2024-05-29T08:04:27.849" v="165" actId="26606"/>
          <ac:spMkLst>
            <pc:docMk/>
            <pc:sldMk cId="3351439039" sldId="256"/>
            <ac:spMk id="26" creationId="{C1DD1A8A-57D5-4A81-AD04-532B043C5611}"/>
          </ac:spMkLst>
        </pc:spChg>
        <pc:spChg chg="add del">
          <ac:chgData name="Koens AF, Arjan" userId="59723628-cd96-4d06-a6a5-d8720e71e933" providerId="ADAL" clId="{4D55D5E1-F969-481B-99EF-2D425017CF84}" dt="2024-05-29T08:04:27.849" v="165" actId="26606"/>
          <ac:spMkLst>
            <pc:docMk/>
            <pc:sldMk cId="3351439039" sldId="256"/>
            <ac:spMk id="27" creationId="{007891EC-4501-44ED-A8C8-B11B6DB767AB}"/>
          </ac:spMkLst>
        </pc:spChg>
        <pc:spChg chg="add del">
          <ac:chgData name="Koens AF, Arjan" userId="59723628-cd96-4d06-a6a5-d8720e71e933" providerId="ADAL" clId="{4D55D5E1-F969-481B-99EF-2D425017CF84}" dt="2024-05-29T08:04:20.792" v="163" actId="26606"/>
          <ac:spMkLst>
            <pc:docMk/>
            <pc:sldMk cId="3351439039" sldId="256"/>
            <ac:spMk id="30" creationId="{3A930249-8242-4E2B-AF17-C01826488321}"/>
          </ac:spMkLst>
        </pc:spChg>
        <pc:spChg chg="add del">
          <ac:chgData name="Koens AF, Arjan" userId="59723628-cd96-4d06-a6a5-d8720e71e933" providerId="ADAL" clId="{4D55D5E1-F969-481B-99EF-2D425017CF84}" dt="2024-05-29T08:04:20.792" v="163" actId="26606"/>
          <ac:spMkLst>
            <pc:docMk/>
            <pc:sldMk cId="3351439039" sldId="256"/>
            <ac:spMk id="31" creationId="{A5BDD999-C5E1-4B3E-A710-768673819165}"/>
          </ac:spMkLst>
        </pc:spChg>
        <pc:spChg chg="add del">
          <ac:chgData name="Koens AF, Arjan" userId="59723628-cd96-4d06-a6a5-d8720e71e933" providerId="ADAL" clId="{4D55D5E1-F969-481B-99EF-2D425017CF84}" dt="2024-05-29T08:03:56.477" v="161" actId="26606"/>
          <ac:spMkLst>
            <pc:docMk/>
            <pc:sldMk cId="3351439039" sldId="256"/>
            <ac:spMk id="33" creationId="{F609FF9A-4FCE-468E-A86A-C9AB525EAE71}"/>
          </ac:spMkLst>
        </pc:spChg>
        <pc:spChg chg="add del">
          <ac:chgData name="Koens AF, Arjan" userId="59723628-cd96-4d06-a6a5-d8720e71e933" providerId="ADAL" clId="{4D55D5E1-F969-481B-99EF-2D425017CF84}" dt="2024-05-29T08:04:27.849" v="165" actId="26606"/>
          <ac:spMkLst>
            <pc:docMk/>
            <pc:sldMk cId="3351439039" sldId="256"/>
            <ac:spMk id="34" creationId="{3A930249-8242-4E2B-AF17-C01826488321}"/>
          </ac:spMkLst>
        </pc:spChg>
        <pc:spChg chg="add del">
          <ac:chgData name="Koens AF, Arjan" userId="59723628-cd96-4d06-a6a5-d8720e71e933" providerId="ADAL" clId="{4D55D5E1-F969-481B-99EF-2D425017CF84}" dt="2024-05-29T08:03:56.477" v="161" actId="26606"/>
          <ac:spMkLst>
            <pc:docMk/>
            <pc:sldMk cId="3351439039" sldId="256"/>
            <ac:spMk id="35" creationId="{021E12D4-3A88-428D-8E5E-AF1AFD923D63}"/>
          </ac:spMkLst>
        </pc:spChg>
        <pc:spChg chg="add del">
          <ac:chgData name="Koens AF, Arjan" userId="59723628-cd96-4d06-a6a5-d8720e71e933" providerId="ADAL" clId="{4D55D5E1-F969-481B-99EF-2D425017CF84}" dt="2024-05-29T08:04:27.849" v="165" actId="26606"/>
          <ac:spMkLst>
            <pc:docMk/>
            <pc:sldMk cId="3351439039" sldId="256"/>
            <ac:spMk id="36" creationId="{A5BDD999-C5E1-4B3E-A710-768673819165}"/>
          </ac:spMkLst>
        </pc:spChg>
        <pc:picChg chg="add del mod">
          <ac:chgData name="Koens AF, Arjan" userId="59723628-cd96-4d06-a6a5-d8720e71e933" providerId="ADAL" clId="{4D55D5E1-F969-481B-99EF-2D425017CF84}" dt="2024-05-29T08:03:01.983" v="159" actId="478"/>
          <ac:picMkLst>
            <pc:docMk/>
            <pc:sldMk cId="3351439039" sldId="256"/>
            <ac:picMk id="7" creationId="{FD7591BC-F297-6721-BFF0-BEC89B8484D4}"/>
          </ac:picMkLst>
        </pc:picChg>
        <pc:picChg chg="add del">
          <ac:chgData name="Koens AF, Arjan" userId="59723628-cd96-4d06-a6a5-d8720e71e933" providerId="ADAL" clId="{4D55D5E1-F969-481B-99EF-2D425017CF84}" dt="2024-05-29T08:03:56.477" v="161" actId="26606"/>
          <ac:picMkLst>
            <pc:docMk/>
            <pc:sldMk cId="3351439039" sldId="256"/>
            <ac:picMk id="29" creationId="{E2E4241D-AF30-D668-2B66-714F27DDCD73}"/>
          </ac:picMkLst>
        </pc:picChg>
        <pc:picChg chg="add del">
          <ac:chgData name="Koens AF, Arjan" userId="59723628-cd96-4d06-a6a5-d8720e71e933" providerId="ADAL" clId="{4D55D5E1-F969-481B-99EF-2D425017CF84}" dt="2024-05-29T08:04:20.792" v="163" actId="26606"/>
          <ac:picMkLst>
            <pc:docMk/>
            <pc:sldMk cId="3351439039" sldId="256"/>
            <ac:picMk id="32" creationId="{F30EAED5-1A56-72D6-6051-34F08E056580}"/>
          </ac:picMkLst>
        </pc:picChg>
        <pc:picChg chg="add del">
          <ac:chgData name="Koens AF, Arjan" userId="59723628-cd96-4d06-a6a5-d8720e71e933" providerId="ADAL" clId="{4D55D5E1-F969-481B-99EF-2D425017CF84}" dt="2024-05-29T08:04:27.849" v="165" actId="26606"/>
          <ac:picMkLst>
            <pc:docMk/>
            <pc:sldMk cId="3351439039" sldId="256"/>
            <ac:picMk id="37" creationId="{F30EAED5-1A56-72D6-6051-34F08E056580}"/>
          </ac:picMkLst>
        </pc:picChg>
      </pc:sldChg>
      <pc:sldChg chg="modSp mod setBg">
        <pc:chgData name="Koens AF, Arjan" userId="59723628-cd96-4d06-a6a5-d8720e71e933" providerId="ADAL" clId="{4D55D5E1-F969-481B-99EF-2D425017CF84}" dt="2024-05-29T09:20:03.898" v="462" actId="20577"/>
        <pc:sldMkLst>
          <pc:docMk/>
          <pc:sldMk cId="3580392469" sldId="257"/>
        </pc:sldMkLst>
        <pc:spChg chg="mod">
          <ac:chgData name="Koens AF, Arjan" userId="59723628-cd96-4d06-a6a5-d8720e71e933" providerId="ADAL" clId="{4D55D5E1-F969-481B-99EF-2D425017CF84}" dt="2024-05-29T09:20:03.898" v="462" actId="20577"/>
          <ac:spMkLst>
            <pc:docMk/>
            <pc:sldMk cId="3580392469" sldId="257"/>
            <ac:spMk id="46" creationId="{714784AB-4C0A-6712-F037-0BE425C78FDC}"/>
          </ac:spMkLst>
        </pc:spChg>
      </pc:sldChg>
      <pc:sldChg chg="modSp mod">
        <pc:chgData name="Koens AF, Arjan" userId="59723628-cd96-4d06-a6a5-d8720e71e933" providerId="ADAL" clId="{4D55D5E1-F969-481B-99EF-2D425017CF84}" dt="2024-05-29T07:49:41.103" v="67" actId="20577"/>
        <pc:sldMkLst>
          <pc:docMk/>
          <pc:sldMk cId="3040246499" sldId="261"/>
        </pc:sldMkLst>
        <pc:spChg chg="mod">
          <ac:chgData name="Koens AF, Arjan" userId="59723628-cd96-4d06-a6a5-d8720e71e933" providerId="ADAL" clId="{4D55D5E1-F969-481B-99EF-2D425017CF84}" dt="2024-05-29T07:49:41.103" v="67" actId="20577"/>
          <ac:spMkLst>
            <pc:docMk/>
            <pc:sldMk cId="3040246499" sldId="261"/>
            <ac:spMk id="2" creationId="{80648FA0-83F1-9BFE-949C-306B45C61CC4}"/>
          </ac:spMkLst>
        </pc:spChg>
      </pc:sldChg>
      <pc:sldChg chg="modSp mod">
        <pc:chgData name="Koens AF, Arjan" userId="59723628-cd96-4d06-a6a5-d8720e71e933" providerId="ADAL" clId="{4D55D5E1-F969-481B-99EF-2D425017CF84}" dt="2024-05-29T09:19:57.666" v="460" actId="20577"/>
        <pc:sldMkLst>
          <pc:docMk/>
          <pc:sldMk cId="1346319903" sldId="264"/>
        </pc:sldMkLst>
        <pc:spChg chg="mod">
          <ac:chgData name="Koens AF, Arjan" userId="59723628-cd96-4d06-a6a5-d8720e71e933" providerId="ADAL" clId="{4D55D5E1-F969-481B-99EF-2D425017CF84}" dt="2024-05-29T09:19:57.666" v="460" actId="20577"/>
          <ac:spMkLst>
            <pc:docMk/>
            <pc:sldMk cId="1346319903" sldId="264"/>
            <ac:spMk id="2" creationId="{6945BFB5-34FA-F121-5DA7-BC3EDC976794}"/>
          </ac:spMkLst>
        </pc:spChg>
      </pc:sldChg>
      <pc:sldChg chg="modSp mod">
        <pc:chgData name="Koens AF, Arjan" userId="59723628-cd96-4d06-a6a5-d8720e71e933" providerId="ADAL" clId="{4D55D5E1-F969-481B-99EF-2D425017CF84}" dt="2024-05-29T09:20:00.468" v="461" actId="20577"/>
        <pc:sldMkLst>
          <pc:docMk/>
          <pc:sldMk cId="2591444247" sldId="265"/>
        </pc:sldMkLst>
        <pc:spChg chg="mod">
          <ac:chgData name="Koens AF, Arjan" userId="59723628-cd96-4d06-a6a5-d8720e71e933" providerId="ADAL" clId="{4D55D5E1-F969-481B-99EF-2D425017CF84}" dt="2024-05-29T09:20:00.468" v="461" actId="20577"/>
          <ac:spMkLst>
            <pc:docMk/>
            <pc:sldMk cId="2591444247" sldId="265"/>
            <ac:spMk id="2" creationId="{6945BFB5-34FA-F121-5DA7-BC3EDC976794}"/>
          </ac:spMkLst>
        </pc:spChg>
      </pc:sldChg>
      <pc:sldMasterChg chg="setBg modSldLayout">
        <pc:chgData name="Koens AF, Arjan" userId="59723628-cd96-4d06-a6a5-d8720e71e933" providerId="ADAL" clId="{4D55D5E1-F969-481B-99EF-2D425017CF84}" dt="2024-05-29T07:44:11.002" v="23"/>
        <pc:sldMasterMkLst>
          <pc:docMk/>
          <pc:sldMasterMk cId="1710546820" sldId="2147483660"/>
        </pc:sldMasterMkLst>
        <pc:sldLayoutChg chg="setBg">
          <pc:chgData name="Koens AF, Arjan" userId="59723628-cd96-4d06-a6a5-d8720e71e933" providerId="ADAL" clId="{4D55D5E1-F969-481B-99EF-2D425017CF84}" dt="2024-05-29T07:44:11.002" v="23"/>
          <pc:sldLayoutMkLst>
            <pc:docMk/>
            <pc:sldMasterMk cId="1710546820" sldId="2147483660"/>
            <pc:sldLayoutMk cId="4249299040" sldId="2147483661"/>
          </pc:sldLayoutMkLst>
        </pc:sldLayoutChg>
        <pc:sldLayoutChg chg="setBg">
          <pc:chgData name="Koens AF, Arjan" userId="59723628-cd96-4d06-a6a5-d8720e71e933" providerId="ADAL" clId="{4D55D5E1-F969-481B-99EF-2D425017CF84}" dt="2024-05-29T07:44:11.002" v="23"/>
          <pc:sldLayoutMkLst>
            <pc:docMk/>
            <pc:sldMasterMk cId="1710546820" sldId="2147483660"/>
            <pc:sldLayoutMk cId="3885912252" sldId="2147483662"/>
          </pc:sldLayoutMkLst>
        </pc:sldLayoutChg>
        <pc:sldLayoutChg chg="setBg">
          <pc:chgData name="Koens AF, Arjan" userId="59723628-cd96-4d06-a6a5-d8720e71e933" providerId="ADAL" clId="{4D55D5E1-F969-481B-99EF-2D425017CF84}" dt="2024-05-29T07:44:11.002" v="23"/>
          <pc:sldLayoutMkLst>
            <pc:docMk/>
            <pc:sldMasterMk cId="1710546820" sldId="2147483660"/>
            <pc:sldLayoutMk cId="1843495715" sldId="2147483663"/>
          </pc:sldLayoutMkLst>
        </pc:sldLayoutChg>
        <pc:sldLayoutChg chg="setBg">
          <pc:chgData name="Koens AF, Arjan" userId="59723628-cd96-4d06-a6a5-d8720e71e933" providerId="ADAL" clId="{4D55D5E1-F969-481B-99EF-2D425017CF84}" dt="2024-05-29T07:44:11.002" v="23"/>
          <pc:sldLayoutMkLst>
            <pc:docMk/>
            <pc:sldMasterMk cId="1710546820" sldId="2147483660"/>
            <pc:sldLayoutMk cId="957811407" sldId="2147483664"/>
          </pc:sldLayoutMkLst>
        </pc:sldLayoutChg>
        <pc:sldLayoutChg chg="setBg">
          <pc:chgData name="Koens AF, Arjan" userId="59723628-cd96-4d06-a6a5-d8720e71e933" providerId="ADAL" clId="{4D55D5E1-F969-481B-99EF-2D425017CF84}" dt="2024-05-29T07:44:11.002" v="23"/>
          <pc:sldLayoutMkLst>
            <pc:docMk/>
            <pc:sldMasterMk cId="1710546820" sldId="2147483660"/>
            <pc:sldLayoutMk cId="4148315968" sldId="2147483665"/>
          </pc:sldLayoutMkLst>
        </pc:sldLayoutChg>
        <pc:sldLayoutChg chg="setBg">
          <pc:chgData name="Koens AF, Arjan" userId="59723628-cd96-4d06-a6a5-d8720e71e933" providerId="ADAL" clId="{4D55D5E1-F969-481B-99EF-2D425017CF84}" dt="2024-05-29T07:44:11.002" v="23"/>
          <pc:sldLayoutMkLst>
            <pc:docMk/>
            <pc:sldMasterMk cId="1710546820" sldId="2147483660"/>
            <pc:sldLayoutMk cId="1937782621" sldId="2147483666"/>
          </pc:sldLayoutMkLst>
        </pc:sldLayoutChg>
        <pc:sldLayoutChg chg="setBg">
          <pc:chgData name="Koens AF, Arjan" userId="59723628-cd96-4d06-a6a5-d8720e71e933" providerId="ADAL" clId="{4D55D5E1-F969-481B-99EF-2D425017CF84}" dt="2024-05-29T07:44:11.002" v="23"/>
          <pc:sldLayoutMkLst>
            <pc:docMk/>
            <pc:sldMasterMk cId="1710546820" sldId="2147483660"/>
            <pc:sldLayoutMk cId="3349604172" sldId="2147483667"/>
          </pc:sldLayoutMkLst>
        </pc:sldLayoutChg>
        <pc:sldLayoutChg chg="setBg">
          <pc:chgData name="Koens AF, Arjan" userId="59723628-cd96-4d06-a6a5-d8720e71e933" providerId="ADAL" clId="{4D55D5E1-F969-481B-99EF-2D425017CF84}" dt="2024-05-29T07:44:11.002" v="23"/>
          <pc:sldLayoutMkLst>
            <pc:docMk/>
            <pc:sldMasterMk cId="1710546820" sldId="2147483660"/>
            <pc:sldLayoutMk cId="2568389287" sldId="2147483668"/>
          </pc:sldLayoutMkLst>
        </pc:sldLayoutChg>
        <pc:sldLayoutChg chg="setBg">
          <pc:chgData name="Koens AF, Arjan" userId="59723628-cd96-4d06-a6a5-d8720e71e933" providerId="ADAL" clId="{4D55D5E1-F969-481B-99EF-2D425017CF84}" dt="2024-05-29T07:44:11.002" v="23"/>
          <pc:sldLayoutMkLst>
            <pc:docMk/>
            <pc:sldMasterMk cId="1710546820" sldId="2147483660"/>
            <pc:sldLayoutMk cId="84292403" sldId="2147483669"/>
          </pc:sldLayoutMkLst>
        </pc:sldLayoutChg>
        <pc:sldLayoutChg chg="setBg">
          <pc:chgData name="Koens AF, Arjan" userId="59723628-cd96-4d06-a6a5-d8720e71e933" providerId="ADAL" clId="{4D55D5E1-F969-481B-99EF-2D425017CF84}" dt="2024-05-29T07:44:11.002" v="23"/>
          <pc:sldLayoutMkLst>
            <pc:docMk/>
            <pc:sldMasterMk cId="1710546820" sldId="2147483660"/>
            <pc:sldLayoutMk cId="515967256" sldId="2147483670"/>
          </pc:sldLayoutMkLst>
        </pc:sldLayoutChg>
        <pc:sldLayoutChg chg="setBg">
          <pc:chgData name="Koens AF, Arjan" userId="59723628-cd96-4d06-a6a5-d8720e71e933" providerId="ADAL" clId="{4D55D5E1-F969-481B-99EF-2D425017CF84}" dt="2024-05-29T07:44:11.002" v="23"/>
          <pc:sldLayoutMkLst>
            <pc:docMk/>
            <pc:sldMasterMk cId="1710546820" sldId="2147483660"/>
            <pc:sldLayoutMk cId="3231119585" sldId="2147483671"/>
          </pc:sldLayoutMkLst>
        </pc:sldLayoutChg>
      </pc:sldMasterChg>
    </pc:docChg>
  </pc:docChgLst>
  <pc:docChgLst>
    <pc:chgData clId="Web-{BD053760-49A8-4C06-87EA-CCD39F91EA3C}"/>
    <pc:docChg chg="modSld">
      <pc:chgData name="" userId="" providerId="" clId="Web-{BD053760-49A8-4C06-87EA-CCD39F91EA3C}" dt="2024-05-17T06:33:20.807" v="1" actId="20577"/>
      <pc:docMkLst>
        <pc:docMk/>
      </pc:docMkLst>
      <pc:sldChg chg="modSp">
        <pc:chgData name="" userId="" providerId="" clId="Web-{BD053760-49A8-4C06-87EA-CCD39F91EA3C}" dt="2024-05-17T06:33:20.807" v="1" actId="20577"/>
        <pc:sldMkLst>
          <pc:docMk/>
          <pc:sldMk cId="3351439039" sldId="256"/>
        </pc:sldMkLst>
        <pc:spChg chg="mod">
          <ac:chgData name="" userId="" providerId="" clId="Web-{BD053760-49A8-4C06-87EA-CCD39F91EA3C}" dt="2024-05-17T06:33:20.807" v="1" actId="20577"/>
          <ac:spMkLst>
            <pc:docMk/>
            <pc:sldMk cId="3351439039" sldId="256"/>
            <ac:spMk id="2" creationId="{00000000-0000-0000-0000-000000000000}"/>
          </ac:spMkLst>
        </pc:spChg>
      </pc:sldChg>
    </pc:docChg>
  </pc:docChgLst>
  <pc:docChgLst>
    <pc:chgData name="Lottman I, Ivar" userId="S::i.lottman@st.hanze.nl::d7e7bd96-37b1-4838-b1b0-ffdc7215be19" providerId="AD" clId="Web-{8C9547CC-91EE-4CDC-9D6B-F3CA0E2D359E}"/>
    <pc:docChg chg="addSld modSld">
      <pc:chgData name="Lottman I, Ivar" userId="S::i.lottman@st.hanze.nl::d7e7bd96-37b1-4838-b1b0-ffdc7215be19" providerId="AD" clId="Web-{8C9547CC-91EE-4CDC-9D6B-F3CA0E2D359E}" dt="2024-05-29T08:37:33.771" v="80" actId="20577"/>
      <pc:docMkLst>
        <pc:docMk/>
      </pc:docMkLst>
      <pc:sldChg chg="addSp delSp modSp mod setBg">
        <pc:chgData name="Lottman I, Ivar" userId="S::i.lottman@st.hanze.nl::d7e7bd96-37b1-4838-b1b0-ffdc7215be19" providerId="AD" clId="Web-{8C9547CC-91EE-4CDC-9D6B-F3CA0E2D359E}" dt="2024-05-29T08:34:00.548" v="47" actId="20577"/>
        <pc:sldMkLst>
          <pc:docMk/>
          <pc:sldMk cId="3580392469" sldId="257"/>
        </pc:sldMkLst>
        <pc:spChg chg="mod">
          <ac:chgData name="Lottman I, Ivar" userId="S::i.lottman@st.hanze.nl::d7e7bd96-37b1-4838-b1b0-ffdc7215be19" providerId="AD" clId="Web-{8C9547CC-91EE-4CDC-9D6B-F3CA0E2D359E}" dt="2024-05-29T07:37:08.499" v="10"/>
          <ac:spMkLst>
            <pc:docMk/>
            <pc:sldMk cId="3580392469" sldId="257"/>
            <ac:spMk id="2" creationId="{A944A944-25F4-C89D-4704-D3B8D4C7BDE6}"/>
          </ac:spMkLst>
        </pc:spChg>
        <pc:spChg chg="add del mod">
          <ac:chgData name="Lottman I, Ivar" userId="S::i.lottman@st.hanze.nl::d7e7bd96-37b1-4838-b1b0-ffdc7215be19" providerId="AD" clId="Web-{8C9547CC-91EE-4CDC-9D6B-F3CA0E2D359E}" dt="2024-05-29T07:37:08.499" v="10"/>
          <ac:spMkLst>
            <pc:docMk/>
            <pc:sldMk cId="3580392469" sldId="257"/>
            <ac:spMk id="3" creationId="{714784AB-4C0A-6712-F037-0BE425C78FDC}"/>
          </ac:spMkLst>
        </pc:spChg>
        <pc:spChg chg="add del">
          <ac:chgData name="Lottman I, Ivar" userId="S::i.lottman@st.hanze.nl::d7e7bd96-37b1-4838-b1b0-ffdc7215be19" providerId="AD" clId="Web-{8C9547CC-91EE-4CDC-9D6B-F3CA0E2D359E}" dt="2024-05-29T07:36:56.639" v="1"/>
          <ac:spMkLst>
            <pc:docMk/>
            <pc:sldMk cId="3580392469" sldId="257"/>
            <ac:spMk id="15" creationId="{DEE2AD96-B495-4E06-9291-B71706F728CB}"/>
          </ac:spMkLst>
        </pc:spChg>
        <pc:spChg chg="add del">
          <ac:chgData name="Lottman I, Ivar" userId="S::i.lottman@st.hanze.nl::d7e7bd96-37b1-4838-b1b0-ffdc7215be19" providerId="AD" clId="Web-{8C9547CC-91EE-4CDC-9D6B-F3CA0E2D359E}" dt="2024-05-29T07:36:56.639" v="1"/>
          <ac:spMkLst>
            <pc:docMk/>
            <pc:sldMk cId="3580392469" sldId="257"/>
            <ac:spMk id="16" creationId="{7D96243B-ECED-4B71-8E06-AE9A285EAD20}"/>
          </ac:spMkLst>
        </pc:spChg>
        <pc:spChg chg="add del">
          <ac:chgData name="Lottman I, Ivar" userId="S::i.lottman@st.hanze.nl::d7e7bd96-37b1-4838-b1b0-ffdc7215be19" providerId="AD" clId="Web-{8C9547CC-91EE-4CDC-9D6B-F3CA0E2D359E}" dt="2024-05-29T07:36:56.639" v="1"/>
          <ac:spMkLst>
            <pc:docMk/>
            <pc:sldMk cId="3580392469" sldId="257"/>
            <ac:spMk id="17" creationId="{53CF6D67-C5A8-4ADD-9E8E-1E38CA1D3166}"/>
          </ac:spMkLst>
        </pc:spChg>
        <pc:spChg chg="add del">
          <ac:chgData name="Lottman I, Ivar" userId="S::i.lottman@st.hanze.nl::d7e7bd96-37b1-4838-b1b0-ffdc7215be19" providerId="AD" clId="Web-{8C9547CC-91EE-4CDC-9D6B-F3CA0E2D359E}" dt="2024-05-29T07:36:56.639" v="1"/>
          <ac:spMkLst>
            <pc:docMk/>
            <pc:sldMk cId="3580392469" sldId="257"/>
            <ac:spMk id="18" creationId="{A09989E4-EFDC-4A90-A633-E0525FB4139E}"/>
          </ac:spMkLst>
        </pc:spChg>
        <pc:spChg chg="add del">
          <ac:chgData name="Lottman I, Ivar" userId="S::i.lottman@st.hanze.nl::d7e7bd96-37b1-4838-b1b0-ffdc7215be19" providerId="AD" clId="Web-{8C9547CC-91EE-4CDC-9D6B-F3CA0E2D359E}" dt="2024-05-29T07:36:56.639" v="1"/>
          <ac:spMkLst>
            <pc:docMk/>
            <pc:sldMk cId="3580392469" sldId="257"/>
            <ac:spMk id="19" creationId="{86909FA0-B515-4681-B7A8-FA281D133B94}"/>
          </ac:spMkLst>
        </pc:spChg>
        <pc:spChg chg="add del">
          <ac:chgData name="Lottman I, Ivar" userId="S::i.lottman@st.hanze.nl::d7e7bd96-37b1-4838-b1b0-ffdc7215be19" providerId="AD" clId="Web-{8C9547CC-91EE-4CDC-9D6B-F3CA0E2D359E}" dt="2024-05-29T07:36:56.639" v="1"/>
          <ac:spMkLst>
            <pc:docMk/>
            <pc:sldMk cId="3580392469" sldId="257"/>
            <ac:spMk id="20" creationId="{21C9FE86-FCC3-4A31-AA1C-C882262B7FE7}"/>
          </ac:spMkLst>
        </pc:spChg>
        <pc:spChg chg="add del">
          <ac:chgData name="Lottman I, Ivar" userId="S::i.lottman@st.hanze.nl::d7e7bd96-37b1-4838-b1b0-ffdc7215be19" providerId="AD" clId="Web-{8C9547CC-91EE-4CDC-9D6B-F3CA0E2D359E}" dt="2024-05-29T07:37:01.780" v="3"/>
          <ac:spMkLst>
            <pc:docMk/>
            <pc:sldMk cId="3580392469" sldId="257"/>
            <ac:spMk id="22" creationId="{BACC6370-2D7E-4714-9D71-7542949D7D5D}"/>
          </ac:spMkLst>
        </pc:spChg>
        <pc:spChg chg="add del">
          <ac:chgData name="Lottman I, Ivar" userId="S::i.lottman@st.hanze.nl::d7e7bd96-37b1-4838-b1b0-ffdc7215be19" providerId="AD" clId="Web-{8C9547CC-91EE-4CDC-9D6B-F3CA0E2D359E}" dt="2024-05-29T07:37:01.780" v="3"/>
          <ac:spMkLst>
            <pc:docMk/>
            <pc:sldMk cId="3580392469" sldId="257"/>
            <ac:spMk id="23" creationId="{F68B3F68-107C-434F-AA38-110D5EA91B85}"/>
          </ac:spMkLst>
        </pc:spChg>
        <pc:spChg chg="add del">
          <ac:chgData name="Lottman I, Ivar" userId="S::i.lottman@st.hanze.nl::d7e7bd96-37b1-4838-b1b0-ffdc7215be19" providerId="AD" clId="Web-{8C9547CC-91EE-4CDC-9D6B-F3CA0E2D359E}" dt="2024-05-29T07:37:01.780" v="3"/>
          <ac:spMkLst>
            <pc:docMk/>
            <pc:sldMk cId="3580392469" sldId="257"/>
            <ac:spMk id="24" creationId="{AAD0DBB9-1A4B-4391-81D4-CB19F9AB918A}"/>
          </ac:spMkLst>
        </pc:spChg>
        <pc:spChg chg="add del">
          <ac:chgData name="Lottman I, Ivar" userId="S::i.lottman@st.hanze.nl::d7e7bd96-37b1-4838-b1b0-ffdc7215be19" providerId="AD" clId="Web-{8C9547CC-91EE-4CDC-9D6B-F3CA0E2D359E}" dt="2024-05-29T07:37:01.780" v="3"/>
          <ac:spMkLst>
            <pc:docMk/>
            <pc:sldMk cId="3580392469" sldId="257"/>
            <ac:spMk id="25" creationId="{063BBA22-50EA-4C4D-BE05-F1CE4E63AA56}"/>
          </ac:spMkLst>
        </pc:spChg>
        <pc:spChg chg="add del">
          <ac:chgData name="Lottman I, Ivar" userId="S::i.lottman@st.hanze.nl::d7e7bd96-37b1-4838-b1b0-ffdc7215be19" providerId="AD" clId="Web-{8C9547CC-91EE-4CDC-9D6B-F3CA0E2D359E}" dt="2024-05-29T07:37:02.936" v="5"/>
          <ac:spMkLst>
            <pc:docMk/>
            <pc:sldMk cId="3580392469" sldId="257"/>
            <ac:spMk id="28" creationId="{9F7D5CDA-D291-4307-BF55-1381FED29634}"/>
          </ac:spMkLst>
        </pc:spChg>
        <pc:spChg chg="add del">
          <ac:chgData name="Lottman I, Ivar" userId="S::i.lottman@st.hanze.nl::d7e7bd96-37b1-4838-b1b0-ffdc7215be19" providerId="AD" clId="Web-{8C9547CC-91EE-4CDC-9D6B-F3CA0E2D359E}" dt="2024-05-29T07:37:02.936" v="5"/>
          <ac:spMkLst>
            <pc:docMk/>
            <pc:sldMk cId="3580392469" sldId="257"/>
            <ac:spMk id="29" creationId="{714784AB-4C0A-6712-F037-0BE425C78FDC}"/>
          </ac:spMkLst>
        </pc:spChg>
        <pc:spChg chg="add del">
          <ac:chgData name="Lottman I, Ivar" userId="S::i.lottman@st.hanze.nl::d7e7bd96-37b1-4838-b1b0-ffdc7215be19" providerId="AD" clId="Web-{8C9547CC-91EE-4CDC-9D6B-F3CA0E2D359E}" dt="2024-05-29T07:37:04.905" v="7"/>
          <ac:spMkLst>
            <pc:docMk/>
            <pc:sldMk cId="3580392469" sldId="257"/>
            <ac:spMk id="33" creationId="{AE3A741D-C19B-960A-5803-1C5887147820}"/>
          </ac:spMkLst>
        </pc:spChg>
        <pc:spChg chg="add del">
          <ac:chgData name="Lottman I, Ivar" userId="S::i.lottman@st.hanze.nl::d7e7bd96-37b1-4838-b1b0-ffdc7215be19" providerId="AD" clId="Web-{8C9547CC-91EE-4CDC-9D6B-F3CA0E2D359E}" dt="2024-05-29T07:37:04.905" v="7"/>
          <ac:spMkLst>
            <pc:docMk/>
            <pc:sldMk cId="3580392469" sldId="257"/>
            <ac:spMk id="34" creationId="{DC39DE25-0E4E-0AA7-0932-1D78C2372786}"/>
          </ac:spMkLst>
        </pc:spChg>
        <pc:spChg chg="add del">
          <ac:chgData name="Lottman I, Ivar" userId="S::i.lottman@st.hanze.nl::d7e7bd96-37b1-4838-b1b0-ffdc7215be19" providerId="AD" clId="Web-{8C9547CC-91EE-4CDC-9D6B-F3CA0E2D359E}" dt="2024-05-29T07:37:04.905" v="7"/>
          <ac:spMkLst>
            <pc:docMk/>
            <pc:sldMk cId="3580392469" sldId="257"/>
            <ac:spMk id="35" creationId="{8D6EA299-0840-6DEA-E670-C49AEBC87E89}"/>
          </ac:spMkLst>
        </pc:spChg>
        <pc:spChg chg="add del">
          <ac:chgData name="Lottman I, Ivar" userId="S::i.lottman@st.hanze.nl::d7e7bd96-37b1-4838-b1b0-ffdc7215be19" providerId="AD" clId="Web-{8C9547CC-91EE-4CDC-9D6B-F3CA0E2D359E}" dt="2024-05-29T07:37:04.905" v="7"/>
          <ac:spMkLst>
            <pc:docMk/>
            <pc:sldMk cId="3580392469" sldId="257"/>
            <ac:spMk id="36" creationId="{714784AB-4C0A-6712-F037-0BE425C78FDC}"/>
          </ac:spMkLst>
        </pc:spChg>
        <pc:spChg chg="add del">
          <ac:chgData name="Lottman I, Ivar" userId="S::i.lottman@st.hanze.nl::d7e7bd96-37b1-4838-b1b0-ffdc7215be19" providerId="AD" clId="Web-{8C9547CC-91EE-4CDC-9D6B-F3CA0E2D359E}" dt="2024-05-29T07:37:08.499" v="9"/>
          <ac:spMkLst>
            <pc:docMk/>
            <pc:sldMk cId="3580392469" sldId="257"/>
            <ac:spMk id="38" creationId="{C0763A76-9F1C-4FC5-82B7-DD475DA461B2}"/>
          </ac:spMkLst>
        </pc:spChg>
        <pc:spChg chg="add del">
          <ac:chgData name="Lottman I, Ivar" userId="S::i.lottman@st.hanze.nl::d7e7bd96-37b1-4838-b1b0-ffdc7215be19" providerId="AD" clId="Web-{8C9547CC-91EE-4CDC-9D6B-F3CA0E2D359E}" dt="2024-05-29T07:37:08.499" v="9"/>
          <ac:spMkLst>
            <pc:docMk/>
            <pc:sldMk cId="3580392469" sldId="257"/>
            <ac:spMk id="39" creationId="{E81BF4F6-F2CF-4984-9D14-D6966D92F99F}"/>
          </ac:spMkLst>
        </pc:spChg>
        <pc:spChg chg="add del">
          <ac:chgData name="Lottman I, Ivar" userId="S::i.lottman@st.hanze.nl::d7e7bd96-37b1-4838-b1b0-ffdc7215be19" providerId="AD" clId="Web-{8C9547CC-91EE-4CDC-9D6B-F3CA0E2D359E}" dt="2024-05-29T07:37:08.499" v="9"/>
          <ac:spMkLst>
            <pc:docMk/>
            <pc:sldMk cId="3580392469" sldId="257"/>
            <ac:spMk id="40" creationId="{714784AB-4C0A-6712-F037-0BE425C78FDC}"/>
          </ac:spMkLst>
        </pc:spChg>
        <pc:spChg chg="add">
          <ac:chgData name="Lottman I, Ivar" userId="S::i.lottman@st.hanze.nl::d7e7bd96-37b1-4838-b1b0-ffdc7215be19" providerId="AD" clId="Web-{8C9547CC-91EE-4CDC-9D6B-F3CA0E2D359E}" dt="2024-05-29T07:37:08.499" v="10"/>
          <ac:spMkLst>
            <pc:docMk/>
            <pc:sldMk cId="3580392469" sldId="257"/>
            <ac:spMk id="43" creationId="{081EA652-8C6A-4E69-BEB9-170809474553}"/>
          </ac:spMkLst>
        </pc:spChg>
        <pc:spChg chg="add">
          <ac:chgData name="Lottman I, Ivar" userId="S::i.lottman@st.hanze.nl::d7e7bd96-37b1-4838-b1b0-ffdc7215be19" providerId="AD" clId="Web-{8C9547CC-91EE-4CDC-9D6B-F3CA0E2D359E}" dt="2024-05-29T07:37:08.499" v="10"/>
          <ac:spMkLst>
            <pc:docMk/>
            <pc:sldMk cId="3580392469" sldId="257"/>
            <ac:spMk id="44" creationId="{5298780A-33B9-4EA2-8F67-DE68AD62841B}"/>
          </ac:spMkLst>
        </pc:spChg>
        <pc:spChg chg="add">
          <ac:chgData name="Lottman I, Ivar" userId="S::i.lottman@st.hanze.nl::d7e7bd96-37b1-4838-b1b0-ffdc7215be19" providerId="AD" clId="Web-{8C9547CC-91EE-4CDC-9D6B-F3CA0E2D359E}" dt="2024-05-29T07:37:08.499" v="10"/>
          <ac:spMkLst>
            <pc:docMk/>
            <pc:sldMk cId="3580392469" sldId="257"/>
            <ac:spMk id="45" creationId="{7F488E8B-4E1E-4402-8935-D4E6C02615C7}"/>
          </ac:spMkLst>
        </pc:spChg>
        <pc:spChg chg="add mod">
          <ac:chgData name="Lottman I, Ivar" userId="S::i.lottman@st.hanze.nl::d7e7bd96-37b1-4838-b1b0-ffdc7215be19" providerId="AD" clId="Web-{8C9547CC-91EE-4CDC-9D6B-F3CA0E2D359E}" dt="2024-05-29T08:34:00.548" v="47" actId="20577"/>
          <ac:spMkLst>
            <pc:docMk/>
            <pc:sldMk cId="3580392469" sldId="257"/>
            <ac:spMk id="46" creationId="{714784AB-4C0A-6712-F037-0BE425C78FDC}"/>
          </ac:spMkLst>
        </pc:spChg>
        <pc:graphicFrameChg chg="add del">
          <ac:chgData name="Lottman I, Ivar" userId="S::i.lottman@st.hanze.nl::d7e7bd96-37b1-4838-b1b0-ffdc7215be19" providerId="AD" clId="Web-{8C9547CC-91EE-4CDC-9D6B-F3CA0E2D359E}" dt="2024-05-29T07:37:01.780" v="3"/>
          <ac:graphicFrameMkLst>
            <pc:docMk/>
            <pc:sldMk cId="3580392469" sldId="257"/>
            <ac:graphicFrameMk id="26" creationId="{A005F5AF-1F83-762B-701C-D00C3AC4A7A6}"/>
          </ac:graphicFrameMkLst>
        </pc:graphicFrameChg>
        <pc:picChg chg="add del">
          <ac:chgData name="Lottman I, Ivar" userId="S::i.lottman@st.hanze.nl::d7e7bd96-37b1-4838-b1b0-ffdc7215be19" providerId="AD" clId="Web-{8C9547CC-91EE-4CDC-9D6B-F3CA0E2D359E}" dt="2024-05-29T07:37:02.936" v="5"/>
          <ac:picMkLst>
            <pc:docMk/>
            <pc:sldMk cId="3580392469" sldId="257"/>
            <ac:picMk id="30" creationId="{27DDC14C-7B68-5036-39B9-DE2D6DA80B8E}"/>
          </ac:picMkLst>
        </pc:picChg>
        <pc:picChg chg="add del">
          <ac:chgData name="Lottman I, Ivar" userId="S::i.lottman@st.hanze.nl::d7e7bd96-37b1-4838-b1b0-ffdc7215be19" providerId="AD" clId="Web-{8C9547CC-91EE-4CDC-9D6B-F3CA0E2D359E}" dt="2024-05-29T07:37:04.905" v="7"/>
          <ac:picMkLst>
            <pc:docMk/>
            <pc:sldMk cId="3580392469" sldId="257"/>
            <ac:picMk id="32" creationId="{9B95208D-2592-B1BB-153B-027E099C0E0E}"/>
          </ac:picMkLst>
        </pc:picChg>
        <pc:picChg chg="add del">
          <ac:chgData name="Lottman I, Ivar" userId="S::i.lottman@st.hanze.nl::d7e7bd96-37b1-4838-b1b0-ffdc7215be19" providerId="AD" clId="Web-{8C9547CC-91EE-4CDC-9D6B-F3CA0E2D359E}" dt="2024-05-29T07:37:08.499" v="9"/>
          <ac:picMkLst>
            <pc:docMk/>
            <pc:sldMk cId="3580392469" sldId="257"/>
            <ac:picMk id="41" creationId="{25293D5C-E57B-8FB4-B096-E4BA8325AB48}"/>
          </ac:picMkLst>
        </pc:picChg>
      </pc:sldChg>
      <pc:sldChg chg="modSp">
        <pc:chgData name="Lottman I, Ivar" userId="S::i.lottman@st.hanze.nl::d7e7bd96-37b1-4838-b1b0-ffdc7215be19" providerId="AD" clId="Web-{8C9547CC-91EE-4CDC-9D6B-F3CA0E2D359E}" dt="2024-05-29T07:38:39.345" v="12" actId="20577"/>
        <pc:sldMkLst>
          <pc:docMk/>
          <pc:sldMk cId="3040246499" sldId="261"/>
        </pc:sldMkLst>
        <pc:spChg chg="mod">
          <ac:chgData name="Lottman I, Ivar" userId="S::i.lottman@st.hanze.nl::d7e7bd96-37b1-4838-b1b0-ffdc7215be19" providerId="AD" clId="Web-{8C9547CC-91EE-4CDC-9D6B-F3CA0E2D359E}" dt="2024-05-29T07:38:39.345" v="12" actId="20577"/>
          <ac:spMkLst>
            <pc:docMk/>
            <pc:sldMk cId="3040246499" sldId="261"/>
            <ac:spMk id="2" creationId="{80648FA0-83F1-9BFE-949C-306B45C61CC4}"/>
          </ac:spMkLst>
        </pc:spChg>
      </pc:sldChg>
      <pc:sldChg chg="modSp new">
        <pc:chgData name="Lottman I, Ivar" userId="S::i.lottman@st.hanze.nl::d7e7bd96-37b1-4838-b1b0-ffdc7215be19" providerId="AD" clId="Web-{8C9547CC-91EE-4CDC-9D6B-F3CA0E2D359E}" dt="2024-05-29T08:37:33.771" v="80" actId="20577"/>
        <pc:sldMkLst>
          <pc:docMk/>
          <pc:sldMk cId="2518067113" sldId="266"/>
        </pc:sldMkLst>
        <pc:spChg chg="mod">
          <ac:chgData name="Lottman I, Ivar" userId="S::i.lottman@st.hanze.nl::d7e7bd96-37b1-4838-b1b0-ffdc7215be19" providerId="AD" clId="Web-{8C9547CC-91EE-4CDC-9D6B-F3CA0E2D359E}" dt="2024-05-29T08:33:42.017" v="29" actId="20577"/>
          <ac:spMkLst>
            <pc:docMk/>
            <pc:sldMk cId="2518067113" sldId="266"/>
            <ac:spMk id="2" creationId="{36B5EE73-B30D-199D-DA0B-F9D0F977C11D}"/>
          </ac:spMkLst>
        </pc:spChg>
        <pc:spChg chg="mod">
          <ac:chgData name="Lottman I, Ivar" userId="S::i.lottman@st.hanze.nl::d7e7bd96-37b1-4838-b1b0-ffdc7215be19" providerId="AD" clId="Web-{8C9547CC-91EE-4CDC-9D6B-F3CA0E2D359E}" dt="2024-05-29T08:37:33.771" v="80" actId="20577"/>
          <ac:spMkLst>
            <pc:docMk/>
            <pc:sldMk cId="2518067113" sldId="266"/>
            <ac:spMk id="3" creationId="{6BE9FB3B-D99E-6305-700F-3B60C5C2FB9A}"/>
          </ac:spMkLst>
        </pc:spChg>
      </pc:sldChg>
    </pc:docChg>
  </pc:docChgLst>
  <pc:docChgLst>
    <pc:chgData name="Lottman I, Ivar" userId="S::i.lottman@st.hanze.nl::d7e7bd96-37b1-4838-b1b0-ffdc7215be19" providerId="AD" clId="Web-{BD053760-49A8-4C06-87EA-CCD39F91EA3C}"/>
    <pc:docChg chg="addSld modSld">
      <pc:chgData name="Lottman I, Ivar" userId="S::i.lottman@st.hanze.nl::d7e7bd96-37b1-4838-b1b0-ffdc7215be19" providerId="AD" clId="Web-{BD053760-49A8-4C06-87EA-CCD39F91EA3C}" dt="2024-05-17T06:48:56.713" v="50" actId="20577"/>
      <pc:docMkLst>
        <pc:docMk/>
      </pc:docMkLst>
      <pc:sldChg chg="modSp">
        <pc:chgData name="Lottman I, Ivar" userId="S::i.lottman@st.hanze.nl::d7e7bd96-37b1-4838-b1b0-ffdc7215be19" providerId="AD" clId="Web-{BD053760-49A8-4C06-87EA-CCD39F91EA3C}" dt="2024-05-17T06:33:32.245" v="4" actId="20577"/>
        <pc:sldMkLst>
          <pc:docMk/>
          <pc:sldMk cId="3351439039" sldId="256"/>
        </pc:sldMkLst>
        <pc:spChg chg="mod">
          <ac:chgData name="Lottman I, Ivar" userId="S::i.lottman@st.hanze.nl::d7e7bd96-37b1-4838-b1b0-ffdc7215be19" providerId="AD" clId="Web-{BD053760-49A8-4C06-87EA-CCD39F91EA3C}" dt="2024-05-17T06:33:32.245" v="4" actId="20577"/>
          <ac:spMkLst>
            <pc:docMk/>
            <pc:sldMk cId="3351439039" sldId="256"/>
            <ac:spMk id="3" creationId="{00000000-0000-0000-0000-000000000000}"/>
          </ac:spMkLst>
        </pc:spChg>
      </pc:sldChg>
      <pc:sldChg chg="modSp new">
        <pc:chgData name="Lottman I, Ivar" userId="S::i.lottman@st.hanze.nl::d7e7bd96-37b1-4838-b1b0-ffdc7215be19" providerId="AD" clId="Web-{BD053760-49A8-4C06-87EA-CCD39F91EA3C}" dt="2024-05-17T06:48:56.713" v="50" actId="20577"/>
        <pc:sldMkLst>
          <pc:docMk/>
          <pc:sldMk cId="3580392469" sldId="257"/>
        </pc:sldMkLst>
        <pc:spChg chg="mod">
          <ac:chgData name="Lottman I, Ivar" userId="S::i.lottman@st.hanze.nl::d7e7bd96-37b1-4838-b1b0-ffdc7215be19" providerId="AD" clId="Web-{BD053760-49A8-4C06-87EA-CCD39F91EA3C}" dt="2024-05-17T06:33:37.886" v="10" actId="20577"/>
          <ac:spMkLst>
            <pc:docMk/>
            <pc:sldMk cId="3580392469" sldId="257"/>
            <ac:spMk id="2" creationId="{A944A944-25F4-C89D-4704-D3B8D4C7BDE6}"/>
          </ac:spMkLst>
        </pc:spChg>
        <pc:spChg chg="mod">
          <ac:chgData name="Lottman I, Ivar" userId="S::i.lottman@st.hanze.nl::d7e7bd96-37b1-4838-b1b0-ffdc7215be19" providerId="AD" clId="Web-{BD053760-49A8-4C06-87EA-CCD39F91EA3C}" dt="2024-05-17T06:48:56.713" v="50" actId="20577"/>
          <ac:spMkLst>
            <pc:docMk/>
            <pc:sldMk cId="3580392469" sldId="257"/>
            <ac:spMk id="3" creationId="{714784AB-4C0A-6712-F037-0BE425C78FDC}"/>
          </ac:spMkLst>
        </pc:spChg>
      </pc:sldChg>
      <pc:sldChg chg="new">
        <pc:chgData name="Lottman I, Ivar" userId="S::i.lottman@st.hanze.nl::d7e7bd96-37b1-4838-b1b0-ffdc7215be19" providerId="AD" clId="Web-{BD053760-49A8-4C06-87EA-CCD39F91EA3C}" dt="2024-05-17T06:33:33.370" v="6"/>
        <pc:sldMkLst>
          <pc:docMk/>
          <pc:sldMk cId="1626731741" sldId="258"/>
        </pc:sldMkLst>
      </pc:sldChg>
    </pc:docChg>
  </pc:docChgLst>
  <pc:docChgLst>
    <pc:chgData name="Vermeulen S, Stijn" userId="S::s.vermeulen@st.hanze.nl::38b12c23-7a13-45a2-af19-cb2175e129bd" providerId="AD" clId="Web-{214B42B6-3E9C-F843-87E8-4346CCB165B4}"/>
    <pc:docChg chg="modSld sldOrd">
      <pc:chgData name="Vermeulen S, Stijn" userId="S::s.vermeulen@st.hanze.nl::38b12c23-7a13-45a2-af19-cb2175e129bd" providerId="AD" clId="Web-{214B42B6-3E9C-F843-87E8-4346CCB165B4}" dt="2024-05-23T09:49:06.151" v="100" actId="20577"/>
      <pc:docMkLst>
        <pc:docMk/>
      </pc:docMkLst>
      <pc:sldChg chg="addSp modSp ord addAnim delAnim modAnim">
        <pc:chgData name="Vermeulen S, Stijn" userId="S::s.vermeulen@st.hanze.nl::38b12c23-7a13-45a2-af19-cb2175e129bd" providerId="AD" clId="Web-{214B42B6-3E9C-F843-87E8-4346CCB165B4}" dt="2024-05-23T07:53:31.673" v="94"/>
        <pc:sldMkLst>
          <pc:docMk/>
          <pc:sldMk cId="1626731741" sldId="258"/>
        </pc:sldMkLst>
        <pc:spChg chg="mod">
          <ac:chgData name="Vermeulen S, Stijn" userId="S::s.vermeulen@st.hanze.nl::38b12c23-7a13-45a2-af19-cb2175e129bd" providerId="AD" clId="Web-{214B42B6-3E9C-F843-87E8-4346CCB165B4}" dt="2024-05-23T06:35:02.753" v="8" actId="20577"/>
          <ac:spMkLst>
            <pc:docMk/>
            <pc:sldMk cId="1626731741" sldId="258"/>
            <ac:spMk id="3" creationId="{76727663-4C1C-CCBF-06A9-95464FECCA80}"/>
          </ac:spMkLst>
        </pc:spChg>
        <pc:picChg chg="add mod ord">
          <ac:chgData name="Vermeulen S, Stijn" userId="S::s.vermeulen@st.hanze.nl::38b12c23-7a13-45a2-af19-cb2175e129bd" providerId="AD" clId="Web-{214B42B6-3E9C-F843-87E8-4346CCB165B4}" dt="2024-05-23T07:50:38.074" v="73" actId="1076"/>
          <ac:picMkLst>
            <pc:docMk/>
            <pc:sldMk cId="1626731741" sldId="258"/>
            <ac:picMk id="4" creationId="{2D0645D2-6946-DA8D-4F30-C43AA2920C56}"/>
          </ac:picMkLst>
        </pc:picChg>
        <pc:picChg chg="add mod">
          <ac:chgData name="Vermeulen S, Stijn" userId="S::s.vermeulen@st.hanze.nl::38b12c23-7a13-45a2-af19-cb2175e129bd" providerId="AD" clId="Web-{214B42B6-3E9C-F843-87E8-4346CCB165B4}" dt="2024-05-23T07:50:26.104" v="67" actId="1076"/>
          <ac:picMkLst>
            <pc:docMk/>
            <pc:sldMk cId="1626731741" sldId="258"/>
            <ac:picMk id="5" creationId="{99655338-A721-0380-B843-77C94F4AD878}"/>
          </ac:picMkLst>
        </pc:picChg>
        <pc:picChg chg="add mod">
          <ac:chgData name="Vermeulen S, Stijn" userId="S::s.vermeulen@st.hanze.nl::38b12c23-7a13-45a2-af19-cb2175e129bd" providerId="AD" clId="Web-{214B42B6-3E9C-F843-87E8-4346CCB165B4}" dt="2024-05-23T07:50:30.245" v="69" actId="14100"/>
          <ac:picMkLst>
            <pc:docMk/>
            <pc:sldMk cId="1626731741" sldId="258"/>
            <ac:picMk id="6" creationId="{070DBDCF-65A6-C3C3-2EC5-F2B54CD0EFEB}"/>
          </ac:picMkLst>
        </pc:picChg>
      </pc:sldChg>
      <pc:sldChg chg="addSp delSp modSp">
        <pc:chgData name="Vermeulen S, Stijn" userId="S::s.vermeulen@st.hanze.nl::38b12c23-7a13-45a2-af19-cb2175e129bd" providerId="AD" clId="Web-{214B42B6-3E9C-F843-87E8-4346CCB165B4}" dt="2024-05-23T09:49:06.151" v="100" actId="20577"/>
        <pc:sldMkLst>
          <pc:docMk/>
          <pc:sldMk cId="2113230837" sldId="259"/>
        </pc:sldMkLst>
        <pc:spChg chg="mod">
          <ac:chgData name="Vermeulen S, Stijn" userId="S::s.vermeulen@st.hanze.nl::38b12c23-7a13-45a2-af19-cb2175e129bd" providerId="AD" clId="Web-{214B42B6-3E9C-F843-87E8-4346CCB165B4}" dt="2024-05-23T09:49:06.151" v="100" actId="20577"/>
          <ac:spMkLst>
            <pc:docMk/>
            <pc:sldMk cId="2113230837" sldId="259"/>
            <ac:spMk id="3" creationId="{F01E82C1-7C9B-9840-124D-2D932C5AC65B}"/>
          </ac:spMkLst>
        </pc:spChg>
        <pc:picChg chg="mod">
          <ac:chgData name="Vermeulen S, Stijn" userId="S::s.vermeulen@st.hanze.nl::38b12c23-7a13-45a2-af19-cb2175e129bd" providerId="AD" clId="Web-{214B42B6-3E9C-F843-87E8-4346CCB165B4}" dt="2024-05-23T07:53:03.500" v="91" actId="1076"/>
          <ac:picMkLst>
            <pc:docMk/>
            <pc:sldMk cId="2113230837" sldId="259"/>
            <ac:picMk id="4" creationId="{E0D6CA55-1115-34F5-BBCF-557087BF0A62}"/>
          </ac:picMkLst>
        </pc:picChg>
        <pc:picChg chg="add mod">
          <ac:chgData name="Vermeulen S, Stijn" userId="S::s.vermeulen@st.hanze.nl::38b12c23-7a13-45a2-af19-cb2175e129bd" providerId="AD" clId="Web-{214B42B6-3E9C-F843-87E8-4346CCB165B4}" dt="2024-05-23T07:53:06.578" v="92" actId="1076"/>
          <ac:picMkLst>
            <pc:docMk/>
            <pc:sldMk cId="2113230837" sldId="259"/>
            <ac:picMk id="5" creationId="{E05E6234-D431-249E-1B2D-1B8AC93E28B2}"/>
          </ac:picMkLst>
        </pc:picChg>
        <pc:picChg chg="del mod">
          <ac:chgData name="Vermeulen S, Stijn" userId="S::s.vermeulen@st.hanze.nl::38b12c23-7a13-45a2-af19-cb2175e129bd" providerId="AD" clId="Web-{214B42B6-3E9C-F843-87E8-4346CCB165B4}" dt="2024-05-23T07:45:26.517" v="17"/>
          <ac:picMkLst>
            <pc:docMk/>
            <pc:sldMk cId="2113230837" sldId="259"/>
            <ac:picMk id="6" creationId="{824F76A9-0CC3-E34E-6207-6880E1C20BF4}"/>
          </ac:picMkLst>
        </pc:picChg>
        <pc:picChg chg="del mod">
          <ac:chgData name="Vermeulen S, Stijn" userId="S::s.vermeulen@st.hanze.nl::38b12c23-7a13-45a2-af19-cb2175e129bd" providerId="AD" clId="Web-{214B42B6-3E9C-F843-87E8-4346CCB165B4}" dt="2024-05-23T07:45:27.204" v="18"/>
          <ac:picMkLst>
            <pc:docMk/>
            <pc:sldMk cId="2113230837" sldId="259"/>
            <ac:picMk id="7" creationId="{24AE8AC1-DAFD-24F7-4D5B-1E0D89D76B9C}"/>
          </ac:picMkLst>
        </pc:picChg>
      </pc:sldChg>
      <pc:sldChg chg="ord">
        <pc:chgData name="Vermeulen S, Stijn" userId="S::s.vermeulen@st.hanze.nl::38b12c23-7a13-45a2-af19-cb2175e129bd" providerId="AD" clId="Web-{214B42B6-3E9C-F843-87E8-4346CCB165B4}" dt="2024-05-23T07:53:22.110" v="93"/>
        <pc:sldMkLst>
          <pc:docMk/>
          <pc:sldMk cId="2834509851" sldId="260"/>
        </pc:sldMkLst>
      </pc:sldChg>
    </pc:docChg>
  </pc:docChgLst>
  <pc:docChgLst>
    <pc:chgData name="Vermeulen S, Stijn" userId="S::s.vermeulen@st.hanze.nl::38b12c23-7a13-45a2-af19-cb2175e129bd" providerId="AD" clId="Web-{56D5224D-4FD5-3D1C-713F-4CC169C7CC0D}"/>
    <pc:docChg chg="addSld delSld modSld sldOrd addMainMaster delMainMaster">
      <pc:chgData name="Vermeulen S, Stijn" userId="S::s.vermeulen@st.hanze.nl::38b12c23-7a13-45a2-af19-cb2175e129bd" providerId="AD" clId="Web-{56D5224D-4FD5-3D1C-713F-4CC169C7CC0D}" dt="2024-05-27T13:30:34.998" v="468" actId="20577"/>
      <pc:docMkLst>
        <pc:docMk/>
      </pc:docMkLst>
      <pc:sldChg chg="modSp mod modClrScheme chgLayout">
        <pc:chgData name="Vermeulen S, Stijn" userId="S::s.vermeulen@st.hanze.nl::38b12c23-7a13-45a2-af19-cb2175e129bd" providerId="AD" clId="Web-{56D5224D-4FD5-3D1C-713F-4CC169C7CC0D}" dt="2024-05-27T13:03:42.378" v="403"/>
        <pc:sldMkLst>
          <pc:docMk/>
          <pc:sldMk cId="3351439039" sldId="256"/>
        </pc:sldMkLst>
        <pc:spChg chg="mod ord">
          <ac:chgData name="Vermeulen S, Stijn" userId="S::s.vermeulen@st.hanze.nl::38b12c23-7a13-45a2-af19-cb2175e129bd" providerId="AD" clId="Web-{56D5224D-4FD5-3D1C-713F-4CC169C7CC0D}" dt="2024-05-27T13:03:42.378" v="403"/>
          <ac:spMkLst>
            <pc:docMk/>
            <pc:sldMk cId="3351439039" sldId="256"/>
            <ac:spMk id="2" creationId="{00000000-0000-0000-0000-000000000000}"/>
          </ac:spMkLst>
        </pc:spChg>
        <pc:spChg chg="mod ord">
          <ac:chgData name="Vermeulen S, Stijn" userId="S::s.vermeulen@st.hanze.nl::38b12c23-7a13-45a2-af19-cb2175e129bd" providerId="AD" clId="Web-{56D5224D-4FD5-3D1C-713F-4CC169C7CC0D}" dt="2024-05-27T13:03:42.378" v="403"/>
          <ac:spMkLst>
            <pc:docMk/>
            <pc:sldMk cId="3351439039" sldId="256"/>
            <ac:spMk id="3" creationId="{00000000-0000-0000-0000-000000000000}"/>
          </ac:spMkLst>
        </pc:spChg>
      </pc:sldChg>
      <pc:sldChg chg="modSp mod modClrScheme chgLayout">
        <pc:chgData name="Vermeulen S, Stijn" userId="S::s.vermeulen@st.hanze.nl::38b12c23-7a13-45a2-af19-cb2175e129bd" providerId="AD" clId="Web-{56D5224D-4FD5-3D1C-713F-4CC169C7CC0D}" dt="2024-05-27T13:03:42.378" v="403"/>
        <pc:sldMkLst>
          <pc:docMk/>
          <pc:sldMk cId="3580392469" sldId="257"/>
        </pc:sldMkLst>
        <pc:spChg chg="mod ord">
          <ac:chgData name="Vermeulen S, Stijn" userId="S::s.vermeulen@st.hanze.nl::38b12c23-7a13-45a2-af19-cb2175e129bd" providerId="AD" clId="Web-{56D5224D-4FD5-3D1C-713F-4CC169C7CC0D}" dt="2024-05-27T13:03:42.378" v="403"/>
          <ac:spMkLst>
            <pc:docMk/>
            <pc:sldMk cId="3580392469" sldId="257"/>
            <ac:spMk id="2" creationId="{A944A944-25F4-C89D-4704-D3B8D4C7BDE6}"/>
          </ac:spMkLst>
        </pc:spChg>
        <pc:spChg chg="mod ord">
          <ac:chgData name="Vermeulen S, Stijn" userId="S::s.vermeulen@st.hanze.nl::38b12c23-7a13-45a2-af19-cb2175e129bd" providerId="AD" clId="Web-{56D5224D-4FD5-3D1C-713F-4CC169C7CC0D}" dt="2024-05-27T13:03:42.378" v="403"/>
          <ac:spMkLst>
            <pc:docMk/>
            <pc:sldMk cId="3580392469" sldId="257"/>
            <ac:spMk id="3" creationId="{714784AB-4C0A-6712-F037-0BE425C78FDC}"/>
          </ac:spMkLst>
        </pc:spChg>
      </pc:sldChg>
      <pc:sldChg chg="modSp mod ord modClrScheme chgLayout">
        <pc:chgData name="Vermeulen S, Stijn" userId="S::s.vermeulen@st.hanze.nl::38b12c23-7a13-45a2-af19-cb2175e129bd" providerId="AD" clId="Web-{56D5224D-4FD5-3D1C-713F-4CC169C7CC0D}" dt="2024-05-27T13:30:34.998" v="468" actId="20577"/>
        <pc:sldMkLst>
          <pc:docMk/>
          <pc:sldMk cId="1626731741" sldId="258"/>
        </pc:sldMkLst>
        <pc:spChg chg="mod ord">
          <ac:chgData name="Vermeulen S, Stijn" userId="S::s.vermeulen@st.hanze.nl::38b12c23-7a13-45a2-af19-cb2175e129bd" providerId="AD" clId="Web-{56D5224D-4FD5-3D1C-713F-4CC169C7CC0D}" dt="2024-05-27T13:09:39.519" v="411" actId="20577"/>
          <ac:spMkLst>
            <pc:docMk/>
            <pc:sldMk cId="1626731741" sldId="258"/>
            <ac:spMk id="2" creationId="{F858FAF8-DA44-7761-EA47-4A94BABD0B02}"/>
          </ac:spMkLst>
        </pc:spChg>
        <pc:spChg chg="mod ord">
          <ac:chgData name="Vermeulen S, Stijn" userId="S::s.vermeulen@st.hanze.nl::38b12c23-7a13-45a2-af19-cb2175e129bd" providerId="AD" clId="Web-{56D5224D-4FD5-3D1C-713F-4CC169C7CC0D}" dt="2024-05-27T13:30:34.998" v="468" actId="20577"/>
          <ac:spMkLst>
            <pc:docMk/>
            <pc:sldMk cId="1626731741" sldId="258"/>
            <ac:spMk id="3" creationId="{76727663-4C1C-CCBF-06A9-95464FECCA80}"/>
          </ac:spMkLst>
        </pc:spChg>
        <pc:picChg chg="mod">
          <ac:chgData name="Vermeulen S, Stijn" userId="S::s.vermeulen@st.hanze.nl::38b12c23-7a13-45a2-af19-cb2175e129bd" providerId="AD" clId="Web-{56D5224D-4FD5-3D1C-713F-4CC169C7CC0D}" dt="2024-05-27T13:11:23.147" v="452" actId="1076"/>
          <ac:picMkLst>
            <pc:docMk/>
            <pc:sldMk cId="1626731741" sldId="258"/>
            <ac:picMk id="4" creationId="{2D0645D2-6946-DA8D-4F30-C43AA2920C56}"/>
          </ac:picMkLst>
        </pc:picChg>
        <pc:picChg chg="mod">
          <ac:chgData name="Vermeulen S, Stijn" userId="S::s.vermeulen@st.hanze.nl::38b12c23-7a13-45a2-af19-cb2175e129bd" providerId="AD" clId="Web-{56D5224D-4FD5-3D1C-713F-4CC169C7CC0D}" dt="2024-05-27T13:11:10.178" v="448" actId="1076"/>
          <ac:picMkLst>
            <pc:docMk/>
            <pc:sldMk cId="1626731741" sldId="258"/>
            <ac:picMk id="5" creationId="{99655338-A721-0380-B843-77C94F4AD878}"/>
          </ac:picMkLst>
        </pc:picChg>
        <pc:picChg chg="mod">
          <ac:chgData name="Vermeulen S, Stijn" userId="S::s.vermeulen@st.hanze.nl::38b12c23-7a13-45a2-af19-cb2175e129bd" providerId="AD" clId="Web-{56D5224D-4FD5-3D1C-713F-4CC169C7CC0D}" dt="2024-05-27T13:11:30.601" v="454" actId="14100"/>
          <ac:picMkLst>
            <pc:docMk/>
            <pc:sldMk cId="1626731741" sldId="258"/>
            <ac:picMk id="6" creationId="{070DBDCF-65A6-C3C3-2EC5-F2B54CD0EFEB}"/>
          </ac:picMkLst>
        </pc:picChg>
      </pc:sldChg>
      <pc:sldChg chg="addSp delSp modSp mod modClrScheme chgLayout">
        <pc:chgData name="Vermeulen S, Stijn" userId="S::s.vermeulen@st.hanze.nl::38b12c23-7a13-45a2-af19-cb2175e129bd" providerId="AD" clId="Web-{56D5224D-4FD5-3D1C-713F-4CC169C7CC0D}" dt="2024-05-27T13:07:07.464" v="408" actId="1076"/>
        <pc:sldMkLst>
          <pc:docMk/>
          <pc:sldMk cId="2113230837" sldId="259"/>
        </pc:sldMkLst>
        <pc:spChg chg="mod ord">
          <ac:chgData name="Vermeulen S, Stijn" userId="S::s.vermeulen@st.hanze.nl::38b12c23-7a13-45a2-af19-cb2175e129bd" providerId="AD" clId="Web-{56D5224D-4FD5-3D1C-713F-4CC169C7CC0D}" dt="2024-05-27T13:03:42.378" v="403"/>
          <ac:spMkLst>
            <pc:docMk/>
            <pc:sldMk cId="2113230837" sldId="259"/>
            <ac:spMk id="2" creationId="{6EDF38C5-CA31-8516-9D5A-F11F63D6892E}"/>
          </ac:spMkLst>
        </pc:spChg>
        <pc:spChg chg="mod ord">
          <ac:chgData name="Vermeulen S, Stijn" userId="S::s.vermeulen@st.hanze.nl::38b12c23-7a13-45a2-af19-cb2175e129bd" providerId="AD" clId="Web-{56D5224D-4FD5-3D1C-713F-4CC169C7CC0D}" dt="2024-05-27T13:03:42.378" v="403"/>
          <ac:spMkLst>
            <pc:docMk/>
            <pc:sldMk cId="2113230837" sldId="259"/>
            <ac:spMk id="3" creationId="{F01E82C1-7C9B-9840-124D-2D932C5AC65B}"/>
          </ac:spMkLst>
        </pc:spChg>
        <pc:picChg chg="mod">
          <ac:chgData name="Vermeulen S, Stijn" userId="S::s.vermeulen@st.hanze.nl::38b12c23-7a13-45a2-af19-cb2175e129bd" providerId="AD" clId="Web-{56D5224D-4FD5-3D1C-713F-4CC169C7CC0D}" dt="2024-05-27T13:03:40.113" v="402" actId="1076"/>
          <ac:picMkLst>
            <pc:docMk/>
            <pc:sldMk cId="2113230837" sldId="259"/>
            <ac:picMk id="4" creationId="{E0D6CA55-1115-34F5-BBCF-557087BF0A62}"/>
          </ac:picMkLst>
        </pc:picChg>
        <pc:picChg chg="add mod">
          <ac:chgData name="Vermeulen S, Stijn" userId="S::s.vermeulen@st.hanze.nl::38b12c23-7a13-45a2-af19-cb2175e129bd" providerId="AD" clId="Web-{56D5224D-4FD5-3D1C-713F-4CC169C7CC0D}" dt="2024-05-27T13:07:05.355" v="407" actId="1076"/>
          <ac:picMkLst>
            <pc:docMk/>
            <pc:sldMk cId="2113230837" sldId="259"/>
            <ac:picMk id="5" creationId="{8C00469B-E37F-01DD-9939-AA701D5E09D1}"/>
          </ac:picMkLst>
        </pc:picChg>
        <pc:picChg chg="add del mod">
          <ac:chgData name="Vermeulen S, Stijn" userId="S::s.vermeulen@st.hanze.nl::38b12c23-7a13-45a2-af19-cb2175e129bd" providerId="AD" clId="Web-{56D5224D-4FD5-3D1C-713F-4CC169C7CC0D}" dt="2024-05-27T12:11:15.603" v="341"/>
          <ac:picMkLst>
            <pc:docMk/>
            <pc:sldMk cId="2113230837" sldId="259"/>
            <ac:picMk id="5" creationId="{E05E6234-D431-249E-1B2D-1B8AC93E28B2}"/>
          </ac:picMkLst>
        </pc:picChg>
        <pc:picChg chg="add mod modCrop">
          <ac:chgData name="Vermeulen S, Stijn" userId="S::s.vermeulen@st.hanze.nl::38b12c23-7a13-45a2-af19-cb2175e129bd" providerId="AD" clId="Web-{56D5224D-4FD5-3D1C-713F-4CC169C7CC0D}" dt="2024-05-27T13:07:07.464" v="408" actId="1076"/>
          <ac:picMkLst>
            <pc:docMk/>
            <pc:sldMk cId="2113230837" sldId="259"/>
            <ac:picMk id="6" creationId="{57C4800F-C0CF-2D6E-985C-7B9C42234014}"/>
          </ac:picMkLst>
        </pc:picChg>
      </pc:sldChg>
      <pc:sldChg chg="modSp del mod modClrScheme chgLayout">
        <pc:chgData name="Vermeulen S, Stijn" userId="S::s.vermeulen@st.hanze.nl::38b12c23-7a13-45a2-af19-cb2175e129bd" providerId="AD" clId="Web-{56D5224D-4FD5-3D1C-713F-4CC169C7CC0D}" dt="2024-05-27T13:12:25.446" v="457"/>
        <pc:sldMkLst>
          <pc:docMk/>
          <pc:sldMk cId="2834509851" sldId="260"/>
        </pc:sldMkLst>
        <pc:spChg chg="mod ord">
          <ac:chgData name="Vermeulen S, Stijn" userId="S::s.vermeulen@st.hanze.nl::38b12c23-7a13-45a2-af19-cb2175e129bd" providerId="AD" clId="Web-{56D5224D-4FD5-3D1C-713F-4CC169C7CC0D}" dt="2024-05-27T13:03:42.378" v="403"/>
          <ac:spMkLst>
            <pc:docMk/>
            <pc:sldMk cId="2834509851" sldId="260"/>
            <ac:spMk id="2" creationId="{BAC77E58-0A8E-F5EB-7D2D-5D51894E8AA4}"/>
          </ac:spMkLst>
        </pc:spChg>
        <pc:spChg chg="mod ord">
          <ac:chgData name="Vermeulen S, Stijn" userId="S::s.vermeulen@st.hanze.nl::38b12c23-7a13-45a2-af19-cb2175e129bd" providerId="AD" clId="Web-{56D5224D-4FD5-3D1C-713F-4CC169C7CC0D}" dt="2024-05-27T13:03:42.378" v="403"/>
          <ac:spMkLst>
            <pc:docMk/>
            <pc:sldMk cId="2834509851" sldId="260"/>
            <ac:spMk id="3" creationId="{C70E7DE4-04AD-C494-24A6-EFCE231E4D8E}"/>
          </ac:spMkLst>
        </pc:spChg>
      </pc:sldChg>
      <pc:sldChg chg="addSp delSp modSp new mod modClrScheme addAnim delAnim modAnim chgLayout">
        <pc:chgData name="Vermeulen S, Stijn" userId="S::s.vermeulen@st.hanze.nl::38b12c23-7a13-45a2-af19-cb2175e129bd" providerId="AD" clId="Web-{56D5224D-4FD5-3D1C-713F-4CC169C7CC0D}" dt="2024-05-27T13:03:42.378" v="403"/>
        <pc:sldMkLst>
          <pc:docMk/>
          <pc:sldMk cId="3040246499" sldId="261"/>
        </pc:sldMkLst>
        <pc:spChg chg="mod ord">
          <ac:chgData name="Vermeulen S, Stijn" userId="S::s.vermeulen@st.hanze.nl::38b12c23-7a13-45a2-af19-cb2175e129bd" providerId="AD" clId="Web-{56D5224D-4FD5-3D1C-713F-4CC169C7CC0D}" dt="2024-05-27T13:03:42.378" v="403"/>
          <ac:spMkLst>
            <pc:docMk/>
            <pc:sldMk cId="3040246499" sldId="261"/>
            <ac:spMk id="2" creationId="{80648FA0-83F1-9BFE-949C-306B45C61CC4}"/>
          </ac:spMkLst>
        </pc:spChg>
        <pc:spChg chg="mod ord">
          <ac:chgData name="Vermeulen S, Stijn" userId="S::s.vermeulen@st.hanze.nl::38b12c23-7a13-45a2-af19-cb2175e129bd" providerId="AD" clId="Web-{56D5224D-4FD5-3D1C-713F-4CC169C7CC0D}" dt="2024-05-27T13:03:42.378" v="403"/>
          <ac:spMkLst>
            <pc:docMk/>
            <pc:sldMk cId="3040246499" sldId="261"/>
            <ac:spMk id="3" creationId="{4974037E-680D-7680-5E3A-73C9CDAE1B8C}"/>
          </ac:spMkLst>
        </pc:spChg>
        <pc:picChg chg="add del mod">
          <ac:chgData name="Vermeulen S, Stijn" userId="S::s.vermeulen@st.hanze.nl::38b12c23-7a13-45a2-af19-cb2175e129bd" providerId="AD" clId="Web-{56D5224D-4FD5-3D1C-713F-4CC169C7CC0D}" dt="2024-05-27T11:19:56.652" v="220"/>
          <ac:picMkLst>
            <pc:docMk/>
            <pc:sldMk cId="3040246499" sldId="261"/>
            <ac:picMk id="4" creationId="{209C5BB9-A32A-FC15-B31E-D90234F9B4E1}"/>
          </ac:picMkLst>
        </pc:picChg>
        <pc:picChg chg="add del mod">
          <ac:chgData name="Vermeulen S, Stijn" userId="S::s.vermeulen@st.hanze.nl::38b12c23-7a13-45a2-af19-cb2175e129bd" providerId="AD" clId="Web-{56D5224D-4FD5-3D1C-713F-4CC169C7CC0D}" dt="2024-05-27T11:19:56.120" v="219"/>
          <ac:picMkLst>
            <pc:docMk/>
            <pc:sldMk cId="3040246499" sldId="261"/>
            <ac:picMk id="5" creationId="{70567446-83C7-480C-7B2F-809E5230E0E5}"/>
          </ac:picMkLst>
        </pc:picChg>
        <pc:picChg chg="add mod ord">
          <ac:chgData name="Vermeulen S, Stijn" userId="S::s.vermeulen@st.hanze.nl::38b12c23-7a13-45a2-af19-cb2175e129bd" providerId="AD" clId="Web-{56D5224D-4FD5-3D1C-713F-4CC169C7CC0D}" dt="2024-05-27T11:19:59.902" v="222" actId="1076"/>
          <ac:picMkLst>
            <pc:docMk/>
            <pc:sldMk cId="3040246499" sldId="261"/>
            <ac:picMk id="6" creationId="{1EA3CCAD-949A-3737-93D2-48C6499F4B75}"/>
          </ac:picMkLst>
        </pc:picChg>
        <pc:picChg chg="add mod ord">
          <ac:chgData name="Vermeulen S, Stijn" userId="S::s.vermeulen@st.hanze.nl::38b12c23-7a13-45a2-af19-cb2175e129bd" providerId="AD" clId="Web-{56D5224D-4FD5-3D1C-713F-4CC169C7CC0D}" dt="2024-05-27T11:20:01.402" v="223" actId="1076"/>
          <ac:picMkLst>
            <pc:docMk/>
            <pc:sldMk cId="3040246499" sldId="261"/>
            <ac:picMk id="7" creationId="{58D153B8-E607-69E6-8793-762AFA54D563}"/>
          </ac:picMkLst>
        </pc:picChg>
      </pc:sldChg>
      <pc:sldChg chg="modSp new mod ord modClrScheme chgLayout">
        <pc:chgData name="Vermeulen S, Stijn" userId="S::s.vermeulen@st.hanze.nl::38b12c23-7a13-45a2-af19-cb2175e129bd" providerId="AD" clId="Web-{56D5224D-4FD5-3D1C-713F-4CC169C7CC0D}" dt="2024-05-27T13:03:42.378" v="403"/>
        <pc:sldMkLst>
          <pc:docMk/>
          <pc:sldMk cId="4215654832" sldId="262"/>
        </pc:sldMkLst>
        <pc:spChg chg="mod ord">
          <ac:chgData name="Vermeulen S, Stijn" userId="S::s.vermeulen@st.hanze.nl::38b12c23-7a13-45a2-af19-cb2175e129bd" providerId="AD" clId="Web-{56D5224D-4FD5-3D1C-713F-4CC169C7CC0D}" dt="2024-05-27T13:03:42.378" v="403"/>
          <ac:spMkLst>
            <pc:docMk/>
            <pc:sldMk cId="4215654832" sldId="262"/>
            <ac:spMk id="2" creationId="{4D31CACE-4D10-E9D0-4A1F-673302A896EA}"/>
          </ac:spMkLst>
        </pc:spChg>
        <pc:spChg chg="mod ord">
          <ac:chgData name="Vermeulen S, Stijn" userId="S::s.vermeulen@st.hanze.nl::38b12c23-7a13-45a2-af19-cb2175e129bd" providerId="AD" clId="Web-{56D5224D-4FD5-3D1C-713F-4CC169C7CC0D}" dt="2024-05-27T13:03:42.378" v="403"/>
          <ac:spMkLst>
            <pc:docMk/>
            <pc:sldMk cId="4215654832" sldId="262"/>
            <ac:spMk id="3" creationId="{16B12738-5849-1DE5-B20B-D63BE96A1E38}"/>
          </ac:spMkLst>
        </pc:spChg>
      </pc:sldChg>
      <pc:sldChg chg="delSp modSp add mod replId modClrScheme chgLayout">
        <pc:chgData name="Vermeulen S, Stijn" userId="S::s.vermeulen@st.hanze.nl::38b12c23-7a13-45a2-af19-cb2175e129bd" providerId="AD" clId="Web-{56D5224D-4FD5-3D1C-713F-4CC169C7CC0D}" dt="2024-05-27T13:03:42.378" v="403"/>
        <pc:sldMkLst>
          <pc:docMk/>
          <pc:sldMk cId="191855015" sldId="263"/>
        </pc:sldMkLst>
        <pc:spChg chg="mod ord">
          <ac:chgData name="Vermeulen S, Stijn" userId="S::s.vermeulen@st.hanze.nl::38b12c23-7a13-45a2-af19-cb2175e129bd" providerId="AD" clId="Web-{56D5224D-4FD5-3D1C-713F-4CC169C7CC0D}" dt="2024-05-27T13:03:42.378" v="403"/>
          <ac:spMkLst>
            <pc:docMk/>
            <pc:sldMk cId="191855015" sldId="263"/>
            <ac:spMk id="2" creationId="{80648FA0-83F1-9BFE-949C-306B45C61CC4}"/>
          </ac:spMkLst>
        </pc:spChg>
        <pc:spChg chg="mod ord">
          <ac:chgData name="Vermeulen S, Stijn" userId="S::s.vermeulen@st.hanze.nl::38b12c23-7a13-45a2-af19-cb2175e129bd" providerId="AD" clId="Web-{56D5224D-4FD5-3D1C-713F-4CC169C7CC0D}" dt="2024-05-27T13:03:42.378" v="403"/>
          <ac:spMkLst>
            <pc:docMk/>
            <pc:sldMk cId="191855015" sldId="263"/>
            <ac:spMk id="3" creationId="{4974037E-680D-7680-5E3A-73C9CDAE1B8C}"/>
          </ac:spMkLst>
        </pc:spChg>
        <pc:picChg chg="mod">
          <ac:chgData name="Vermeulen S, Stijn" userId="S::s.vermeulen@st.hanze.nl::38b12c23-7a13-45a2-af19-cb2175e129bd" providerId="AD" clId="Web-{56D5224D-4FD5-3D1C-713F-4CC169C7CC0D}" dt="2024-05-27T11:20:33.559" v="241" actId="1076"/>
          <ac:picMkLst>
            <pc:docMk/>
            <pc:sldMk cId="191855015" sldId="263"/>
            <ac:picMk id="4" creationId="{209C5BB9-A32A-FC15-B31E-D90234F9B4E1}"/>
          </ac:picMkLst>
        </pc:picChg>
        <pc:picChg chg="mod">
          <ac:chgData name="Vermeulen S, Stijn" userId="S::s.vermeulen@st.hanze.nl::38b12c23-7a13-45a2-af19-cb2175e129bd" providerId="AD" clId="Web-{56D5224D-4FD5-3D1C-713F-4CC169C7CC0D}" dt="2024-05-27T11:20:35.090" v="242" actId="1076"/>
          <ac:picMkLst>
            <pc:docMk/>
            <pc:sldMk cId="191855015" sldId="263"/>
            <ac:picMk id="5" creationId="{70567446-83C7-480C-7B2F-809E5230E0E5}"/>
          </ac:picMkLst>
        </pc:picChg>
        <pc:picChg chg="del">
          <ac:chgData name="Vermeulen S, Stijn" userId="S::s.vermeulen@st.hanze.nl::38b12c23-7a13-45a2-af19-cb2175e129bd" providerId="AD" clId="Web-{56D5224D-4FD5-3D1C-713F-4CC169C7CC0D}" dt="2024-05-27T11:19:53.980" v="218"/>
          <ac:picMkLst>
            <pc:docMk/>
            <pc:sldMk cId="191855015" sldId="263"/>
            <ac:picMk id="6" creationId="{1EA3CCAD-949A-3737-93D2-48C6499F4B75}"/>
          </ac:picMkLst>
        </pc:picChg>
        <pc:picChg chg="del">
          <ac:chgData name="Vermeulen S, Stijn" userId="S::s.vermeulen@st.hanze.nl::38b12c23-7a13-45a2-af19-cb2175e129bd" providerId="AD" clId="Web-{56D5224D-4FD5-3D1C-713F-4CC169C7CC0D}" dt="2024-05-27T11:19:53.433" v="217"/>
          <ac:picMkLst>
            <pc:docMk/>
            <pc:sldMk cId="191855015" sldId="263"/>
            <ac:picMk id="7" creationId="{58D153B8-E607-69E6-8793-762AFA54D563}"/>
          </ac:picMkLst>
        </pc:picChg>
      </pc:sldChg>
      <pc:sldChg chg="addSp delSp modSp new mod ord modClrScheme chgLayout">
        <pc:chgData name="Vermeulen S, Stijn" userId="S::s.vermeulen@st.hanze.nl::38b12c23-7a13-45a2-af19-cb2175e129bd" providerId="AD" clId="Web-{56D5224D-4FD5-3D1C-713F-4CC169C7CC0D}" dt="2024-05-27T13:03:42.378" v="403"/>
        <pc:sldMkLst>
          <pc:docMk/>
          <pc:sldMk cId="1346319903" sldId="264"/>
        </pc:sldMkLst>
        <pc:spChg chg="mod ord">
          <ac:chgData name="Vermeulen S, Stijn" userId="S::s.vermeulen@st.hanze.nl::38b12c23-7a13-45a2-af19-cb2175e129bd" providerId="AD" clId="Web-{56D5224D-4FD5-3D1C-713F-4CC169C7CC0D}" dt="2024-05-27T13:03:42.378" v="403"/>
          <ac:spMkLst>
            <pc:docMk/>
            <pc:sldMk cId="1346319903" sldId="264"/>
            <ac:spMk id="2" creationId="{6945BFB5-34FA-F121-5DA7-BC3EDC976794}"/>
          </ac:spMkLst>
        </pc:spChg>
        <pc:spChg chg="del">
          <ac:chgData name="Vermeulen S, Stijn" userId="S::s.vermeulen@st.hanze.nl::38b12c23-7a13-45a2-af19-cb2175e129bd" providerId="AD" clId="Web-{56D5224D-4FD5-3D1C-713F-4CC169C7CC0D}" dt="2024-05-27T11:41:04.008" v="301"/>
          <ac:spMkLst>
            <pc:docMk/>
            <pc:sldMk cId="1346319903" sldId="264"/>
            <ac:spMk id="3" creationId="{A12436A1-1B36-2A97-504A-B3228BA333CC}"/>
          </ac:spMkLst>
        </pc:spChg>
        <pc:spChg chg="add del mod">
          <ac:chgData name="Vermeulen S, Stijn" userId="S::s.vermeulen@st.hanze.nl::38b12c23-7a13-45a2-af19-cb2175e129bd" providerId="AD" clId="Web-{56D5224D-4FD5-3D1C-713F-4CC169C7CC0D}" dt="2024-05-27T11:42:54.434" v="310"/>
          <ac:spMkLst>
            <pc:docMk/>
            <pc:sldMk cId="1346319903" sldId="264"/>
            <ac:spMk id="6" creationId="{FD0BF64E-B91D-9C2A-24DB-2CDC6FE69FE1}"/>
          </ac:spMkLst>
        </pc:spChg>
        <pc:picChg chg="add del mod ord">
          <ac:chgData name="Vermeulen S, Stijn" userId="S::s.vermeulen@st.hanze.nl::38b12c23-7a13-45a2-af19-cb2175e129bd" providerId="AD" clId="Web-{56D5224D-4FD5-3D1C-713F-4CC169C7CC0D}" dt="2024-05-27T11:41:39.978" v="309"/>
          <ac:picMkLst>
            <pc:docMk/>
            <pc:sldMk cId="1346319903" sldId="264"/>
            <ac:picMk id="4" creationId="{D985FF3F-853B-2CE6-137B-FCC5FC12568F}"/>
          </ac:picMkLst>
        </pc:picChg>
        <pc:picChg chg="add mod ord">
          <ac:chgData name="Vermeulen S, Stijn" userId="S::s.vermeulen@st.hanze.nl::38b12c23-7a13-45a2-af19-cb2175e129bd" providerId="AD" clId="Web-{56D5224D-4FD5-3D1C-713F-4CC169C7CC0D}" dt="2024-05-27T13:03:42.378" v="403"/>
          <ac:picMkLst>
            <pc:docMk/>
            <pc:sldMk cId="1346319903" sldId="264"/>
            <ac:picMk id="7" creationId="{0CECBFD2-8F3A-547C-0FC5-F2FC86AA89C0}"/>
          </ac:picMkLst>
        </pc:picChg>
        <pc:picChg chg="add mod">
          <ac:chgData name="Vermeulen S, Stijn" userId="S::s.vermeulen@st.hanze.nl::38b12c23-7a13-45a2-af19-cb2175e129bd" providerId="AD" clId="Web-{56D5224D-4FD5-3D1C-713F-4CC169C7CC0D}" dt="2024-05-27T11:43:23.966" v="319" actId="1076"/>
          <ac:picMkLst>
            <pc:docMk/>
            <pc:sldMk cId="1346319903" sldId="264"/>
            <ac:picMk id="8" creationId="{D8625CF0-2C47-F003-BD10-189CADB657B4}"/>
          </ac:picMkLst>
        </pc:picChg>
      </pc:sldChg>
      <pc:sldChg chg="addSp modSp new del mod modClrScheme chgLayout">
        <pc:chgData name="Vermeulen S, Stijn" userId="S::s.vermeulen@st.hanze.nl::38b12c23-7a13-45a2-af19-cb2175e129bd" providerId="AD" clId="Web-{56D5224D-4FD5-3D1C-713F-4CC169C7CC0D}" dt="2024-05-27T12:57:19.160" v="376"/>
        <pc:sldMkLst>
          <pc:docMk/>
          <pc:sldMk cId="3175248511" sldId="265"/>
        </pc:sldMkLst>
        <pc:spChg chg="mod ord">
          <ac:chgData name="Vermeulen S, Stijn" userId="S::s.vermeulen@st.hanze.nl::38b12c23-7a13-45a2-af19-cb2175e129bd" providerId="AD" clId="Web-{56D5224D-4FD5-3D1C-713F-4CC169C7CC0D}" dt="2024-05-27T12:55:18.671" v="365"/>
          <ac:spMkLst>
            <pc:docMk/>
            <pc:sldMk cId="3175248511" sldId="265"/>
            <ac:spMk id="2" creationId="{85580370-700B-8E8A-F6D5-795628A4AA9F}"/>
          </ac:spMkLst>
        </pc:spChg>
        <pc:spChg chg="mod ord">
          <ac:chgData name="Vermeulen S, Stijn" userId="S::s.vermeulen@st.hanze.nl::38b12c23-7a13-45a2-af19-cb2175e129bd" providerId="AD" clId="Web-{56D5224D-4FD5-3D1C-713F-4CC169C7CC0D}" dt="2024-05-27T12:56:21.299" v="375" actId="14100"/>
          <ac:spMkLst>
            <pc:docMk/>
            <pc:sldMk cId="3175248511" sldId="265"/>
            <ac:spMk id="3" creationId="{FA6B5E7B-FE69-930B-3EBC-2D872B64BF2D}"/>
          </ac:spMkLst>
        </pc:spChg>
        <pc:spChg chg="add mod ord">
          <ac:chgData name="Vermeulen S, Stijn" userId="S::s.vermeulen@st.hanze.nl::38b12c23-7a13-45a2-af19-cb2175e129bd" providerId="AD" clId="Web-{56D5224D-4FD5-3D1C-713F-4CC169C7CC0D}" dt="2024-05-27T12:56:20.705" v="374" actId="1076"/>
          <ac:spMkLst>
            <pc:docMk/>
            <pc:sldMk cId="3175248511" sldId="265"/>
            <ac:spMk id="4" creationId="{F4634270-790F-8FCD-E667-38611B3C0515}"/>
          </ac:spMkLst>
        </pc:spChg>
      </pc:sldChg>
      <pc:sldMasterChg chg="add del addSldLayout delSldLayout modSldLayout">
        <pc:chgData name="Vermeulen S, Stijn" userId="S::s.vermeulen@st.hanze.nl::38b12c23-7a13-45a2-af19-cb2175e129bd" providerId="AD" clId="Web-{56D5224D-4FD5-3D1C-713F-4CC169C7CC0D}" dt="2024-05-27T13:03:42.378" v="403"/>
        <pc:sldMasterMkLst>
          <pc:docMk/>
          <pc:sldMasterMk cId="410957853" sldId="2147483660"/>
        </pc:sldMasterMkLst>
        <pc:sldLayoutChg chg="add del mod replId">
          <pc:chgData name="Vermeulen S, Stijn" userId="S::s.vermeulen@st.hanze.nl::38b12c23-7a13-45a2-af19-cb2175e129bd" providerId="AD" clId="Web-{56D5224D-4FD5-3D1C-713F-4CC169C7CC0D}" dt="2024-05-27T13:03:42.378" v="403"/>
          <pc:sldLayoutMkLst>
            <pc:docMk/>
            <pc:sldMasterMk cId="410957853" sldId="2147483660"/>
            <pc:sldLayoutMk cId="3865472968" sldId="2147483661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42.378" v="403"/>
          <pc:sldLayoutMkLst>
            <pc:docMk/>
            <pc:sldMasterMk cId="410957853" sldId="2147483660"/>
            <pc:sldLayoutMk cId="2371578861" sldId="2147483662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42.378" v="403"/>
          <pc:sldLayoutMkLst>
            <pc:docMk/>
            <pc:sldMasterMk cId="410957853" sldId="2147483660"/>
            <pc:sldLayoutMk cId="2498561842" sldId="2147483663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42.378" v="403"/>
          <pc:sldLayoutMkLst>
            <pc:docMk/>
            <pc:sldMasterMk cId="410957853" sldId="2147483660"/>
            <pc:sldLayoutMk cId="2317075324" sldId="2147483664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42.378" v="403"/>
          <pc:sldLayoutMkLst>
            <pc:docMk/>
            <pc:sldMasterMk cId="410957853" sldId="2147483660"/>
            <pc:sldLayoutMk cId="1211733393" sldId="2147483665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42.378" v="403"/>
          <pc:sldLayoutMkLst>
            <pc:docMk/>
            <pc:sldMasterMk cId="410957853" sldId="2147483660"/>
            <pc:sldLayoutMk cId="1147955137" sldId="2147483666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42.378" v="403"/>
          <pc:sldLayoutMkLst>
            <pc:docMk/>
            <pc:sldMasterMk cId="410957853" sldId="2147483660"/>
            <pc:sldLayoutMk cId="2555044229" sldId="2147483667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42.378" v="403"/>
          <pc:sldLayoutMkLst>
            <pc:docMk/>
            <pc:sldMasterMk cId="410957853" sldId="2147483660"/>
            <pc:sldLayoutMk cId="4237051444" sldId="2147483668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42.378" v="403"/>
          <pc:sldLayoutMkLst>
            <pc:docMk/>
            <pc:sldMasterMk cId="410957853" sldId="2147483660"/>
            <pc:sldLayoutMk cId="1097661086" sldId="2147483669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42.378" v="403"/>
          <pc:sldLayoutMkLst>
            <pc:docMk/>
            <pc:sldMasterMk cId="410957853" sldId="2147483660"/>
            <pc:sldLayoutMk cId="2162136380" sldId="2147483670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42.378" v="403"/>
          <pc:sldLayoutMkLst>
            <pc:docMk/>
            <pc:sldMasterMk cId="410957853" sldId="2147483660"/>
            <pc:sldLayoutMk cId="1024007179" sldId="2147483671"/>
          </pc:sldLayoutMkLst>
        </pc:sldLayoutChg>
      </pc:sldMasterChg>
      <pc:sldMasterChg chg="add del addSldLayout delSldLayout">
        <pc:chgData name="Vermeulen S, Stijn" userId="S::s.vermeulen@st.hanze.nl::38b12c23-7a13-45a2-af19-cb2175e129bd" providerId="AD" clId="Web-{56D5224D-4FD5-3D1C-713F-4CC169C7CC0D}" dt="2024-05-27T13:03:42.378" v="403"/>
        <pc:sldMasterMkLst>
          <pc:docMk/>
          <pc:sldMasterMk cId="1710546820" sldId="2147483660"/>
        </pc:sldMasterMkLst>
        <pc:sldLayoutChg chg="add del">
          <pc:chgData name="Vermeulen S, Stijn" userId="S::s.vermeulen@st.hanze.nl::38b12c23-7a13-45a2-af19-cb2175e129bd" providerId="AD" clId="Web-{56D5224D-4FD5-3D1C-713F-4CC169C7CC0D}" dt="2024-05-27T13:03:42.378" v="403"/>
          <pc:sldLayoutMkLst>
            <pc:docMk/>
            <pc:sldMasterMk cId="1710546820" sldId="2147483660"/>
            <pc:sldLayoutMk cId="4249299040" sldId="2147483661"/>
          </pc:sldLayoutMkLst>
        </pc:sldLayoutChg>
        <pc:sldLayoutChg chg="add del">
          <pc:chgData name="Vermeulen S, Stijn" userId="S::s.vermeulen@st.hanze.nl::38b12c23-7a13-45a2-af19-cb2175e129bd" providerId="AD" clId="Web-{56D5224D-4FD5-3D1C-713F-4CC169C7CC0D}" dt="2024-05-27T13:03:42.378" v="403"/>
          <pc:sldLayoutMkLst>
            <pc:docMk/>
            <pc:sldMasterMk cId="1710546820" sldId="2147483660"/>
            <pc:sldLayoutMk cId="3885912252" sldId="2147483662"/>
          </pc:sldLayoutMkLst>
        </pc:sldLayoutChg>
        <pc:sldLayoutChg chg="add del">
          <pc:chgData name="Vermeulen S, Stijn" userId="S::s.vermeulen@st.hanze.nl::38b12c23-7a13-45a2-af19-cb2175e129bd" providerId="AD" clId="Web-{56D5224D-4FD5-3D1C-713F-4CC169C7CC0D}" dt="2024-05-27T13:03:42.378" v="403"/>
          <pc:sldLayoutMkLst>
            <pc:docMk/>
            <pc:sldMasterMk cId="1710546820" sldId="2147483660"/>
            <pc:sldLayoutMk cId="1843495715" sldId="2147483663"/>
          </pc:sldLayoutMkLst>
        </pc:sldLayoutChg>
        <pc:sldLayoutChg chg="add del">
          <pc:chgData name="Vermeulen S, Stijn" userId="S::s.vermeulen@st.hanze.nl::38b12c23-7a13-45a2-af19-cb2175e129bd" providerId="AD" clId="Web-{56D5224D-4FD5-3D1C-713F-4CC169C7CC0D}" dt="2024-05-27T13:03:42.378" v="403"/>
          <pc:sldLayoutMkLst>
            <pc:docMk/>
            <pc:sldMasterMk cId="1710546820" sldId="2147483660"/>
            <pc:sldLayoutMk cId="957811407" sldId="2147483664"/>
          </pc:sldLayoutMkLst>
        </pc:sldLayoutChg>
        <pc:sldLayoutChg chg="add del">
          <pc:chgData name="Vermeulen S, Stijn" userId="S::s.vermeulen@st.hanze.nl::38b12c23-7a13-45a2-af19-cb2175e129bd" providerId="AD" clId="Web-{56D5224D-4FD5-3D1C-713F-4CC169C7CC0D}" dt="2024-05-27T13:03:42.378" v="403"/>
          <pc:sldLayoutMkLst>
            <pc:docMk/>
            <pc:sldMasterMk cId="1710546820" sldId="2147483660"/>
            <pc:sldLayoutMk cId="4148315968" sldId="2147483665"/>
          </pc:sldLayoutMkLst>
        </pc:sldLayoutChg>
        <pc:sldLayoutChg chg="add del">
          <pc:chgData name="Vermeulen S, Stijn" userId="S::s.vermeulen@st.hanze.nl::38b12c23-7a13-45a2-af19-cb2175e129bd" providerId="AD" clId="Web-{56D5224D-4FD5-3D1C-713F-4CC169C7CC0D}" dt="2024-05-27T13:03:42.378" v="403"/>
          <pc:sldLayoutMkLst>
            <pc:docMk/>
            <pc:sldMasterMk cId="1710546820" sldId="2147483660"/>
            <pc:sldLayoutMk cId="1937782621" sldId="2147483666"/>
          </pc:sldLayoutMkLst>
        </pc:sldLayoutChg>
        <pc:sldLayoutChg chg="add del">
          <pc:chgData name="Vermeulen S, Stijn" userId="S::s.vermeulen@st.hanze.nl::38b12c23-7a13-45a2-af19-cb2175e129bd" providerId="AD" clId="Web-{56D5224D-4FD5-3D1C-713F-4CC169C7CC0D}" dt="2024-05-27T13:03:42.378" v="403"/>
          <pc:sldLayoutMkLst>
            <pc:docMk/>
            <pc:sldMasterMk cId="1710546820" sldId="2147483660"/>
            <pc:sldLayoutMk cId="3349604172" sldId="2147483667"/>
          </pc:sldLayoutMkLst>
        </pc:sldLayoutChg>
        <pc:sldLayoutChg chg="add del">
          <pc:chgData name="Vermeulen S, Stijn" userId="S::s.vermeulen@st.hanze.nl::38b12c23-7a13-45a2-af19-cb2175e129bd" providerId="AD" clId="Web-{56D5224D-4FD5-3D1C-713F-4CC169C7CC0D}" dt="2024-05-27T13:03:42.378" v="403"/>
          <pc:sldLayoutMkLst>
            <pc:docMk/>
            <pc:sldMasterMk cId="1710546820" sldId="2147483660"/>
            <pc:sldLayoutMk cId="2568389287" sldId="2147483668"/>
          </pc:sldLayoutMkLst>
        </pc:sldLayoutChg>
        <pc:sldLayoutChg chg="add del">
          <pc:chgData name="Vermeulen S, Stijn" userId="S::s.vermeulen@st.hanze.nl::38b12c23-7a13-45a2-af19-cb2175e129bd" providerId="AD" clId="Web-{56D5224D-4FD5-3D1C-713F-4CC169C7CC0D}" dt="2024-05-27T13:03:42.378" v="403"/>
          <pc:sldLayoutMkLst>
            <pc:docMk/>
            <pc:sldMasterMk cId="1710546820" sldId="2147483660"/>
            <pc:sldLayoutMk cId="84292403" sldId="2147483669"/>
          </pc:sldLayoutMkLst>
        </pc:sldLayoutChg>
        <pc:sldLayoutChg chg="add del">
          <pc:chgData name="Vermeulen S, Stijn" userId="S::s.vermeulen@st.hanze.nl::38b12c23-7a13-45a2-af19-cb2175e129bd" providerId="AD" clId="Web-{56D5224D-4FD5-3D1C-713F-4CC169C7CC0D}" dt="2024-05-27T13:03:42.378" v="403"/>
          <pc:sldLayoutMkLst>
            <pc:docMk/>
            <pc:sldMasterMk cId="1710546820" sldId="2147483660"/>
            <pc:sldLayoutMk cId="515967256" sldId="2147483670"/>
          </pc:sldLayoutMkLst>
        </pc:sldLayoutChg>
        <pc:sldLayoutChg chg="add del">
          <pc:chgData name="Vermeulen S, Stijn" userId="S::s.vermeulen@st.hanze.nl::38b12c23-7a13-45a2-af19-cb2175e129bd" providerId="AD" clId="Web-{56D5224D-4FD5-3D1C-713F-4CC169C7CC0D}" dt="2024-05-27T13:03:42.378" v="403"/>
          <pc:sldLayoutMkLst>
            <pc:docMk/>
            <pc:sldMasterMk cId="1710546820" sldId="2147483660"/>
            <pc:sldLayoutMk cId="3231119585" sldId="2147483671"/>
          </pc:sldLayoutMkLst>
        </pc:sldLayoutChg>
      </pc:sldMasterChg>
      <pc:sldMasterChg chg="add del addSldLayout delSldLayout modSldLayout">
        <pc:chgData name="Vermeulen S, Stijn" userId="S::s.vermeulen@st.hanze.nl::38b12c23-7a13-45a2-af19-cb2175e129bd" providerId="AD" clId="Web-{56D5224D-4FD5-3D1C-713F-4CC169C7CC0D}" dt="2024-05-27T13:03:18.752" v="399"/>
        <pc:sldMasterMkLst>
          <pc:docMk/>
          <pc:sldMasterMk cId="4290704549" sldId="2147483672"/>
        </pc:sldMasterMkLst>
        <pc:sldLayoutChg chg="add del mod replId">
          <pc:chgData name="Vermeulen S, Stijn" userId="S::s.vermeulen@st.hanze.nl::38b12c23-7a13-45a2-af19-cb2175e129bd" providerId="AD" clId="Web-{56D5224D-4FD5-3D1C-713F-4CC169C7CC0D}" dt="2024-05-27T13:03:18.752" v="399"/>
          <pc:sldLayoutMkLst>
            <pc:docMk/>
            <pc:sldMasterMk cId="4290704549" sldId="2147483672"/>
            <pc:sldLayoutMk cId="2735176461" sldId="2147483673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8.752" v="399"/>
          <pc:sldLayoutMkLst>
            <pc:docMk/>
            <pc:sldMasterMk cId="4290704549" sldId="2147483672"/>
            <pc:sldLayoutMk cId="3490104801" sldId="2147483674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8.752" v="399"/>
          <pc:sldLayoutMkLst>
            <pc:docMk/>
            <pc:sldMasterMk cId="4290704549" sldId="2147483672"/>
            <pc:sldLayoutMk cId="101638069" sldId="2147483675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8.752" v="399"/>
          <pc:sldLayoutMkLst>
            <pc:docMk/>
            <pc:sldMasterMk cId="4290704549" sldId="2147483672"/>
            <pc:sldLayoutMk cId="973147619" sldId="2147483676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8.752" v="399"/>
          <pc:sldLayoutMkLst>
            <pc:docMk/>
            <pc:sldMasterMk cId="4290704549" sldId="2147483672"/>
            <pc:sldLayoutMk cId="2527435883" sldId="2147483677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8.752" v="399"/>
          <pc:sldLayoutMkLst>
            <pc:docMk/>
            <pc:sldMasterMk cId="4290704549" sldId="2147483672"/>
            <pc:sldLayoutMk cId="3889383347" sldId="2147483678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8.752" v="399"/>
          <pc:sldLayoutMkLst>
            <pc:docMk/>
            <pc:sldMasterMk cId="4290704549" sldId="2147483672"/>
            <pc:sldLayoutMk cId="1847386876" sldId="2147483679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8.752" v="399"/>
          <pc:sldLayoutMkLst>
            <pc:docMk/>
            <pc:sldMasterMk cId="4290704549" sldId="2147483672"/>
            <pc:sldLayoutMk cId="904234910" sldId="2147483680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8.752" v="399"/>
          <pc:sldLayoutMkLst>
            <pc:docMk/>
            <pc:sldMasterMk cId="4290704549" sldId="2147483672"/>
            <pc:sldLayoutMk cId="3687360161" sldId="2147483681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8.752" v="399"/>
          <pc:sldLayoutMkLst>
            <pc:docMk/>
            <pc:sldMasterMk cId="4290704549" sldId="2147483672"/>
            <pc:sldLayoutMk cId="1836151833" sldId="2147483682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8.752" v="399"/>
          <pc:sldLayoutMkLst>
            <pc:docMk/>
            <pc:sldMasterMk cId="4290704549" sldId="2147483672"/>
            <pc:sldLayoutMk cId="722178304" sldId="2147483683"/>
          </pc:sldLayoutMkLst>
        </pc:sldLayoutChg>
      </pc:sldMasterChg>
      <pc:sldMasterChg chg="add del addSldLayout delSldLayout modSldLayout">
        <pc:chgData name="Vermeulen S, Stijn" userId="S::s.vermeulen@st.hanze.nl::38b12c23-7a13-45a2-af19-cb2175e129bd" providerId="AD" clId="Web-{56D5224D-4FD5-3D1C-713F-4CC169C7CC0D}" dt="2024-05-27T13:03:17.987" v="398"/>
        <pc:sldMasterMkLst>
          <pc:docMk/>
          <pc:sldMasterMk cId="2823315501" sldId="2147483684"/>
        </pc:sldMasterMkLst>
        <pc:sldLayoutChg chg="add del mod replId">
          <pc:chgData name="Vermeulen S, Stijn" userId="S::s.vermeulen@st.hanze.nl::38b12c23-7a13-45a2-af19-cb2175e129bd" providerId="AD" clId="Web-{56D5224D-4FD5-3D1C-713F-4CC169C7CC0D}" dt="2024-05-27T13:03:17.987" v="398"/>
          <pc:sldLayoutMkLst>
            <pc:docMk/>
            <pc:sldMasterMk cId="2823315501" sldId="2147483684"/>
            <pc:sldLayoutMk cId="1677971724" sldId="2147483685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7.987" v="398"/>
          <pc:sldLayoutMkLst>
            <pc:docMk/>
            <pc:sldMasterMk cId="2823315501" sldId="2147483684"/>
            <pc:sldLayoutMk cId="237248911" sldId="2147483686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7.987" v="398"/>
          <pc:sldLayoutMkLst>
            <pc:docMk/>
            <pc:sldMasterMk cId="2823315501" sldId="2147483684"/>
            <pc:sldLayoutMk cId="3855163810" sldId="2147483687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7.987" v="398"/>
          <pc:sldLayoutMkLst>
            <pc:docMk/>
            <pc:sldMasterMk cId="2823315501" sldId="2147483684"/>
            <pc:sldLayoutMk cId="2731068277" sldId="2147483688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7.987" v="398"/>
          <pc:sldLayoutMkLst>
            <pc:docMk/>
            <pc:sldMasterMk cId="2823315501" sldId="2147483684"/>
            <pc:sldLayoutMk cId="2248936182" sldId="2147483689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7.987" v="398"/>
          <pc:sldLayoutMkLst>
            <pc:docMk/>
            <pc:sldMasterMk cId="2823315501" sldId="2147483684"/>
            <pc:sldLayoutMk cId="120243776" sldId="2147483690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7.987" v="398"/>
          <pc:sldLayoutMkLst>
            <pc:docMk/>
            <pc:sldMasterMk cId="2823315501" sldId="2147483684"/>
            <pc:sldLayoutMk cId="2018900310" sldId="2147483691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7.987" v="398"/>
          <pc:sldLayoutMkLst>
            <pc:docMk/>
            <pc:sldMasterMk cId="2823315501" sldId="2147483684"/>
            <pc:sldLayoutMk cId="3634442094" sldId="2147483692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7.987" v="398"/>
          <pc:sldLayoutMkLst>
            <pc:docMk/>
            <pc:sldMasterMk cId="2823315501" sldId="2147483684"/>
            <pc:sldLayoutMk cId="1898246366" sldId="2147483693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7.987" v="398"/>
          <pc:sldLayoutMkLst>
            <pc:docMk/>
            <pc:sldMasterMk cId="2823315501" sldId="2147483684"/>
            <pc:sldLayoutMk cId="1656057222" sldId="2147483694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7.987" v="398"/>
          <pc:sldLayoutMkLst>
            <pc:docMk/>
            <pc:sldMasterMk cId="2823315501" sldId="2147483684"/>
            <pc:sldLayoutMk cId="2915985849" sldId="2147483695"/>
          </pc:sldLayoutMkLst>
        </pc:sldLayoutChg>
      </pc:sldMasterChg>
      <pc:sldMasterChg chg="add del addSldLayout delSldLayout modSldLayout">
        <pc:chgData name="Vermeulen S, Stijn" userId="S::s.vermeulen@st.hanze.nl::38b12c23-7a13-45a2-af19-cb2175e129bd" providerId="AD" clId="Web-{56D5224D-4FD5-3D1C-713F-4CC169C7CC0D}" dt="2024-05-27T13:03:16.924" v="397"/>
        <pc:sldMasterMkLst>
          <pc:docMk/>
          <pc:sldMasterMk cId="716189219" sldId="2147483696"/>
        </pc:sldMasterMkLst>
        <pc:sldLayoutChg chg="add del mod replId">
          <pc:chgData name="Vermeulen S, Stijn" userId="S::s.vermeulen@st.hanze.nl::38b12c23-7a13-45a2-af19-cb2175e129bd" providerId="AD" clId="Web-{56D5224D-4FD5-3D1C-713F-4CC169C7CC0D}" dt="2024-05-27T13:03:16.924" v="397"/>
          <pc:sldLayoutMkLst>
            <pc:docMk/>
            <pc:sldMasterMk cId="716189219" sldId="2147483696"/>
            <pc:sldLayoutMk cId="224310576" sldId="2147483697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6.924" v="397"/>
          <pc:sldLayoutMkLst>
            <pc:docMk/>
            <pc:sldMasterMk cId="716189219" sldId="2147483696"/>
            <pc:sldLayoutMk cId="2971302890" sldId="2147483698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6.924" v="397"/>
          <pc:sldLayoutMkLst>
            <pc:docMk/>
            <pc:sldMasterMk cId="716189219" sldId="2147483696"/>
            <pc:sldLayoutMk cId="948696811" sldId="2147483699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6.924" v="397"/>
          <pc:sldLayoutMkLst>
            <pc:docMk/>
            <pc:sldMasterMk cId="716189219" sldId="2147483696"/>
            <pc:sldLayoutMk cId="3826524828" sldId="2147483700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6.924" v="397"/>
          <pc:sldLayoutMkLst>
            <pc:docMk/>
            <pc:sldMasterMk cId="716189219" sldId="2147483696"/>
            <pc:sldLayoutMk cId="2359482921" sldId="2147483701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6.924" v="397"/>
          <pc:sldLayoutMkLst>
            <pc:docMk/>
            <pc:sldMasterMk cId="716189219" sldId="2147483696"/>
            <pc:sldLayoutMk cId="948038974" sldId="2147483702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6.924" v="397"/>
          <pc:sldLayoutMkLst>
            <pc:docMk/>
            <pc:sldMasterMk cId="716189219" sldId="2147483696"/>
            <pc:sldLayoutMk cId="2740840725" sldId="2147483703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6.924" v="397"/>
          <pc:sldLayoutMkLst>
            <pc:docMk/>
            <pc:sldMasterMk cId="716189219" sldId="2147483696"/>
            <pc:sldLayoutMk cId="3062898499" sldId="2147483704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6.924" v="397"/>
          <pc:sldLayoutMkLst>
            <pc:docMk/>
            <pc:sldMasterMk cId="716189219" sldId="2147483696"/>
            <pc:sldLayoutMk cId="1442780989" sldId="2147483705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6.924" v="397"/>
          <pc:sldLayoutMkLst>
            <pc:docMk/>
            <pc:sldMasterMk cId="716189219" sldId="2147483696"/>
            <pc:sldLayoutMk cId="117836007" sldId="2147483706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6.924" v="397"/>
          <pc:sldLayoutMkLst>
            <pc:docMk/>
            <pc:sldMasterMk cId="716189219" sldId="2147483696"/>
            <pc:sldLayoutMk cId="4001524665" sldId="2147483707"/>
          </pc:sldLayoutMkLst>
        </pc:sldLayoutChg>
      </pc:sldMasterChg>
      <pc:sldMasterChg chg="add del addSldLayout delSldLayout modSldLayout">
        <pc:chgData name="Vermeulen S, Stijn" userId="S::s.vermeulen@st.hanze.nl::38b12c23-7a13-45a2-af19-cb2175e129bd" providerId="AD" clId="Web-{56D5224D-4FD5-3D1C-713F-4CC169C7CC0D}" dt="2024-05-27T13:03:15.971" v="396"/>
        <pc:sldMasterMkLst>
          <pc:docMk/>
          <pc:sldMasterMk cId="3927306880" sldId="2147483708"/>
        </pc:sldMasterMkLst>
        <pc:sldLayoutChg chg="add del mod replId">
          <pc:chgData name="Vermeulen S, Stijn" userId="S::s.vermeulen@st.hanze.nl::38b12c23-7a13-45a2-af19-cb2175e129bd" providerId="AD" clId="Web-{56D5224D-4FD5-3D1C-713F-4CC169C7CC0D}" dt="2024-05-27T13:03:15.971" v="396"/>
          <pc:sldLayoutMkLst>
            <pc:docMk/>
            <pc:sldMasterMk cId="3927306880" sldId="2147483708"/>
            <pc:sldLayoutMk cId="671065163" sldId="2147483709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5.971" v="396"/>
          <pc:sldLayoutMkLst>
            <pc:docMk/>
            <pc:sldMasterMk cId="3927306880" sldId="2147483708"/>
            <pc:sldLayoutMk cId="2124960985" sldId="2147483710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5.971" v="396"/>
          <pc:sldLayoutMkLst>
            <pc:docMk/>
            <pc:sldMasterMk cId="3927306880" sldId="2147483708"/>
            <pc:sldLayoutMk cId="1464125347" sldId="2147483711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5.971" v="396"/>
          <pc:sldLayoutMkLst>
            <pc:docMk/>
            <pc:sldMasterMk cId="3927306880" sldId="2147483708"/>
            <pc:sldLayoutMk cId="2768088448" sldId="2147483712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5.971" v="396"/>
          <pc:sldLayoutMkLst>
            <pc:docMk/>
            <pc:sldMasterMk cId="3927306880" sldId="2147483708"/>
            <pc:sldLayoutMk cId="655797201" sldId="2147483713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5.971" v="396"/>
          <pc:sldLayoutMkLst>
            <pc:docMk/>
            <pc:sldMasterMk cId="3927306880" sldId="2147483708"/>
            <pc:sldLayoutMk cId="2166230078" sldId="2147483714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5.971" v="396"/>
          <pc:sldLayoutMkLst>
            <pc:docMk/>
            <pc:sldMasterMk cId="3927306880" sldId="2147483708"/>
            <pc:sldLayoutMk cId="360573956" sldId="2147483715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5.971" v="396"/>
          <pc:sldLayoutMkLst>
            <pc:docMk/>
            <pc:sldMasterMk cId="3927306880" sldId="2147483708"/>
            <pc:sldLayoutMk cId="885682680" sldId="2147483716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5.971" v="396"/>
          <pc:sldLayoutMkLst>
            <pc:docMk/>
            <pc:sldMasterMk cId="3927306880" sldId="2147483708"/>
            <pc:sldLayoutMk cId="4085268975" sldId="2147483717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5.971" v="396"/>
          <pc:sldLayoutMkLst>
            <pc:docMk/>
            <pc:sldMasterMk cId="3927306880" sldId="2147483708"/>
            <pc:sldLayoutMk cId="610140665" sldId="2147483718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5.971" v="396"/>
          <pc:sldLayoutMkLst>
            <pc:docMk/>
            <pc:sldMasterMk cId="3927306880" sldId="2147483708"/>
            <pc:sldLayoutMk cId="1864100366" sldId="2147483719"/>
          </pc:sldLayoutMkLst>
        </pc:sldLayoutChg>
      </pc:sldMasterChg>
      <pc:sldMasterChg chg="add del addSldLayout delSldLayout modSldLayout">
        <pc:chgData name="Vermeulen S, Stijn" userId="S::s.vermeulen@st.hanze.nl::38b12c23-7a13-45a2-af19-cb2175e129bd" providerId="AD" clId="Web-{56D5224D-4FD5-3D1C-713F-4CC169C7CC0D}" dt="2024-05-27T13:03:15.284" v="395"/>
        <pc:sldMasterMkLst>
          <pc:docMk/>
          <pc:sldMasterMk cId="4177760748" sldId="2147483720"/>
        </pc:sldMasterMkLst>
        <pc:sldLayoutChg chg="add del mod replId">
          <pc:chgData name="Vermeulen S, Stijn" userId="S::s.vermeulen@st.hanze.nl::38b12c23-7a13-45a2-af19-cb2175e129bd" providerId="AD" clId="Web-{56D5224D-4FD5-3D1C-713F-4CC169C7CC0D}" dt="2024-05-27T13:03:15.284" v="395"/>
          <pc:sldLayoutMkLst>
            <pc:docMk/>
            <pc:sldMasterMk cId="4177760748" sldId="2147483720"/>
            <pc:sldLayoutMk cId="1928655288" sldId="2147483721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5.284" v="395"/>
          <pc:sldLayoutMkLst>
            <pc:docMk/>
            <pc:sldMasterMk cId="4177760748" sldId="2147483720"/>
            <pc:sldLayoutMk cId="2206552298" sldId="2147483722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5.284" v="395"/>
          <pc:sldLayoutMkLst>
            <pc:docMk/>
            <pc:sldMasterMk cId="4177760748" sldId="2147483720"/>
            <pc:sldLayoutMk cId="3171763469" sldId="2147483723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5.284" v="395"/>
          <pc:sldLayoutMkLst>
            <pc:docMk/>
            <pc:sldMasterMk cId="4177760748" sldId="2147483720"/>
            <pc:sldLayoutMk cId="3871272126" sldId="2147483724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5.284" v="395"/>
          <pc:sldLayoutMkLst>
            <pc:docMk/>
            <pc:sldMasterMk cId="4177760748" sldId="2147483720"/>
            <pc:sldLayoutMk cId="2924472040" sldId="2147483725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5.284" v="395"/>
          <pc:sldLayoutMkLst>
            <pc:docMk/>
            <pc:sldMasterMk cId="4177760748" sldId="2147483720"/>
            <pc:sldLayoutMk cId="4187343276" sldId="2147483726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5.284" v="395"/>
          <pc:sldLayoutMkLst>
            <pc:docMk/>
            <pc:sldMasterMk cId="4177760748" sldId="2147483720"/>
            <pc:sldLayoutMk cId="2235900263" sldId="2147483727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5.284" v="395"/>
          <pc:sldLayoutMkLst>
            <pc:docMk/>
            <pc:sldMasterMk cId="4177760748" sldId="2147483720"/>
            <pc:sldLayoutMk cId="3369329324" sldId="2147483728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5.284" v="395"/>
          <pc:sldLayoutMkLst>
            <pc:docMk/>
            <pc:sldMasterMk cId="4177760748" sldId="2147483720"/>
            <pc:sldLayoutMk cId="681201533" sldId="2147483729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5.284" v="395"/>
          <pc:sldLayoutMkLst>
            <pc:docMk/>
            <pc:sldMasterMk cId="4177760748" sldId="2147483720"/>
            <pc:sldLayoutMk cId="373533346" sldId="2147483730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5.284" v="395"/>
          <pc:sldLayoutMkLst>
            <pc:docMk/>
            <pc:sldMasterMk cId="4177760748" sldId="2147483720"/>
            <pc:sldLayoutMk cId="2118064086" sldId="2147483731"/>
          </pc:sldLayoutMkLst>
        </pc:sldLayoutChg>
      </pc:sldMasterChg>
      <pc:sldMasterChg chg="add del addSldLayout delSldLayout modSldLayout">
        <pc:chgData name="Vermeulen S, Stijn" userId="S::s.vermeulen@st.hanze.nl::38b12c23-7a13-45a2-af19-cb2175e129bd" providerId="AD" clId="Web-{56D5224D-4FD5-3D1C-713F-4CC169C7CC0D}" dt="2024-05-27T13:03:14.268" v="394"/>
        <pc:sldMasterMkLst>
          <pc:docMk/>
          <pc:sldMasterMk cId="3796440269" sldId="2147483732"/>
        </pc:sldMasterMkLst>
        <pc:sldLayoutChg chg="add del mod replId">
          <pc:chgData name="Vermeulen S, Stijn" userId="S::s.vermeulen@st.hanze.nl::38b12c23-7a13-45a2-af19-cb2175e129bd" providerId="AD" clId="Web-{56D5224D-4FD5-3D1C-713F-4CC169C7CC0D}" dt="2024-05-27T13:03:14.268" v="394"/>
          <pc:sldLayoutMkLst>
            <pc:docMk/>
            <pc:sldMasterMk cId="3796440269" sldId="2147483732"/>
            <pc:sldLayoutMk cId="2710851419" sldId="2147483733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4.268" v="394"/>
          <pc:sldLayoutMkLst>
            <pc:docMk/>
            <pc:sldMasterMk cId="3796440269" sldId="2147483732"/>
            <pc:sldLayoutMk cId="830866027" sldId="2147483734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4.268" v="394"/>
          <pc:sldLayoutMkLst>
            <pc:docMk/>
            <pc:sldMasterMk cId="3796440269" sldId="2147483732"/>
            <pc:sldLayoutMk cId="3974683950" sldId="2147483735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4.268" v="394"/>
          <pc:sldLayoutMkLst>
            <pc:docMk/>
            <pc:sldMasterMk cId="3796440269" sldId="2147483732"/>
            <pc:sldLayoutMk cId="3553350199" sldId="2147483736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4.268" v="394"/>
          <pc:sldLayoutMkLst>
            <pc:docMk/>
            <pc:sldMasterMk cId="3796440269" sldId="2147483732"/>
            <pc:sldLayoutMk cId="404445385" sldId="2147483737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4.268" v="394"/>
          <pc:sldLayoutMkLst>
            <pc:docMk/>
            <pc:sldMasterMk cId="3796440269" sldId="2147483732"/>
            <pc:sldLayoutMk cId="3736824988" sldId="2147483738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4.268" v="394"/>
          <pc:sldLayoutMkLst>
            <pc:docMk/>
            <pc:sldMasterMk cId="3796440269" sldId="2147483732"/>
            <pc:sldLayoutMk cId="2516557654" sldId="2147483739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4.268" v="394"/>
          <pc:sldLayoutMkLst>
            <pc:docMk/>
            <pc:sldMasterMk cId="3796440269" sldId="2147483732"/>
            <pc:sldLayoutMk cId="2496352871" sldId="2147483740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4.268" v="394"/>
          <pc:sldLayoutMkLst>
            <pc:docMk/>
            <pc:sldMasterMk cId="3796440269" sldId="2147483732"/>
            <pc:sldLayoutMk cId="2397036928" sldId="2147483741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4.268" v="394"/>
          <pc:sldLayoutMkLst>
            <pc:docMk/>
            <pc:sldMasterMk cId="3796440269" sldId="2147483732"/>
            <pc:sldLayoutMk cId="4280430578" sldId="2147483742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4.268" v="394"/>
          <pc:sldLayoutMkLst>
            <pc:docMk/>
            <pc:sldMasterMk cId="3796440269" sldId="2147483732"/>
            <pc:sldLayoutMk cId="1774865105" sldId="2147483743"/>
          </pc:sldLayoutMkLst>
        </pc:sldLayoutChg>
      </pc:sldMasterChg>
      <pc:sldMasterChg chg="add del addSldLayout delSldLayout modSldLayout">
        <pc:chgData name="Vermeulen S, Stijn" userId="S::s.vermeulen@st.hanze.nl::38b12c23-7a13-45a2-af19-cb2175e129bd" providerId="AD" clId="Web-{56D5224D-4FD5-3D1C-713F-4CC169C7CC0D}" dt="2024-05-27T13:03:13.627" v="393"/>
        <pc:sldMasterMkLst>
          <pc:docMk/>
          <pc:sldMasterMk cId="3606592819" sldId="2147483744"/>
        </pc:sldMasterMkLst>
        <pc:sldLayoutChg chg="add del mod replId">
          <pc:chgData name="Vermeulen S, Stijn" userId="S::s.vermeulen@st.hanze.nl::38b12c23-7a13-45a2-af19-cb2175e129bd" providerId="AD" clId="Web-{56D5224D-4FD5-3D1C-713F-4CC169C7CC0D}" dt="2024-05-27T13:03:13.627" v="393"/>
          <pc:sldLayoutMkLst>
            <pc:docMk/>
            <pc:sldMasterMk cId="3606592819" sldId="2147483744"/>
            <pc:sldLayoutMk cId="2945194393" sldId="2147483745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3.627" v="393"/>
          <pc:sldLayoutMkLst>
            <pc:docMk/>
            <pc:sldMasterMk cId="3606592819" sldId="2147483744"/>
            <pc:sldLayoutMk cId="2662985445" sldId="2147483746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3.627" v="393"/>
          <pc:sldLayoutMkLst>
            <pc:docMk/>
            <pc:sldMasterMk cId="3606592819" sldId="2147483744"/>
            <pc:sldLayoutMk cId="151468302" sldId="2147483747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3.627" v="393"/>
          <pc:sldLayoutMkLst>
            <pc:docMk/>
            <pc:sldMasterMk cId="3606592819" sldId="2147483744"/>
            <pc:sldLayoutMk cId="3240365180" sldId="2147483748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3.627" v="393"/>
          <pc:sldLayoutMkLst>
            <pc:docMk/>
            <pc:sldMasterMk cId="3606592819" sldId="2147483744"/>
            <pc:sldLayoutMk cId="454858984" sldId="2147483749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3.627" v="393"/>
          <pc:sldLayoutMkLst>
            <pc:docMk/>
            <pc:sldMasterMk cId="3606592819" sldId="2147483744"/>
            <pc:sldLayoutMk cId="2796997460" sldId="2147483750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3.627" v="393"/>
          <pc:sldLayoutMkLst>
            <pc:docMk/>
            <pc:sldMasterMk cId="3606592819" sldId="2147483744"/>
            <pc:sldLayoutMk cId="3415434269" sldId="2147483751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3.627" v="393"/>
          <pc:sldLayoutMkLst>
            <pc:docMk/>
            <pc:sldMasterMk cId="3606592819" sldId="2147483744"/>
            <pc:sldLayoutMk cId="3072599962" sldId="2147483752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3.627" v="393"/>
          <pc:sldLayoutMkLst>
            <pc:docMk/>
            <pc:sldMasterMk cId="3606592819" sldId="2147483744"/>
            <pc:sldLayoutMk cId="2509955025" sldId="2147483753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3.627" v="393"/>
          <pc:sldLayoutMkLst>
            <pc:docMk/>
            <pc:sldMasterMk cId="3606592819" sldId="2147483744"/>
            <pc:sldLayoutMk cId="1080558641" sldId="2147483754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3.627" v="393"/>
          <pc:sldLayoutMkLst>
            <pc:docMk/>
            <pc:sldMasterMk cId="3606592819" sldId="2147483744"/>
            <pc:sldLayoutMk cId="4014286663" sldId="2147483755"/>
          </pc:sldLayoutMkLst>
        </pc:sldLayoutChg>
      </pc:sldMasterChg>
      <pc:sldMasterChg chg="add del addSldLayout delSldLayout modSldLayout">
        <pc:chgData name="Vermeulen S, Stijn" userId="S::s.vermeulen@st.hanze.nl::38b12c23-7a13-45a2-af19-cb2175e129bd" providerId="AD" clId="Web-{56D5224D-4FD5-3D1C-713F-4CC169C7CC0D}" dt="2024-05-27T13:03:12.940" v="392"/>
        <pc:sldMasterMkLst>
          <pc:docMk/>
          <pc:sldMasterMk cId="4079499241" sldId="2147483756"/>
        </pc:sldMasterMkLst>
        <pc:sldLayoutChg chg="add del mod replId">
          <pc:chgData name="Vermeulen S, Stijn" userId="S::s.vermeulen@st.hanze.nl::38b12c23-7a13-45a2-af19-cb2175e129bd" providerId="AD" clId="Web-{56D5224D-4FD5-3D1C-713F-4CC169C7CC0D}" dt="2024-05-27T13:03:12.940" v="392"/>
          <pc:sldLayoutMkLst>
            <pc:docMk/>
            <pc:sldMasterMk cId="4079499241" sldId="2147483756"/>
            <pc:sldLayoutMk cId="3511768716" sldId="2147483757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2.940" v="392"/>
          <pc:sldLayoutMkLst>
            <pc:docMk/>
            <pc:sldMasterMk cId="4079499241" sldId="2147483756"/>
            <pc:sldLayoutMk cId="285006651" sldId="2147483758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2.940" v="392"/>
          <pc:sldLayoutMkLst>
            <pc:docMk/>
            <pc:sldMasterMk cId="4079499241" sldId="2147483756"/>
            <pc:sldLayoutMk cId="2326601897" sldId="2147483759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2.940" v="392"/>
          <pc:sldLayoutMkLst>
            <pc:docMk/>
            <pc:sldMasterMk cId="4079499241" sldId="2147483756"/>
            <pc:sldLayoutMk cId="465415776" sldId="2147483760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2.940" v="392"/>
          <pc:sldLayoutMkLst>
            <pc:docMk/>
            <pc:sldMasterMk cId="4079499241" sldId="2147483756"/>
            <pc:sldLayoutMk cId="3095876499" sldId="2147483761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2.940" v="392"/>
          <pc:sldLayoutMkLst>
            <pc:docMk/>
            <pc:sldMasterMk cId="4079499241" sldId="2147483756"/>
            <pc:sldLayoutMk cId="1465206928" sldId="2147483762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2.940" v="392"/>
          <pc:sldLayoutMkLst>
            <pc:docMk/>
            <pc:sldMasterMk cId="4079499241" sldId="2147483756"/>
            <pc:sldLayoutMk cId="2513494709" sldId="2147483763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2.940" v="392"/>
          <pc:sldLayoutMkLst>
            <pc:docMk/>
            <pc:sldMasterMk cId="4079499241" sldId="2147483756"/>
            <pc:sldLayoutMk cId="1278469022" sldId="2147483764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2.940" v="392"/>
          <pc:sldLayoutMkLst>
            <pc:docMk/>
            <pc:sldMasterMk cId="4079499241" sldId="2147483756"/>
            <pc:sldLayoutMk cId="2241778174" sldId="2147483765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2.940" v="392"/>
          <pc:sldLayoutMkLst>
            <pc:docMk/>
            <pc:sldMasterMk cId="4079499241" sldId="2147483756"/>
            <pc:sldLayoutMk cId="4145035838" sldId="2147483766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2.940" v="392"/>
          <pc:sldLayoutMkLst>
            <pc:docMk/>
            <pc:sldMasterMk cId="4079499241" sldId="2147483756"/>
            <pc:sldLayoutMk cId="2820213853" sldId="2147483767"/>
          </pc:sldLayoutMkLst>
        </pc:sldLayoutChg>
      </pc:sldMasterChg>
      <pc:sldMasterChg chg="add del addSldLayout delSldLayout modSldLayout">
        <pc:chgData name="Vermeulen S, Stijn" userId="S::s.vermeulen@st.hanze.nl::38b12c23-7a13-45a2-af19-cb2175e129bd" providerId="AD" clId="Web-{56D5224D-4FD5-3D1C-713F-4CC169C7CC0D}" dt="2024-05-27T13:03:11.752" v="391"/>
        <pc:sldMasterMkLst>
          <pc:docMk/>
          <pc:sldMasterMk cId="1573963119" sldId="2147483768"/>
        </pc:sldMasterMkLst>
        <pc:sldLayoutChg chg="add del mod replId">
          <pc:chgData name="Vermeulen S, Stijn" userId="S::s.vermeulen@st.hanze.nl::38b12c23-7a13-45a2-af19-cb2175e129bd" providerId="AD" clId="Web-{56D5224D-4FD5-3D1C-713F-4CC169C7CC0D}" dt="2024-05-27T13:03:11.752" v="391"/>
          <pc:sldLayoutMkLst>
            <pc:docMk/>
            <pc:sldMasterMk cId="1573963119" sldId="2147483768"/>
            <pc:sldLayoutMk cId="3997621178" sldId="2147483769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1.752" v="391"/>
          <pc:sldLayoutMkLst>
            <pc:docMk/>
            <pc:sldMasterMk cId="1573963119" sldId="2147483768"/>
            <pc:sldLayoutMk cId="1994007848" sldId="2147483770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1.752" v="391"/>
          <pc:sldLayoutMkLst>
            <pc:docMk/>
            <pc:sldMasterMk cId="1573963119" sldId="2147483768"/>
            <pc:sldLayoutMk cId="1796319656" sldId="2147483771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1.752" v="391"/>
          <pc:sldLayoutMkLst>
            <pc:docMk/>
            <pc:sldMasterMk cId="1573963119" sldId="2147483768"/>
            <pc:sldLayoutMk cId="198992019" sldId="2147483772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1.752" v="391"/>
          <pc:sldLayoutMkLst>
            <pc:docMk/>
            <pc:sldMasterMk cId="1573963119" sldId="2147483768"/>
            <pc:sldLayoutMk cId="3731166350" sldId="2147483773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1.752" v="391"/>
          <pc:sldLayoutMkLst>
            <pc:docMk/>
            <pc:sldMasterMk cId="1573963119" sldId="2147483768"/>
            <pc:sldLayoutMk cId="3621772721" sldId="2147483774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1.752" v="391"/>
          <pc:sldLayoutMkLst>
            <pc:docMk/>
            <pc:sldMasterMk cId="1573963119" sldId="2147483768"/>
            <pc:sldLayoutMk cId="3814763629" sldId="2147483775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1.752" v="391"/>
          <pc:sldLayoutMkLst>
            <pc:docMk/>
            <pc:sldMasterMk cId="1573963119" sldId="2147483768"/>
            <pc:sldLayoutMk cId="3132486125" sldId="2147483776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1.752" v="391"/>
          <pc:sldLayoutMkLst>
            <pc:docMk/>
            <pc:sldMasterMk cId="1573963119" sldId="2147483768"/>
            <pc:sldLayoutMk cId="3089286298" sldId="2147483777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1.752" v="391"/>
          <pc:sldLayoutMkLst>
            <pc:docMk/>
            <pc:sldMasterMk cId="1573963119" sldId="2147483768"/>
            <pc:sldLayoutMk cId="3098109577" sldId="2147483778"/>
          </pc:sldLayoutMkLst>
        </pc:sldLayoutChg>
        <pc:sldLayoutChg chg="add del mod replId">
          <pc:chgData name="Vermeulen S, Stijn" userId="S::s.vermeulen@st.hanze.nl::38b12c23-7a13-45a2-af19-cb2175e129bd" providerId="AD" clId="Web-{56D5224D-4FD5-3D1C-713F-4CC169C7CC0D}" dt="2024-05-27T13:03:11.752" v="391"/>
          <pc:sldLayoutMkLst>
            <pc:docMk/>
            <pc:sldMasterMk cId="1573963119" sldId="2147483768"/>
            <pc:sldLayoutMk cId="4139031232" sldId="2147483779"/>
          </pc:sldLayoutMkLst>
        </pc:sldLayoutChg>
      </pc:sldMasterChg>
    </pc:docChg>
  </pc:docChgLst>
  <pc:docChgLst>
    <pc:chgData name="Vermeulen S, Stijn" userId="S::s.vermeulen@st.hanze.nl::38b12c23-7a13-45a2-af19-cb2175e129bd" providerId="AD" clId="Web-{60CA0A6C-60D1-C009-5E74-FCE66A1C70D8}"/>
    <pc:docChg chg="addSld modSld sldOrd">
      <pc:chgData name="Vermeulen S, Stijn" userId="S::s.vermeulen@st.hanze.nl::38b12c23-7a13-45a2-af19-cb2175e129bd" providerId="AD" clId="Web-{60CA0A6C-60D1-C009-5E74-FCE66A1C70D8}" dt="2024-05-28T19:57:28.196" v="554" actId="14100"/>
      <pc:docMkLst>
        <pc:docMk/>
      </pc:docMkLst>
      <pc:sldChg chg="addSp delSp modSp mod setBg">
        <pc:chgData name="Vermeulen S, Stijn" userId="S::s.vermeulen@st.hanze.nl::38b12c23-7a13-45a2-af19-cb2175e129bd" providerId="AD" clId="Web-{60CA0A6C-60D1-C009-5E74-FCE66A1C70D8}" dt="2024-05-28T15:28:04.589" v="410"/>
        <pc:sldMkLst>
          <pc:docMk/>
          <pc:sldMk cId="3351439039" sldId="256"/>
        </pc:sldMkLst>
        <pc:spChg chg="mod">
          <ac:chgData name="Vermeulen S, Stijn" userId="S::s.vermeulen@st.hanze.nl::38b12c23-7a13-45a2-af19-cb2175e129bd" providerId="AD" clId="Web-{60CA0A6C-60D1-C009-5E74-FCE66A1C70D8}" dt="2024-05-28T12:41:58.453" v="290" actId="1076"/>
          <ac:spMkLst>
            <pc:docMk/>
            <pc:sldMk cId="3351439039" sldId="256"/>
            <ac:spMk id="3" creationId="{00000000-0000-0000-0000-000000000000}"/>
          </ac:spMkLst>
        </pc:spChg>
        <pc:spChg chg="add del mod">
          <ac:chgData name="Vermeulen S, Stijn" userId="S::s.vermeulen@st.hanze.nl::38b12c23-7a13-45a2-af19-cb2175e129bd" providerId="AD" clId="Web-{60CA0A6C-60D1-C009-5E74-FCE66A1C70D8}" dt="2024-05-28T15:28:04.589" v="410"/>
          <ac:spMkLst>
            <pc:docMk/>
            <pc:sldMk cId="3351439039" sldId="256"/>
            <ac:spMk id="4" creationId="{35579373-C87B-892C-3B6B-2FB35C99B52E}"/>
          </ac:spMkLst>
        </pc:spChg>
        <pc:spChg chg="add del mod">
          <ac:chgData name="Vermeulen S, Stijn" userId="S::s.vermeulen@st.hanze.nl::38b12c23-7a13-45a2-af19-cb2175e129bd" providerId="AD" clId="Web-{60CA0A6C-60D1-C009-5E74-FCE66A1C70D8}" dt="2024-05-28T12:37:40.842" v="261"/>
          <ac:spMkLst>
            <pc:docMk/>
            <pc:sldMk cId="3351439039" sldId="256"/>
            <ac:spMk id="5" creationId="{8A6E1F71-F641-16DC-73D7-2D9E575D7006}"/>
          </ac:spMkLst>
        </pc:spChg>
        <pc:spChg chg="add mod ord">
          <ac:chgData name="Vermeulen S, Stijn" userId="S::s.vermeulen@st.hanze.nl::38b12c23-7a13-45a2-af19-cb2175e129bd" providerId="AD" clId="Web-{60CA0A6C-60D1-C009-5E74-FCE66A1C70D8}" dt="2024-05-28T12:39:27.630" v="282" actId="14100"/>
          <ac:spMkLst>
            <pc:docMk/>
            <pc:sldMk cId="3351439039" sldId="256"/>
            <ac:spMk id="8" creationId="{4BC532AD-EE21-59BC-1B13-3B84DFE897ED}"/>
          </ac:spMkLst>
        </pc:spChg>
        <pc:picChg chg="add del mod">
          <ac:chgData name="Vermeulen S, Stijn" userId="S::s.vermeulen@st.hanze.nl::38b12c23-7a13-45a2-af19-cb2175e129bd" providerId="AD" clId="Web-{60CA0A6C-60D1-C009-5E74-FCE66A1C70D8}" dt="2024-05-28T12:37:02.090" v="258"/>
          <ac:picMkLst>
            <pc:docMk/>
            <pc:sldMk cId="3351439039" sldId="256"/>
            <ac:picMk id="4" creationId="{DE0A1BD0-EB37-2780-3CB6-3CF54680E293}"/>
          </ac:picMkLst>
        </pc:picChg>
        <pc:picChg chg="add mod ord">
          <ac:chgData name="Vermeulen S, Stijn" userId="S::s.vermeulen@st.hanze.nl::38b12c23-7a13-45a2-af19-cb2175e129bd" providerId="AD" clId="Web-{60CA0A6C-60D1-C009-5E74-FCE66A1C70D8}" dt="2024-05-28T12:41:00.105" v="289" actId="1076"/>
          <ac:picMkLst>
            <pc:docMk/>
            <pc:sldMk cId="3351439039" sldId="256"/>
            <ac:picMk id="7" creationId="{FD7591BC-F297-6721-BFF0-BEC89B8484D4}"/>
          </ac:picMkLst>
        </pc:picChg>
      </pc:sldChg>
      <pc:sldChg chg="addSp delSp modSp mod setBg">
        <pc:chgData name="Vermeulen S, Stijn" userId="S::s.vermeulen@st.hanze.nl::38b12c23-7a13-45a2-af19-cb2175e129bd" providerId="AD" clId="Web-{60CA0A6C-60D1-C009-5E74-FCE66A1C70D8}" dt="2024-05-28T16:20:07.833" v="497"/>
        <pc:sldMkLst>
          <pc:docMk/>
          <pc:sldMk cId="3580392469" sldId="257"/>
        </pc:sldMkLst>
        <pc:spChg chg="mod">
          <ac:chgData name="Vermeulen S, Stijn" userId="S::s.vermeulen@st.hanze.nl::38b12c23-7a13-45a2-af19-cb2175e129bd" providerId="AD" clId="Web-{60CA0A6C-60D1-C009-5E74-FCE66A1C70D8}" dt="2024-05-28T16:03:44.472" v="458" actId="20577"/>
          <ac:spMkLst>
            <pc:docMk/>
            <pc:sldMk cId="3580392469" sldId="257"/>
            <ac:spMk id="2" creationId="{A944A944-25F4-C89D-4704-D3B8D4C7BDE6}"/>
          </ac:spMkLst>
        </pc:spChg>
        <pc:spChg chg="mod">
          <ac:chgData name="Vermeulen S, Stijn" userId="S::s.vermeulen@st.hanze.nl::38b12c23-7a13-45a2-af19-cb2175e129bd" providerId="AD" clId="Web-{60CA0A6C-60D1-C009-5E74-FCE66A1C70D8}" dt="2024-05-28T12:36:08.102" v="253" actId="20577"/>
          <ac:spMkLst>
            <pc:docMk/>
            <pc:sldMk cId="3580392469" sldId="257"/>
            <ac:spMk id="3" creationId="{714784AB-4C0A-6712-F037-0BE425C78FDC}"/>
          </ac:spMkLst>
        </pc:spChg>
        <pc:spChg chg="add del mod">
          <ac:chgData name="Vermeulen S, Stijn" userId="S::s.vermeulen@st.hanze.nl::38b12c23-7a13-45a2-af19-cb2175e129bd" providerId="AD" clId="Web-{60CA0A6C-60D1-C009-5E74-FCE66A1C70D8}" dt="2024-05-28T15:28:02.401" v="409"/>
          <ac:spMkLst>
            <pc:docMk/>
            <pc:sldMk cId="3580392469" sldId="257"/>
            <ac:spMk id="4" creationId="{1F92BD5B-DEF0-F4EC-E2BC-073BC48724CB}"/>
          </ac:spMkLst>
        </pc:spChg>
        <pc:graphicFrameChg chg="add del mod modGraphic">
          <ac:chgData name="Vermeulen S, Stijn" userId="S::s.vermeulen@st.hanze.nl::38b12c23-7a13-45a2-af19-cb2175e129bd" providerId="AD" clId="Web-{60CA0A6C-60D1-C009-5E74-FCE66A1C70D8}" dt="2024-05-28T12:31:32.490" v="183"/>
          <ac:graphicFrameMkLst>
            <pc:docMk/>
            <pc:sldMk cId="3580392469" sldId="257"/>
            <ac:graphicFrameMk id="4" creationId="{F9F7AD35-81D3-3773-E43A-C5D791FCB52C}"/>
          </ac:graphicFrameMkLst>
        </pc:graphicFrameChg>
        <pc:graphicFrameChg chg="add del mod modGraphic">
          <ac:chgData name="Vermeulen S, Stijn" userId="S::s.vermeulen@st.hanze.nl::38b12c23-7a13-45a2-af19-cb2175e129bd" providerId="AD" clId="Web-{60CA0A6C-60D1-C009-5E74-FCE66A1C70D8}" dt="2024-05-28T12:33:07.902" v="236"/>
          <ac:graphicFrameMkLst>
            <pc:docMk/>
            <pc:sldMk cId="3580392469" sldId="257"/>
            <ac:graphicFrameMk id="5" creationId="{7A50AA30-0213-A323-E39A-DDC68F6DDC87}"/>
          </ac:graphicFrameMkLst>
        </pc:graphicFrameChg>
        <pc:graphicFrameChg chg="add del mod modGraphic">
          <ac:chgData name="Vermeulen S, Stijn" userId="S::s.vermeulen@st.hanze.nl::38b12c23-7a13-45a2-af19-cb2175e129bd" providerId="AD" clId="Web-{60CA0A6C-60D1-C009-5E74-FCE66A1C70D8}" dt="2024-05-28T16:04:32.927" v="464"/>
          <ac:graphicFrameMkLst>
            <pc:docMk/>
            <pc:sldMk cId="3580392469" sldId="257"/>
            <ac:graphicFrameMk id="5" creationId="{AB7B4171-3BC3-A992-ECED-F6ACFFA07CD0}"/>
          </ac:graphicFrameMkLst>
        </pc:graphicFrameChg>
        <pc:graphicFrameChg chg="add del modGraphic">
          <ac:chgData name="Vermeulen S, Stijn" userId="S::s.vermeulen@st.hanze.nl::38b12c23-7a13-45a2-af19-cb2175e129bd" providerId="AD" clId="Web-{60CA0A6C-60D1-C009-5E74-FCE66A1C70D8}" dt="2024-05-28T12:32:56.714" v="233"/>
          <ac:graphicFrameMkLst>
            <pc:docMk/>
            <pc:sldMk cId="3580392469" sldId="257"/>
            <ac:graphicFrameMk id="6" creationId="{CE60736C-796E-8F60-FBEF-462A6DE78758}"/>
          </ac:graphicFrameMkLst>
        </pc:graphicFrameChg>
        <pc:graphicFrameChg chg="add del mod modGraphic">
          <ac:chgData name="Vermeulen S, Stijn" userId="S::s.vermeulen@st.hanze.nl::38b12c23-7a13-45a2-af19-cb2175e129bd" providerId="AD" clId="Web-{60CA0A6C-60D1-C009-5E74-FCE66A1C70D8}" dt="2024-05-28T12:34:16.313" v="239"/>
          <ac:graphicFrameMkLst>
            <pc:docMk/>
            <pc:sldMk cId="3580392469" sldId="257"/>
            <ac:graphicFrameMk id="7" creationId="{2E08F310-C41C-F273-BA02-3B7835930136}"/>
          </ac:graphicFrameMkLst>
        </pc:graphicFrameChg>
        <pc:graphicFrameChg chg="add del modGraphic">
          <ac:chgData name="Vermeulen S, Stijn" userId="S::s.vermeulen@st.hanze.nl::38b12c23-7a13-45a2-af19-cb2175e129bd" providerId="AD" clId="Web-{60CA0A6C-60D1-C009-5E74-FCE66A1C70D8}" dt="2024-05-28T16:10:30.907" v="485"/>
          <ac:graphicFrameMkLst>
            <pc:docMk/>
            <pc:sldMk cId="3580392469" sldId="257"/>
            <ac:graphicFrameMk id="12" creationId="{8B04BBDC-0B5C-730D-32C0-D685CE8354FF}"/>
          </ac:graphicFrameMkLst>
        </pc:graphicFrameChg>
        <pc:picChg chg="add del mod ord">
          <ac:chgData name="Vermeulen S, Stijn" userId="S::s.vermeulen@st.hanze.nl::38b12c23-7a13-45a2-af19-cb2175e129bd" providerId="AD" clId="Web-{60CA0A6C-60D1-C009-5E74-FCE66A1C70D8}" dt="2024-05-28T16:19:56.317" v="495"/>
          <ac:picMkLst>
            <pc:docMk/>
            <pc:sldMk cId="3580392469" sldId="257"/>
            <ac:picMk id="13" creationId="{D18020BC-B04B-7F12-8FC9-B546F49C1C97}"/>
          </ac:picMkLst>
        </pc:picChg>
        <pc:picChg chg="add del mod">
          <ac:chgData name="Vermeulen S, Stijn" userId="S::s.vermeulen@st.hanze.nl::38b12c23-7a13-45a2-af19-cb2175e129bd" providerId="AD" clId="Web-{60CA0A6C-60D1-C009-5E74-FCE66A1C70D8}" dt="2024-05-28T16:20:07.833" v="497"/>
          <ac:picMkLst>
            <pc:docMk/>
            <pc:sldMk cId="3580392469" sldId="257"/>
            <ac:picMk id="14" creationId="{B8748E96-006B-88FA-4E83-FAB94483F6F8}"/>
          </ac:picMkLst>
        </pc:picChg>
        <pc:inkChg chg="add del">
          <ac:chgData name="Vermeulen S, Stijn" userId="S::s.vermeulen@st.hanze.nl::38b12c23-7a13-45a2-af19-cb2175e129bd" providerId="AD" clId="Web-{60CA0A6C-60D1-C009-5E74-FCE66A1C70D8}" dt="2024-05-28T16:06:42.462" v="476"/>
          <ac:inkMkLst>
            <pc:docMk/>
            <pc:sldMk cId="3580392469" sldId="257"/>
            <ac:inkMk id="6" creationId="{27585919-6307-40F4-DE55-06B551C75534}"/>
          </ac:inkMkLst>
        </pc:inkChg>
        <pc:inkChg chg="add del">
          <ac:chgData name="Vermeulen S, Stijn" userId="S::s.vermeulen@st.hanze.nl::38b12c23-7a13-45a2-af19-cb2175e129bd" providerId="AD" clId="Web-{60CA0A6C-60D1-C009-5E74-FCE66A1C70D8}" dt="2024-05-28T16:06:42.462" v="475"/>
          <ac:inkMkLst>
            <pc:docMk/>
            <pc:sldMk cId="3580392469" sldId="257"/>
            <ac:inkMk id="7" creationId="{F7551762-7C35-E71C-8714-55CCEA32DCD3}"/>
          </ac:inkMkLst>
        </pc:inkChg>
        <pc:inkChg chg="add del">
          <ac:chgData name="Vermeulen S, Stijn" userId="S::s.vermeulen@st.hanze.nl::38b12c23-7a13-45a2-af19-cb2175e129bd" providerId="AD" clId="Web-{60CA0A6C-60D1-C009-5E74-FCE66A1C70D8}" dt="2024-05-28T16:06:42.462" v="474"/>
          <ac:inkMkLst>
            <pc:docMk/>
            <pc:sldMk cId="3580392469" sldId="257"/>
            <ac:inkMk id="8" creationId="{415B3747-E49D-DFF4-B7BC-AB2AB3DBE1DD}"/>
          </ac:inkMkLst>
        </pc:inkChg>
        <pc:inkChg chg="add del">
          <ac:chgData name="Vermeulen S, Stijn" userId="S::s.vermeulen@st.hanze.nl::38b12c23-7a13-45a2-af19-cb2175e129bd" providerId="AD" clId="Web-{60CA0A6C-60D1-C009-5E74-FCE66A1C70D8}" dt="2024-05-28T16:06:42.462" v="473"/>
          <ac:inkMkLst>
            <pc:docMk/>
            <pc:sldMk cId="3580392469" sldId="257"/>
            <ac:inkMk id="9" creationId="{389DCB65-F961-1671-2C5E-FF84102E5F0A}"/>
          </ac:inkMkLst>
        </pc:inkChg>
        <pc:inkChg chg="add del">
          <ac:chgData name="Vermeulen S, Stijn" userId="S::s.vermeulen@st.hanze.nl::38b12c23-7a13-45a2-af19-cb2175e129bd" providerId="AD" clId="Web-{60CA0A6C-60D1-C009-5E74-FCE66A1C70D8}" dt="2024-05-28T16:06:42.462" v="472"/>
          <ac:inkMkLst>
            <pc:docMk/>
            <pc:sldMk cId="3580392469" sldId="257"/>
            <ac:inkMk id="10" creationId="{337B93E8-D7C5-A7F7-044E-B044EB84E331}"/>
          </ac:inkMkLst>
        </pc:inkChg>
        <pc:inkChg chg="add del">
          <ac:chgData name="Vermeulen S, Stijn" userId="S::s.vermeulen@st.hanze.nl::38b12c23-7a13-45a2-af19-cb2175e129bd" providerId="AD" clId="Web-{60CA0A6C-60D1-C009-5E74-FCE66A1C70D8}" dt="2024-05-28T16:06:42.447" v="471"/>
          <ac:inkMkLst>
            <pc:docMk/>
            <pc:sldMk cId="3580392469" sldId="257"/>
            <ac:inkMk id="11" creationId="{3AEF6319-D86E-AC61-57D0-DB2D7A070730}"/>
          </ac:inkMkLst>
        </pc:inkChg>
      </pc:sldChg>
      <pc:sldChg chg="delSp modSp ord delAnim">
        <pc:chgData name="Vermeulen S, Stijn" userId="S::s.vermeulen@st.hanze.nl::38b12c23-7a13-45a2-af19-cb2175e129bd" providerId="AD" clId="Web-{60CA0A6C-60D1-C009-5E74-FCE66A1C70D8}" dt="2024-05-28T19:47:59.796" v="498"/>
        <pc:sldMkLst>
          <pc:docMk/>
          <pc:sldMk cId="1626731741" sldId="258"/>
        </pc:sldMkLst>
        <pc:spChg chg="mod">
          <ac:chgData name="Vermeulen S, Stijn" userId="S::s.vermeulen@st.hanze.nl::38b12c23-7a13-45a2-af19-cb2175e129bd" providerId="AD" clId="Web-{60CA0A6C-60D1-C009-5E74-FCE66A1C70D8}" dt="2024-05-28T15:27:10.790" v="402" actId="20577"/>
          <ac:spMkLst>
            <pc:docMk/>
            <pc:sldMk cId="1626731741" sldId="258"/>
            <ac:spMk id="3" creationId="{76727663-4C1C-CCBF-06A9-95464FECCA80}"/>
          </ac:spMkLst>
        </pc:spChg>
        <pc:picChg chg="del mod">
          <ac:chgData name="Vermeulen S, Stijn" userId="S::s.vermeulen@st.hanze.nl::38b12c23-7a13-45a2-af19-cb2175e129bd" providerId="AD" clId="Web-{60CA0A6C-60D1-C009-5E74-FCE66A1C70D8}" dt="2024-05-28T15:16:24.331" v="379"/>
          <ac:picMkLst>
            <pc:docMk/>
            <pc:sldMk cId="1626731741" sldId="258"/>
            <ac:picMk id="4" creationId="{2D0645D2-6946-DA8D-4F30-C43AA2920C56}"/>
          </ac:picMkLst>
        </pc:picChg>
        <pc:picChg chg="del">
          <ac:chgData name="Vermeulen S, Stijn" userId="S::s.vermeulen@st.hanze.nl::38b12c23-7a13-45a2-af19-cb2175e129bd" providerId="AD" clId="Web-{60CA0A6C-60D1-C009-5E74-FCE66A1C70D8}" dt="2024-05-28T15:16:14.565" v="376"/>
          <ac:picMkLst>
            <pc:docMk/>
            <pc:sldMk cId="1626731741" sldId="258"/>
            <ac:picMk id="6" creationId="{070DBDCF-65A6-C3C3-2EC5-F2B54CD0EFEB}"/>
          </ac:picMkLst>
        </pc:picChg>
      </pc:sldChg>
      <pc:sldChg chg="addSp delSp modSp ord">
        <pc:chgData name="Vermeulen S, Stijn" userId="S::s.vermeulen@st.hanze.nl::38b12c23-7a13-45a2-af19-cb2175e129bd" providerId="AD" clId="Web-{60CA0A6C-60D1-C009-5E74-FCE66A1C70D8}" dt="2024-05-28T19:53:07.426" v="546" actId="20577"/>
        <pc:sldMkLst>
          <pc:docMk/>
          <pc:sldMk cId="2113230837" sldId="259"/>
        </pc:sldMkLst>
        <pc:spChg chg="mod">
          <ac:chgData name="Vermeulen S, Stijn" userId="S::s.vermeulen@st.hanze.nl::38b12c23-7a13-45a2-af19-cb2175e129bd" providerId="AD" clId="Web-{60CA0A6C-60D1-C009-5E74-FCE66A1C70D8}" dt="2024-05-28T19:53:07.426" v="546" actId="20577"/>
          <ac:spMkLst>
            <pc:docMk/>
            <pc:sldMk cId="2113230837" sldId="259"/>
            <ac:spMk id="2" creationId="{6EDF38C5-CA31-8516-9D5A-F11F63D6892E}"/>
          </ac:spMkLst>
        </pc:spChg>
        <pc:spChg chg="mod">
          <ac:chgData name="Vermeulen S, Stijn" userId="S::s.vermeulen@st.hanze.nl::38b12c23-7a13-45a2-af19-cb2175e129bd" providerId="AD" clId="Web-{60CA0A6C-60D1-C009-5E74-FCE66A1C70D8}" dt="2024-05-28T15:33:46.256" v="428" actId="20577"/>
          <ac:spMkLst>
            <pc:docMk/>
            <pc:sldMk cId="2113230837" sldId="259"/>
            <ac:spMk id="3" creationId="{F01E82C1-7C9B-9840-124D-2D932C5AC65B}"/>
          </ac:spMkLst>
        </pc:spChg>
        <pc:picChg chg="mod">
          <ac:chgData name="Vermeulen S, Stijn" userId="S::s.vermeulen@st.hanze.nl::38b12c23-7a13-45a2-af19-cb2175e129bd" providerId="AD" clId="Web-{60CA0A6C-60D1-C009-5E74-FCE66A1C70D8}" dt="2024-05-28T15:16:43.535" v="385" actId="1076"/>
          <ac:picMkLst>
            <pc:docMk/>
            <pc:sldMk cId="2113230837" sldId="259"/>
            <ac:picMk id="4" creationId="{E0D6CA55-1115-34F5-BBCF-557087BF0A62}"/>
          </ac:picMkLst>
        </pc:picChg>
        <pc:picChg chg="del mod">
          <ac:chgData name="Vermeulen S, Stijn" userId="S::s.vermeulen@st.hanze.nl::38b12c23-7a13-45a2-af19-cb2175e129bd" providerId="AD" clId="Web-{60CA0A6C-60D1-C009-5E74-FCE66A1C70D8}" dt="2024-05-28T15:16:02.221" v="371"/>
          <ac:picMkLst>
            <pc:docMk/>
            <pc:sldMk cId="2113230837" sldId="259"/>
            <ac:picMk id="5" creationId="{8C00469B-E37F-01DD-9939-AA701D5E09D1}"/>
          </ac:picMkLst>
        </pc:picChg>
        <pc:picChg chg="del">
          <ac:chgData name="Vermeulen S, Stijn" userId="S::s.vermeulen@st.hanze.nl::38b12c23-7a13-45a2-af19-cb2175e129bd" providerId="AD" clId="Web-{60CA0A6C-60D1-C009-5E74-FCE66A1C70D8}" dt="2024-05-28T12:50:39.471" v="291"/>
          <ac:picMkLst>
            <pc:docMk/>
            <pc:sldMk cId="2113230837" sldId="259"/>
            <ac:picMk id="6" creationId="{57C4800F-C0CF-2D6E-985C-7B9C42234014}"/>
          </ac:picMkLst>
        </pc:picChg>
        <pc:picChg chg="add mod">
          <ac:chgData name="Vermeulen S, Stijn" userId="S::s.vermeulen@st.hanze.nl::38b12c23-7a13-45a2-af19-cb2175e129bd" providerId="AD" clId="Web-{60CA0A6C-60D1-C009-5E74-FCE66A1C70D8}" dt="2024-05-28T15:16:44.785" v="386" actId="1076"/>
          <ac:picMkLst>
            <pc:docMk/>
            <pc:sldMk cId="2113230837" sldId="259"/>
            <ac:picMk id="6" creationId="{6356202E-44FC-7D04-018A-4C7A516BE3A9}"/>
          </ac:picMkLst>
        </pc:picChg>
        <pc:picChg chg="add mod">
          <ac:chgData name="Vermeulen S, Stijn" userId="S::s.vermeulen@st.hanze.nl::38b12c23-7a13-45a2-af19-cb2175e129bd" providerId="AD" clId="Web-{60CA0A6C-60D1-C009-5E74-FCE66A1C70D8}" dt="2024-05-28T15:16:46.285" v="387" actId="1076"/>
          <ac:picMkLst>
            <pc:docMk/>
            <pc:sldMk cId="2113230837" sldId="259"/>
            <ac:picMk id="7" creationId="{30129447-3F17-EF42-EBA6-06500E4C2796}"/>
          </ac:picMkLst>
        </pc:picChg>
      </pc:sldChg>
      <pc:sldChg chg="addSp delSp modSp">
        <pc:chgData name="Vermeulen S, Stijn" userId="S::s.vermeulen@st.hanze.nl::38b12c23-7a13-45a2-af19-cb2175e129bd" providerId="AD" clId="Web-{60CA0A6C-60D1-C009-5E74-FCE66A1C70D8}" dt="2024-05-28T15:28:30.449" v="418" actId="20577"/>
        <pc:sldMkLst>
          <pc:docMk/>
          <pc:sldMk cId="3040246499" sldId="261"/>
        </pc:sldMkLst>
        <pc:spChg chg="mod">
          <ac:chgData name="Vermeulen S, Stijn" userId="S::s.vermeulen@st.hanze.nl::38b12c23-7a13-45a2-af19-cb2175e129bd" providerId="AD" clId="Web-{60CA0A6C-60D1-C009-5E74-FCE66A1C70D8}" dt="2024-05-28T12:21:17.934" v="45" actId="20577"/>
          <ac:spMkLst>
            <pc:docMk/>
            <pc:sldMk cId="3040246499" sldId="261"/>
            <ac:spMk id="2" creationId="{80648FA0-83F1-9BFE-949C-306B45C61CC4}"/>
          </ac:spMkLst>
        </pc:spChg>
        <pc:spChg chg="mod">
          <ac:chgData name="Vermeulen S, Stijn" userId="S::s.vermeulen@st.hanze.nl::38b12c23-7a13-45a2-af19-cb2175e129bd" providerId="AD" clId="Web-{60CA0A6C-60D1-C009-5E74-FCE66A1C70D8}" dt="2024-05-28T15:28:30.449" v="418" actId="20577"/>
          <ac:spMkLst>
            <pc:docMk/>
            <pc:sldMk cId="3040246499" sldId="261"/>
            <ac:spMk id="3" creationId="{4974037E-680D-7680-5E3A-73C9CDAE1B8C}"/>
          </ac:spMkLst>
        </pc:spChg>
        <pc:spChg chg="add del mod">
          <ac:chgData name="Vermeulen S, Stijn" userId="S::s.vermeulen@st.hanze.nl::38b12c23-7a13-45a2-af19-cb2175e129bd" providerId="AD" clId="Web-{60CA0A6C-60D1-C009-5E74-FCE66A1C70D8}" dt="2024-05-28T15:27:38.931" v="406"/>
          <ac:spMkLst>
            <pc:docMk/>
            <pc:sldMk cId="3040246499" sldId="261"/>
            <ac:spMk id="4" creationId="{AD3E97C4-AD73-DF7C-61B5-0CAD5AAF69F5}"/>
          </ac:spMkLst>
        </pc:spChg>
        <pc:spChg chg="add del mod">
          <ac:chgData name="Vermeulen S, Stijn" userId="S::s.vermeulen@st.hanze.nl::38b12c23-7a13-45a2-af19-cb2175e129bd" providerId="AD" clId="Web-{60CA0A6C-60D1-C009-5E74-FCE66A1C70D8}" dt="2024-05-28T15:27:59.729" v="408"/>
          <ac:spMkLst>
            <pc:docMk/>
            <pc:sldMk cId="3040246499" sldId="261"/>
            <ac:spMk id="5" creationId="{2FAED2FD-27B2-DB73-2D90-A4F84110C991}"/>
          </ac:spMkLst>
        </pc:spChg>
      </pc:sldChg>
      <pc:sldChg chg="modSp">
        <pc:chgData name="Vermeulen S, Stijn" userId="S::s.vermeulen@st.hanze.nl::38b12c23-7a13-45a2-af19-cb2175e129bd" providerId="AD" clId="Web-{60CA0A6C-60D1-C009-5E74-FCE66A1C70D8}" dt="2024-05-28T19:49:43.938" v="534" actId="20577"/>
        <pc:sldMkLst>
          <pc:docMk/>
          <pc:sldMk cId="191855015" sldId="263"/>
        </pc:sldMkLst>
        <pc:spChg chg="mod">
          <ac:chgData name="Vermeulen S, Stijn" userId="S::s.vermeulen@st.hanze.nl::38b12c23-7a13-45a2-af19-cb2175e129bd" providerId="AD" clId="Web-{60CA0A6C-60D1-C009-5E74-FCE66A1C70D8}" dt="2024-05-28T19:49:43.938" v="534" actId="20577"/>
          <ac:spMkLst>
            <pc:docMk/>
            <pc:sldMk cId="191855015" sldId="263"/>
            <ac:spMk id="3" creationId="{4974037E-680D-7680-5E3A-73C9CDAE1B8C}"/>
          </ac:spMkLst>
        </pc:spChg>
      </pc:sldChg>
      <pc:sldChg chg="addSp delSp modSp">
        <pc:chgData name="Vermeulen S, Stijn" userId="S::s.vermeulen@st.hanze.nl::38b12c23-7a13-45a2-af19-cb2175e129bd" providerId="AD" clId="Web-{60CA0A6C-60D1-C009-5E74-FCE66A1C70D8}" dt="2024-05-28T16:01:50.671" v="453" actId="20577"/>
        <pc:sldMkLst>
          <pc:docMk/>
          <pc:sldMk cId="1346319903" sldId="264"/>
        </pc:sldMkLst>
        <pc:spChg chg="mod">
          <ac:chgData name="Vermeulen S, Stijn" userId="S::s.vermeulen@st.hanze.nl::38b12c23-7a13-45a2-af19-cb2175e129bd" providerId="AD" clId="Web-{60CA0A6C-60D1-C009-5E74-FCE66A1C70D8}" dt="2024-05-28T16:01:50.671" v="453" actId="20577"/>
          <ac:spMkLst>
            <pc:docMk/>
            <pc:sldMk cId="1346319903" sldId="264"/>
            <ac:spMk id="2" creationId="{6945BFB5-34FA-F121-5DA7-BC3EDC976794}"/>
          </ac:spMkLst>
        </pc:spChg>
        <pc:spChg chg="add del mod">
          <ac:chgData name="Vermeulen S, Stijn" userId="S::s.vermeulen@st.hanze.nl::38b12c23-7a13-45a2-af19-cb2175e129bd" providerId="AD" clId="Web-{60CA0A6C-60D1-C009-5E74-FCE66A1C70D8}" dt="2024-05-28T13:34:27.947" v="307"/>
          <ac:spMkLst>
            <pc:docMk/>
            <pc:sldMk cId="1346319903" sldId="264"/>
            <ac:spMk id="5" creationId="{92D8A000-2A89-B401-11F4-92F6B79C6B52}"/>
          </ac:spMkLst>
        </pc:spChg>
        <pc:picChg chg="add del mod">
          <ac:chgData name="Vermeulen S, Stijn" userId="S::s.vermeulen@st.hanze.nl::38b12c23-7a13-45a2-af19-cb2175e129bd" providerId="AD" clId="Web-{60CA0A6C-60D1-C009-5E74-FCE66A1C70D8}" dt="2024-05-28T13:37:16.451" v="317"/>
          <ac:picMkLst>
            <pc:docMk/>
            <pc:sldMk cId="1346319903" sldId="264"/>
            <ac:picMk id="3" creationId="{EE486BBB-153A-A0F7-2AB3-5B27EB1F5BB8}"/>
          </ac:picMkLst>
        </pc:picChg>
        <pc:picChg chg="add del mod modCrop">
          <ac:chgData name="Vermeulen S, Stijn" userId="S::s.vermeulen@st.hanze.nl::38b12c23-7a13-45a2-af19-cb2175e129bd" providerId="AD" clId="Web-{60CA0A6C-60D1-C009-5E74-FCE66A1C70D8}" dt="2024-05-28T15:45:36.014" v="443"/>
          <ac:picMkLst>
            <pc:docMk/>
            <pc:sldMk cId="1346319903" sldId="264"/>
            <ac:picMk id="3" creationId="{FA76F5C4-88D3-F7D5-69DB-D6235F6F3C0D}"/>
          </ac:picMkLst>
        </pc:picChg>
        <pc:picChg chg="add del mod">
          <ac:chgData name="Vermeulen S, Stijn" userId="S::s.vermeulen@st.hanze.nl::38b12c23-7a13-45a2-af19-cb2175e129bd" providerId="AD" clId="Web-{60CA0A6C-60D1-C009-5E74-FCE66A1C70D8}" dt="2024-05-28T15:47:03.939" v="448"/>
          <ac:picMkLst>
            <pc:docMk/>
            <pc:sldMk cId="1346319903" sldId="264"/>
            <ac:picMk id="4" creationId="{CBA73DFF-45EE-5CF6-7699-F1938362A6F8}"/>
          </ac:picMkLst>
        </pc:picChg>
        <pc:picChg chg="add mod">
          <ac:chgData name="Vermeulen S, Stijn" userId="S::s.vermeulen@st.hanze.nl::38b12c23-7a13-45a2-af19-cb2175e129bd" providerId="AD" clId="Web-{60CA0A6C-60D1-C009-5E74-FCE66A1C70D8}" dt="2024-05-28T15:47:19.486" v="451" actId="1076"/>
          <ac:picMkLst>
            <pc:docMk/>
            <pc:sldMk cId="1346319903" sldId="264"/>
            <ac:picMk id="5" creationId="{CEE62A99-5F5B-D559-E991-07FD2AA9D2D3}"/>
          </ac:picMkLst>
        </pc:picChg>
        <pc:picChg chg="add del mod">
          <ac:chgData name="Vermeulen S, Stijn" userId="S::s.vermeulen@st.hanze.nl::38b12c23-7a13-45a2-af19-cb2175e129bd" providerId="AD" clId="Web-{60CA0A6C-60D1-C009-5E74-FCE66A1C70D8}" dt="2024-05-28T15:41:57.444" v="433"/>
          <ac:picMkLst>
            <pc:docMk/>
            <pc:sldMk cId="1346319903" sldId="264"/>
            <ac:picMk id="6" creationId="{81740F56-9E4B-1A48-F905-AD3F8CFE80CE}"/>
          </ac:picMkLst>
        </pc:picChg>
        <pc:picChg chg="del mod">
          <ac:chgData name="Vermeulen S, Stijn" userId="S::s.vermeulen@st.hanze.nl::38b12c23-7a13-45a2-af19-cb2175e129bd" providerId="AD" clId="Web-{60CA0A6C-60D1-C009-5E74-FCE66A1C70D8}" dt="2024-05-28T13:34:24.260" v="305"/>
          <ac:picMkLst>
            <pc:docMk/>
            <pc:sldMk cId="1346319903" sldId="264"/>
            <ac:picMk id="7" creationId="{0CECBFD2-8F3A-547C-0FC5-F2FC86AA89C0}"/>
          </ac:picMkLst>
        </pc:picChg>
        <pc:picChg chg="del mod">
          <ac:chgData name="Vermeulen S, Stijn" userId="S::s.vermeulen@st.hanze.nl::38b12c23-7a13-45a2-af19-cb2175e129bd" providerId="AD" clId="Web-{60CA0A6C-60D1-C009-5E74-FCE66A1C70D8}" dt="2024-05-28T13:34:23.010" v="304"/>
          <ac:picMkLst>
            <pc:docMk/>
            <pc:sldMk cId="1346319903" sldId="264"/>
            <ac:picMk id="8" creationId="{D8625CF0-2C47-F003-BD10-189CADB657B4}"/>
          </ac:picMkLst>
        </pc:picChg>
      </pc:sldChg>
      <pc:sldChg chg="addSp delSp modSp add replId">
        <pc:chgData name="Vermeulen S, Stijn" userId="S::s.vermeulen@st.hanze.nl::38b12c23-7a13-45a2-af19-cb2175e129bd" providerId="AD" clId="Web-{60CA0A6C-60D1-C009-5E74-FCE66A1C70D8}" dt="2024-05-28T19:57:28.196" v="554" actId="14100"/>
        <pc:sldMkLst>
          <pc:docMk/>
          <pc:sldMk cId="2591444247" sldId="265"/>
        </pc:sldMkLst>
        <pc:spChg chg="mod">
          <ac:chgData name="Vermeulen S, Stijn" userId="S::s.vermeulen@st.hanze.nl::38b12c23-7a13-45a2-af19-cb2175e129bd" providerId="AD" clId="Web-{60CA0A6C-60D1-C009-5E74-FCE66A1C70D8}" dt="2024-05-28T19:52:06.894" v="542" actId="1076"/>
          <ac:spMkLst>
            <pc:docMk/>
            <pc:sldMk cId="2591444247" sldId="265"/>
            <ac:spMk id="2" creationId="{6945BFB5-34FA-F121-5DA7-BC3EDC976794}"/>
          </ac:spMkLst>
        </pc:spChg>
        <pc:spChg chg="add del mod">
          <ac:chgData name="Vermeulen S, Stijn" userId="S::s.vermeulen@st.hanze.nl::38b12c23-7a13-45a2-af19-cb2175e129bd" providerId="AD" clId="Web-{60CA0A6C-60D1-C009-5E74-FCE66A1C70D8}" dt="2024-05-28T11:46:08.512" v="5"/>
          <ac:spMkLst>
            <pc:docMk/>
            <pc:sldMk cId="2591444247" sldId="265"/>
            <ac:spMk id="4" creationId="{B8A56340-1BD2-670B-8B65-F866B3A53C0E}"/>
          </ac:spMkLst>
        </pc:spChg>
        <pc:picChg chg="add del mod">
          <ac:chgData name="Vermeulen S, Stijn" userId="S::s.vermeulen@st.hanze.nl::38b12c23-7a13-45a2-af19-cb2175e129bd" providerId="AD" clId="Web-{60CA0A6C-60D1-C009-5E74-FCE66A1C70D8}" dt="2024-05-28T19:54:51.365" v="547"/>
          <ac:picMkLst>
            <pc:docMk/>
            <pc:sldMk cId="2591444247" sldId="265"/>
            <ac:picMk id="3" creationId="{5288C6EF-96DC-997C-BF1C-3E3BE61D35FC}"/>
          </ac:picMkLst>
        </pc:picChg>
        <pc:picChg chg="add del mod">
          <ac:chgData name="Vermeulen S, Stijn" userId="S::s.vermeulen@st.hanze.nl::38b12c23-7a13-45a2-af19-cb2175e129bd" providerId="AD" clId="Web-{60CA0A6C-60D1-C009-5E74-FCE66A1C70D8}" dt="2024-05-28T13:58:22.621" v="365"/>
          <ac:picMkLst>
            <pc:docMk/>
            <pc:sldMk cId="2591444247" sldId="265"/>
            <ac:picMk id="3" creationId="{7370994F-7D7C-ADA1-D82E-1BDF6E8A8544}"/>
          </ac:picMkLst>
        </pc:picChg>
        <pc:picChg chg="add del mod">
          <ac:chgData name="Vermeulen S, Stijn" userId="S::s.vermeulen@st.hanze.nl::38b12c23-7a13-45a2-af19-cb2175e129bd" providerId="AD" clId="Web-{60CA0A6C-60D1-C009-5E74-FCE66A1C70D8}" dt="2024-05-28T19:51:57.503" v="538"/>
          <ac:picMkLst>
            <pc:docMk/>
            <pc:sldMk cId="2591444247" sldId="265"/>
            <ac:picMk id="4" creationId="{681B99E1-606D-F885-4E68-0EC2C05AF23C}"/>
          </ac:picMkLst>
        </pc:picChg>
        <pc:picChg chg="add del mod">
          <ac:chgData name="Vermeulen S, Stijn" userId="S::s.vermeulen@st.hanze.nl::38b12c23-7a13-45a2-af19-cb2175e129bd" providerId="AD" clId="Web-{60CA0A6C-60D1-C009-5E74-FCE66A1C70D8}" dt="2024-05-28T13:58:28.918" v="367"/>
          <ac:picMkLst>
            <pc:docMk/>
            <pc:sldMk cId="2591444247" sldId="265"/>
            <ac:picMk id="5" creationId="{12939DB8-B295-D4C1-20FE-D9026CB929A2}"/>
          </ac:picMkLst>
        </pc:picChg>
        <pc:picChg chg="add mod">
          <ac:chgData name="Vermeulen S, Stijn" userId="S::s.vermeulen@st.hanze.nl::38b12c23-7a13-45a2-af19-cb2175e129bd" providerId="AD" clId="Web-{60CA0A6C-60D1-C009-5E74-FCE66A1C70D8}" dt="2024-05-28T19:57:28.196" v="554" actId="14100"/>
          <ac:picMkLst>
            <pc:docMk/>
            <pc:sldMk cId="2591444247" sldId="265"/>
            <ac:picMk id="5" creationId="{ED99ABC4-BFAB-86A7-ED9D-07BD993D27FA}"/>
          </ac:picMkLst>
        </pc:picChg>
        <pc:picChg chg="del">
          <ac:chgData name="Vermeulen S, Stijn" userId="S::s.vermeulen@st.hanze.nl::38b12c23-7a13-45a2-af19-cb2175e129bd" providerId="AD" clId="Web-{60CA0A6C-60D1-C009-5E74-FCE66A1C70D8}" dt="2024-05-28T11:45:59.371" v="3"/>
          <ac:picMkLst>
            <pc:docMk/>
            <pc:sldMk cId="2591444247" sldId="265"/>
            <ac:picMk id="7" creationId="{0CECBFD2-8F3A-547C-0FC5-F2FC86AA89C0}"/>
          </ac:picMkLst>
        </pc:picChg>
        <pc:picChg chg="del">
          <ac:chgData name="Vermeulen S, Stijn" userId="S::s.vermeulen@st.hanze.nl::38b12c23-7a13-45a2-af19-cb2175e129bd" providerId="AD" clId="Web-{60CA0A6C-60D1-C009-5E74-FCE66A1C70D8}" dt="2024-05-28T11:46:05.872" v="4"/>
          <ac:picMkLst>
            <pc:docMk/>
            <pc:sldMk cId="2591444247" sldId="265"/>
            <ac:picMk id="8" creationId="{D8625CF0-2C47-F003-BD10-189CADB657B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D051F-AEB7-40F1-9FD1-D9FBFBA5D34E}" type="datetimeFigureOut">
              <a:rPr lang="nl-NL" smtClean="0"/>
              <a:t>29-5-2024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32912-F20F-406E-AEF6-9CA75B1EB22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428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F14-6B29-4800-9A63-48BBEE728787}" type="datetime1">
              <a:rPr lang="de-DE" smtClean="0"/>
              <a:t>29.05.2024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BE12-89E6-45DB-8F84-5DC57CEC75AF}" type="datetime1">
              <a:rPr lang="de-DE" smtClean="0"/>
              <a:t>29.05.2024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C4-03E8-4833-8765-7B2A0944AD29}" type="datetime1">
              <a:rPr lang="de-DE" smtClean="0"/>
              <a:t>29.05.2024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57FD-3B68-4DD5-906A-5B7260D59DC8}" type="datetime1">
              <a:rPr lang="de-DE" smtClean="0"/>
              <a:t>29.05.2024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0CB2-CC5B-4209-A1E8-55A65F94FE41}" type="datetime1">
              <a:rPr lang="de-DE" smtClean="0"/>
              <a:t>29.05.2024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AC48-7645-4A3C-8F87-C51B5CE3BF1F}" type="datetime1">
              <a:rPr lang="de-DE" smtClean="0"/>
              <a:t>29.05.2024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F4A0-F3A0-4DA8-A2A0-7FA85DBB7BB6}" type="datetime1">
              <a:rPr lang="de-DE" smtClean="0"/>
              <a:t>29.05.2024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0C97-1445-42EA-8D58-AFBB35D02247}" type="datetime1">
              <a:rPr lang="de-DE" smtClean="0"/>
              <a:t>29.05.2024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031D-AFB6-45D4-8555-137C1A59C534}" type="datetime1">
              <a:rPr lang="de-DE" smtClean="0"/>
              <a:t>29.05.2024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7597-5166-4DDC-9106-25CF4F4DBC73}" type="datetime1">
              <a:rPr lang="de-DE" smtClean="0"/>
              <a:t>29.05.2024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D9AD-0C28-4FBB-B72D-B96183266C20}" type="datetime1">
              <a:rPr lang="de-DE" smtClean="0"/>
              <a:t>29.05.2024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044BAD-7336-4183-A369-BBF41CF96900}" type="datetime1">
              <a:rPr lang="de-DE" smtClean="0"/>
              <a:t>29.05.2024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uronsinc.com/insights/heatmap" TargetMode="External"/><Relationship Id="rId2" Type="http://schemas.openxmlformats.org/officeDocument/2006/relationships/hyperlink" Target="https://www.buienradar.nl/nederland/neerslag/buienradar/48uu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data/charts/heatmap-complete-guide" TargetMode="External"/><Relationship Id="rId4" Type="http://schemas.openxmlformats.org/officeDocument/2006/relationships/hyperlink" Target="https://en.wikipedia.org/wiki/Heat_ma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34000">
              <a:srgbClr val="0070C0"/>
            </a:gs>
            <a:gs pos="67000">
              <a:srgbClr val="FFFF00"/>
            </a:gs>
            <a:gs pos="50000">
              <a:srgbClr val="00B050"/>
            </a:gs>
            <a:gs pos="98000">
              <a:srgbClr val="C0000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0C1D4-205A-A419-625D-3286B7F93B64}"/>
              </a:ext>
            </a:extLst>
          </p:cNvPr>
          <p:cNvSpPr/>
          <p:nvPr/>
        </p:nvSpPr>
        <p:spPr>
          <a:xfrm>
            <a:off x="-6098" y="6492988"/>
            <a:ext cx="12195049" cy="365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39F6B4-07B1-D9EB-EE3B-41CA444479C3}"/>
              </a:ext>
            </a:extLst>
          </p:cNvPr>
          <p:cNvSpPr/>
          <p:nvPr/>
        </p:nvSpPr>
        <p:spPr>
          <a:xfrm>
            <a:off x="-6099" y="1601490"/>
            <a:ext cx="12195049" cy="1683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30809" y="2039946"/>
            <a:ext cx="10058400" cy="806608"/>
          </a:xfrm>
          <a:effectLst/>
        </p:spPr>
        <p:txBody>
          <a:bodyPr>
            <a:noAutofit/>
          </a:bodyPr>
          <a:lstStyle/>
          <a:p>
            <a:r>
              <a:rPr lang="de-DE" sz="7200" err="1"/>
              <a:t>Heatmap</a:t>
            </a:r>
            <a:endParaRPr lang="de-DE" sz="720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256532" y="2733288"/>
            <a:ext cx="3800855" cy="447066"/>
          </a:xfrm>
          <a:effectLst/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Ivar, Arjan, Stijn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44A944-25F4-C89D-4704-D3B8D4C7B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nl-NL" sz="7200"/>
              <a:t>Inleiding</a:t>
            </a:r>
          </a:p>
        </p:txBody>
      </p:sp>
      <p:sp>
        <p:nvSpPr>
          <p:cNvPr id="46" name="Tijdelijke aanduiding voor inhoud 2">
            <a:extLst>
              <a:ext uri="{FF2B5EF4-FFF2-40B4-BE49-F238E27FC236}">
                <a16:creationId xmlns:a16="http://schemas.microsoft.com/office/drawing/2014/main" id="{714784AB-4C0A-6712-F037-0BE425C78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nl-NL" sz="2400"/>
              <a:t>Waarom gebruik je een </a:t>
            </a:r>
            <a:r>
              <a:rPr lang="nl-NL" sz="2400" err="1"/>
              <a:t>heatmap</a:t>
            </a:r>
            <a:endParaRPr lang="nl-NL" sz="2400"/>
          </a:p>
          <a:p>
            <a:pPr marL="457200" indent="-457200"/>
            <a:r>
              <a:rPr lang="nl-NL" sz="2400"/>
              <a:t>Soorten </a:t>
            </a:r>
            <a:r>
              <a:rPr lang="nl-NL" sz="2400" err="1"/>
              <a:t>heatmap</a:t>
            </a:r>
            <a:endParaRPr lang="nl-NL" sz="2400"/>
          </a:p>
          <a:p>
            <a:pPr marL="457200" indent="-457200"/>
            <a:r>
              <a:rPr lang="nl-NL" sz="2400"/>
              <a:t>Beperkingen</a:t>
            </a:r>
          </a:p>
          <a:p>
            <a:pPr marL="457200" indent="-457200"/>
            <a:r>
              <a:rPr lang="nl-NL" sz="2400"/>
              <a:t>Onze heatmap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168A-F2CF-88F6-2B1C-0D5C0439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39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B5EE73-B30D-199D-DA0B-F9D0F977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nl-NL" sz="4800"/>
              <a:t>Waarom gebruik je een heatmap</a:t>
            </a:r>
          </a:p>
        </p:txBody>
      </p: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6BE9FB3B-D99E-6305-700F-3B60C5C2F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z="2400"/>
              <a:t>Relatie tussen variabelen</a:t>
            </a:r>
            <a:endParaRPr lang="en-US" sz="2400"/>
          </a:p>
          <a:p>
            <a:r>
              <a:rPr lang="nl-NL" sz="2400"/>
              <a:t>Dichtheid</a:t>
            </a:r>
          </a:p>
          <a:p>
            <a:endParaRPr lang="nl-NL" sz="2400"/>
          </a:p>
          <a:p>
            <a:endParaRPr lang="nl-NL" sz="24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375F29B-6B3F-BC57-349F-EAF987CD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D814C8-F66B-4915-9FEC-D62A1DED085F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06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8FA0-83F1-9BFE-949C-306B45C6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720"/>
            <a:ext cx="10515600" cy="1325563"/>
          </a:xfrm>
        </p:spPr>
        <p:txBody>
          <a:bodyPr/>
          <a:lstStyle/>
          <a:p>
            <a:r>
              <a:rPr lang="nl-NL"/>
              <a:t>Soorten </a:t>
            </a:r>
            <a:r>
              <a:rPr lang="nl-NL" err="1"/>
              <a:t>heatmap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4037E-680D-7680-5E3A-73C9CDAE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87" y="171235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nl-NL"/>
          </a:p>
          <a:p>
            <a:endParaRPr lang="nl-NL"/>
          </a:p>
          <a:p>
            <a:r>
              <a:rPr lang="nl-NL" err="1"/>
              <a:t>Spatial</a:t>
            </a:r>
            <a:r>
              <a:rPr lang="nl-NL"/>
              <a:t> </a:t>
            </a:r>
            <a:r>
              <a:rPr lang="nl-NL" err="1"/>
              <a:t>heatmap</a:t>
            </a:r>
            <a:endParaRPr lang="en-US"/>
          </a:p>
          <a:p>
            <a:pPr marL="914400" lvl="2" indent="0">
              <a:buNone/>
            </a:pPr>
            <a:r>
              <a:rPr lang="nl-NL"/>
              <a:t>Plaatjes</a:t>
            </a:r>
          </a:p>
          <a:p>
            <a:pPr marL="914400" lvl="2" indent="0">
              <a:buNone/>
            </a:pPr>
            <a:r>
              <a:rPr lang="nl-NL" err="1"/>
              <a:t>Choropletenkaart</a:t>
            </a:r>
          </a:p>
        </p:txBody>
      </p:sp>
      <p:pic>
        <p:nvPicPr>
          <p:cNvPr id="6" name="Picture 5" descr="A screenshot of a map&#10;&#10;Description automatically generated">
            <a:extLst>
              <a:ext uri="{FF2B5EF4-FFF2-40B4-BE49-F238E27FC236}">
                <a16:creationId xmlns:a16="http://schemas.microsoft.com/office/drawing/2014/main" id="{1EA3CCAD-949A-3737-93D2-48C6499F4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608" y="2728370"/>
            <a:ext cx="4166947" cy="4125097"/>
          </a:xfrm>
          <a:prstGeom prst="rect">
            <a:avLst/>
          </a:prstGeom>
        </p:spPr>
      </p:pic>
      <p:pic>
        <p:nvPicPr>
          <p:cNvPr id="7" name="Picture 6" descr="What is a Heatmap? | Neurons">
            <a:extLst>
              <a:ext uri="{FF2B5EF4-FFF2-40B4-BE49-F238E27FC236}">
                <a16:creationId xmlns:a16="http://schemas.microsoft.com/office/drawing/2014/main" id="{58D153B8-E607-69E6-8793-762AFA54D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302" y="-73121"/>
            <a:ext cx="3947983" cy="279676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06391-ADAE-06FB-E00A-4E974F34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4</a:t>
            </a:fld>
            <a:endParaRPr lang="de-DE"/>
          </a:p>
        </p:txBody>
      </p:sp>
      <p:pic>
        <p:nvPicPr>
          <p:cNvPr id="8" name="Picture 7" descr="Choropleth map | the R Graph Gallery">
            <a:extLst>
              <a:ext uri="{FF2B5EF4-FFF2-40B4-BE49-F238E27FC236}">
                <a16:creationId xmlns:a16="http://schemas.microsoft.com/office/drawing/2014/main" id="{631B40D4-677A-D10E-207E-F57347376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160" y="2717800"/>
            <a:ext cx="3535680" cy="35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4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8FAF8-DA44-7761-EA47-4A94BABD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Soorten </a:t>
            </a:r>
            <a:r>
              <a:rPr lang="nl-NL" err="1"/>
              <a:t>heatmap</a:t>
            </a:r>
            <a:endParaRPr lang="en-US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727663-4C1C-CCBF-06A9-95464FECC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875" y="172265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err="1"/>
              <a:t>Grid</a:t>
            </a:r>
            <a:r>
              <a:rPr lang="nl-NL"/>
              <a:t> </a:t>
            </a:r>
            <a:r>
              <a:rPr lang="nl-NL" err="1"/>
              <a:t>heatmap</a:t>
            </a:r>
            <a:endParaRPr lang="nl-NL"/>
          </a:p>
          <a:p>
            <a:endParaRPr lang="nl-NL">
              <a:latin typeface="Aptos"/>
              <a:cs typeface="Arial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err="1">
                <a:latin typeface="Arial"/>
                <a:cs typeface="Arial"/>
              </a:rPr>
              <a:t>Geclusterd</a:t>
            </a:r>
            <a:endParaRPr lang="en-US" err="1">
              <a:latin typeface="Aptos"/>
              <a:cs typeface="Arial"/>
            </a:endParaRPr>
          </a:p>
          <a:p>
            <a:pPr marL="914400" lvl="2" indent="0">
              <a:buNone/>
            </a:pPr>
            <a:r>
              <a:rPr lang="en-US" err="1">
                <a:ea typeface="+mn-lt"/>
                <a:cs typeface="Arial"/>
              </a:rPr>
              <a:t>Combinatie</a:t>
            </a:r>
            <a:endParaRPr lang="en-US">
              <a:ea typeface="+mn-lt"/>
              <a:cs typeface="Arial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endParaRPr lang="en-US">
              <a:latin typeface="Arial"/>
              <a:cs typeface="Arial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Correlogram</a:t>
            </a:r>
            <a:endParaRPr lang="en-US"/>
          </a:p>
          <a:p>
            <a:pPr marL="914400" lvl="2" indent="0">
              <a:buNone/>
            </a:pPr>
            <a:r>
              <a:rPr lang="en-US" err="1">
                <a:ea typeface="+mn-lt"/>
                <a:cs typeface="+mn-lt"/>
              </a:rPr>
              <a:t>Driehoekvormig</a:t>
            </a:r>
            <a:endParaRPr lang="nl-NL" err="1">
              <a:ea typeface="+mn-lt"/>
              <a:cs typeface="+mn-lt"/>
            </a:endParaRPr>
          </a:p>
          <a:p>
            <a:pPr marL="914400" lvl="2" indent="0">
              <a:buNone/>
            </a:pPr>
            <a:r>
              <a:rPr lang="en-US" err="1">
                <a:ea typeface="+mn-lt"/>
                <a:cs typeface="+mn-lt"/>
              </a:rPr>
              <a:t>Correlatiecoëfficient</a:t>
            </a:r>
            <a:endParaRPr lang="nl-NL" err="1">
              <a:ea typeface="+mn-lt"/>
              <a:cs typeface="+mn-lt"/>
            </a:endParaRPr>
          </a:p>
          <a:p>
            <a:pPr marL="914400" lvl="2" indent="0">
              <a:buNone/>
            </a:pPr>
            <a:endParaRPr lang="nl-NL"/>
          </a:p>
        </p:txBody>
      </p:sp>
      <p:pic>
        <p:nvPicPr>
          <p:cNvPr id="5" name="Picture 4" descr="A green and blue squares&#10;&#10;Description automatically generated">
            <a:extLst>
              <a:ext uri="{FF2B5EF4-FFF2-40B4-BE49-F238E27FC236}">
                <a16:creationId xmlns:a16="http://schemas.microsoft.com/office/drawing/2014/main" id="{99655338-A721-0380-B843-77C94F4AD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387" y="3668"/>
            <a:ext cx="5653216" cy="3579601"/>
          </a:xfrm>
          <a:prstGeom prst="rect">
            <a:avLst/>
          </a:prstGeom>
        </p:spPr>
      </p:pic>
      <p:pic>
        <p:nvPicPr>
          <p:cNvPr id="7" name="Picture 6" descr="A colorful squares with white text&#10;&#10;Description automatically generated">
            <a:extLst>
              <a:ext uri="{FF2B5EF4-FFF2-40B4-BE49-F238E27FC236}">
                <a16:creationId xmlns:a16="http://schemas.microsoft.com/office/drawing/2014/main" id="{0B530E1A-E966-7103-FC25-7067BDD1C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767" y="3585519"/>
            <a:ext cx="3590491" cy="3146856"/>
          </a:xfrm>
          <a:prstGeom prst="rect">
            <a:avLst/>
          </a:prstGeom>
        </p:spPr>
      </p:pic>
      <p:pic>
        <p:nvPicPr>
          <p:cNvPr id="9" name="Picture 8" descr="A graph of different colors&#10;&#10;Description automatically generated">
            <a:extLst>
              <a:ext uri="{FF2B5EF4-FFF2-40B4-BE49-F238E27FC236}">
                <a16:creationId xmlns:a16="http://schemas.microsoft.com/office/drawing/2014/main" id="{0BF706DF-A414-25F5-DD47-B84859980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280" y="3585517"/>
            <a:ext cx="3770330" cy="314685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855358-44F1-09B2-F9F9-CCBC8F17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73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F38C5-CA31-8516-9D5A-F11F63D6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Beperkingen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1E82C1-7C9B-9840-124D-2D932C5AC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Niet volledige combinaties</a:t>
            </a:r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  <a:p>
            <a:r>
              <a:rPr lang="nl-NL"/>
              <a:t>(relatief) Kleine verschillen</a:t>
            </a:r>
          </a:p>
          <a:p>
            <a:endParaRPr lang="nl-NL"/>
          </a:p>
          <a:p>
            <a:endParaRPr lang="nl-NL"/>
          </a:p>
          <a:p>
            <a:endParaRPr lang="nl-NL"/>
          </a:p>
        </p:txBody>
      </p:sp>
      <p:pic>
        <p:nvPicPr>
          <p:cNvPr id="4" name="Picture 3" descr="A heatmap with one extremely high point&#10;">
            <a:extLst>
              <a:ext uri="{FF2B5EF4-FFF2-40B4-BE49-F238E27FC236}">
                <a16:creationId xmlns:a16="http://schemas.microsoft.com/office/drawing/2014/main" id="{E0D6CA55-1115-34F5-BBCF-557087BF0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159" y="4003495"/>
            <a:ext cx="4355757" cy="2753684"/>
          </a:xfrm>
          <a:prstGeom prst="rect">
            <a:avLst/>
          </a:prstGeom>
        </p:spPr>
      </p:pic>
      <p:pic>
        <p:nvPicPr>
          <p:cNvPr id="6" name="Picture 5" descr="A close-up of a graph&#10;&#10;Description automatically generated">
            <a:extLst>
              <a:ext uri="{FF2B5EF4-FFF2-40B4-BE49-F238E27FC236}">
                <a16:creationId xmlns:a16="http://schemas.microsoft.com/office/drawing/2014/main" id="{6356202E-44FC-7D04-018A-4C7A516BE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426" y="280987"/>
            <a:ext cx="5312634" cy="1724026"/>
          </a:xfrm>
          <a:prstGeom prst="rect">
            <a:avLst/>
          </a:prstGeom>
        </p:spPr>
      </p:pic>
      <p:pic>
        <p:nvPicPr>
          <p:cNvPr id="7" name="Picture 6" descr="A diagram of a petal length&#10;&#10;Description automatically generated">
            <a:extLst>
              <a:ext uri="{FF2B5EF4-FFF2-40B4-BE49-F238E27FC236}">
                <a16:creationId xmlns:a16="http://schemas.microsoft.com/office/drawing/2014/main" id="{30129447-3F17-EF42-EBA6-06500E4C2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067" y="2218937"/>
            <a:ext cx="5257028" cy="177139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246061D-9F1E-7B02-8274-12E3E494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23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BFB5-34FA-F121-5DA7-BC3EDC97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20"/>
            <a:ext cx="10515600" cy="1325563"/>
          </a:xfrm>
        </p:spPr>
        <p:txBody>
          <a:bodyPr/>
          <a:lstStyle/>
          <a:p>
            <a:pPr algn="ctr"/>
            <a:r>
              <a:rPr lang="en-US" err="1"/>
              <a:t>Onze</a:t>
            </a:r>
            <a:r>
              <a:rPr lang="en-US"/>
              <a:t> Heatmap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B5F58AC8-2319-432B-49C2-4A01184D9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578" y="970006"/>
            <a:ext cx="6411765" cy="56387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E616E-3E43-E27E-4446-F6784ACC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31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BFB5-34FA-F121-5DA7-BC3EDC97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75"/>
            <a:ext cx="10515600" cy="1325563"/>
          </a:xfrm>
        </p:spPr>
        <p:txBody>
          <a:bodyPr/>
          <a:lstStyle/>
          <a:p>
            <a:pPr algn="ctr"/>
            <a:r>
              <a:rPr lang="en-US" err="1"/>
              <a:t>Onze</a:t>
            </a:r>
            <a:r>
              <a:rPr lang="en-US"/>
              <a:t> Heatmap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E66F3-C575-B6DF-FCC3-C6188134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8</a:t>
            </a:fld>
            <a:endParaRPr lang="de-DE"/>
          </a:p>
        </p:txBody>
      </p:sp>
      <p:pic>
        <p:nvPicPr>
          <p:cNvPr id="6" name="Picture 5" descr="A group of red and blue squares&#10;&#10;Description automatically generated">
            <a:extLst>
              <a:ext uri="{FF2B5EF4-FFF2-40B4-BE49-F238E27FC236}">
                <a16:creationId xmlns:a16="http://schemas.microsoft.com/office/drawing/2014/main" id="{0552F654-3E21-30A0-9DA0-E49A12F34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393" y="1005840"/>
            <a:ext cx="4913933" cy="5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4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CACE-4D10-E9D0-4A1F-673302A8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Bronnen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12738-5849-1DE5-B20B-D63BE96A1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https://www.buienradar.nl/nederland/neerslag/buienradar/48uurs</a:t>
            </a:r>
            <a:r>
              <a:rPr lang="en-US">
                <a:ea typeface="+mn-lt"/>
                <a:cs typeface="+mn-lt"/>
              </a:rPr>
              <a:t>  - Voor het </a:t>
            </a:r>
            <a:r>
              <a:rPr lang="en-US" err="1">
                <a:ea typeface="+mn-lt"/>
                <a:cs typeface="+mn-lt"/>
              </a:rPr>
              <a:t>weerbericht</a:t>
            </a:r>
            <a:r>
              <a:rPr lang="en-US">
                <a:ea typeface="+mn-lt"/>
                <a:cs typeface="+mn-lt"/>
              </a:rPr>
              <a:t> heatmap</a:t>
            </a:r>
            <a:endParaRPr lang="en-US"/>
          </a:p>
          <a:p>
            <a:r>
              <a:rPr lang="en-US">
                <a:ea typeface="+mn-lt"/>
                <a:cs typeface="+mn-lt"/>
                <a:hlinkClick r:id="rId3"/>
              </a:rPr>
              <a:t>https://www.neuronsinc.com/insights/heatmap</a:t>
            </a:r>
            <a:r>
              <a:rPr lang="en-US">
                <a:ea typeface="+mn-lt"/>
                <a:cs typeface="+mn-lt"/>
              </a:rPr>
              <a:t> - Voor de </a:t>
            </a:r>
            <a:r>
              <a:rPr lang="en-US" err="1">
                <a:ea typeface="+mn-lt"/>
                <a:cs typeface="+mn-lt"/>
              </a:rPr>
              <a:t>Mcdonals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reclame</a:t>
            </a:r>
            <a:r>
              <a:rPr lang="en-US">
                <a:ea typeface="+mn-lt"/>
                <a:cs typeface="+mn-lt"/>
              </a:rPr>
              <a:t> click heatmap</a:t>
            </a:r>
          </a:p>
          <a:p>
            <a:r>
              <a:rPr lang="en-US">
                <a:ea typeface="+mn-lt"/>
                <a:cs typeface="+mn-lt"/>
                <a:hlinkClick r:id="rId4"/>
              </a:rPr>
              <a:t>https://en.wikipedia.org/wiki/Heat_map</a:t>
            </a:r>
            <a:r>
              <a:rPr lang="en-US">
                <a:ea typeface="+mn-lt"/>
                <a:cs typeface="+mn-lt"/>
              </a:rPr>
              <a:t> - Wikipedia</a:t>
            </a:r>
          </a:p>
          <a:p>
            <a:r>
              <a:rPr lang="en-US">
                <a:ea typeface="+mn-lt"/>
                <a:cs typeface="+mn-lt"/>
                <a:hlinkClick r:id="rId5"/>
              </a:rPr>
              <a:t>https://www.atlassian.com/data/charts/heatmap-complete-guide</a:t>
            </a:r>
            <a:r>
              <a:rPr lang="en-US">
                <a:ea typeface="+mn-lt"/>
                <a:cs typeface="+mn-lt"/>
              </a:rPr>
              <a:t> - heatmap uitleg</a:t>
            </a: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5A7EB-6F94-D15F-5132-8B934339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5483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toor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F2ECF2DBBFA44BB8A0EA13FC11FB11" ma:contentTypeVersion="4" ma:contentTypeDescription="Een nieuw document maken." ma:contentTypeScope="" ma:versionID="961a847f22ae6408d1fdee5208547de0">
  <xsd:schema xmlns:xsd="http://www.w3.org/2001/XMLSchema" xmlns:xs="http://www.w3.org/2001/XMLSchema" xmlns:p="http://schemas.microsoft.com/office/2006/metadata/properties" xmlns:ns2="0a7102b7-afcd-48cb-892f-5463205525bf" targetNamespace="http://schemas.microsoft.com/office/2006/metadata/properties" ma:root="true" ma:fieldsID="454766863796034c8abf80c301bde7ce" ns2:_="">
    <xsd:import namespace="0a7102b7-afcd-48cb-892f-5463205525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7102b7-afcd-48cb-892f-5463205525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406238-BD8B-4845-A29A-8A8455C54E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0DD983-BF6B-475D-809C-D907D24E6704}">
  <ds:schemaRefs>
    <ds:schemaRef ds:uri="0a7102b7-afcd-48cb-892f-5463205525b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Kantoorthema</vt:lpstr>
      <vt:lpstr>Heatmap</vt:lpstr>
      <vt:lpstr>Inleiding</vt:lpstr>
      <vt:lpstr>Waarom gebruik je een heatmap</vt:lpstr>
      <vt:lpstr>Soorten heatmap</vt:lpstr>
      <vt:lpstr>Soorten heatmap</vt:lpstr>
      <vt:lpstr>Beperkingen</vt:lpstr>
      <vt:lpstr>Onze Heatmap</vt:lpstr>
      <vt:lpstr>Onze Heatmap</vt:lpstr>
      <vt:lpstr>Bronnen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revision>1</cp:revision>
  <dcterms:created xsi:type="dcterms:W3CDTF">2024-05-17T06:33:13Z</dcterms:created>
  <dcterms:modified xsi:type="dcterms:W3CDTF">2024-05-29T09:43:10Z</dcterms:modified>
</cp:coreProperties>
</file>