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0" r:id="rId2"/>
    <p:sldId id="267" r:id="rId3"/>
    <p:sldId id="257" r:id="rId4"/>
    <p:sldId id="258" r:id="rId5"/>
    <p:sldId id="261" r:id="rId6"/>
    <p:sldId id="262" r:id="rId7"/>
    <p:sldId id="268" r:id="rId8"/>
    <p:sldId id="263" r:id="rId9"/>
    <p:sldId id="269"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8"/>
    <p:restoredTop sz="94643"/>
  </p:normalViewPr>
  <p:slideViewPr>
    <p:cSldViewPr snapToGrid="0" snapToObjects="1">
      <p:cViewPr varScale="1">
        <p:scale>
          <a:sx n="101" d="100"/>
          <a:sy n="101"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1AFAB-8F06-4513-9CF7-A748634B444C}"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0CA030F-7C29-4058-AA84-D3772C96DDC9}">
      <dgm:prSet/>
      <dgm:spPr/>
      <dgm:t>
        <a:bodyPr/>
        <a:lstStyle/>
        <a:p>
          <a:pPr>
            <a:defRPr cap="all"/>
          </a:pPr>
          <a:r>
            <a:rPr lang="en-US"/>
            <a:t>Sequence diagram</a:t>
          </a:r>
        </a:p>
      </dgm:t>
    </dgm:pt>
    <dgm:pt modelId="{0E373021-5E44-42DF-BB83-573E85F1CFC4}" type="parTrans" cxnId="{C60E6B8A-D2B1-4CBE-AE5A-05768680E2C2}">
      <dgm:prSet/>
      <dgm:spPr/>
      <dgm:t>
        <a:bodyPr/>
        <a:lstStyle/>
        <a:p>
          <a:endParaRPr lang="en-US"/>
        </a:p>
      </dgm:t>
    </dgm:pt>
    <dgm:pt modelId="{B819DE87-F74E-48BD-A2E4-1084D3758BBB}" type="sibTrans" cxnId="{C60E6B8A-D2B1-4CBE-AE5A-05768680E2C2}">
      <dgm:prSet/>
      <dgm:spPr/>
      <dgm:t>
        <a:bodyPr/>
        <a:lstStyle/>
        <a:p>
          <a:endParaRPr lang="en-US"/>
        </a:p>
      </dgm:t>
    </dgm:pt>
    <dgm:pt modelId="{A59DEC9F-E73F-479C-928D-C167C057CCBC}">
      <dgm:prSet/>
      <dgm:spPr/>
      <dgm:t>
        <a:bodyPr/>
        <a:lstStyle/>
        <a:p>
          <a:pPr>
            <a:defRPr cap="all"/>
          </a:pPr>
          <a:r>
            <a:rPr lang="en-US"/>
            <a:t>Class diagram</a:t>
          </a:r>
        </a:p>
      </dgm:t>
    </dgm:pt>
    <dgm:pt modelId="{1F2A3ECF-319D-4EE8-AEDD-408D556CF447}" type="parTrans" cxnId="{BED70CF8-C72D-4B88-9FC7-4005A247471F}">
      <dgm:prSet/>
      <dgm:spPr/>
      <dgm:t>
        <a:bodyPr/>
        <a:lstStyle/>
        <a:p>
          <a:endParaRPr lang="en-US"/>
        </a:p>
      </dgm:t>
    </dgm:pt>
    <dgm:pt modelId="{B667D19C-0389-4F5E-B2F7-41BFF155BB8B}" type="sibTrans" cxnId="{BED70CF8-C72D-4B88-9FC7-4005A247471F}">
      <dgm:prSet/>
      <dgm:spPr/>
      <dgm:t>
        <a:bodyPr/>
        <a:lstStyle/>
        <a:p>
          <a:endParaRPr lang="en-US"/>
        </a:p>
      </dgm:t>
    </dgm:pt>
    <dgm:pt modelId="{50E96D61-8082-4846-B8EE-D09159C4F3CE}">
      <dgm:prSet/>
      <dgm:spPr/>
      <dgm:t>
        <a:bodyPr/>
        <a:lstStyle/>
        <a:p>
          <a:pPr>
            <a:defRPr cap="all"/>
          </a:pPr>
          <a:r>
            <a:rPr lang="en-US" dirty="0"/>
            <a:t>Architecture</a:t>
          </a:r>
        </a:p>
        <a:p>
          <a:pPr>
            <a:defRPr cap="all"/>
          </a:pPr>
          <a:r>
            <a:rPr lang="en-US" dirty="0"/>
            <a:t>DIAGRAM</a:t>
          </a:r>
        </a:p>
      </dgm:t>
    </dgm:pt>
    <dgm:pt modelId="{31B00F41-6B2E-42DF-8F14-C45908DC25EE}" type="parTrans" cxnId="{D55B1909-D38E-4D6C-9059-294E9906EA1C}">
      <dgm:prSet/>
      <dgm:spPr/>
      <dgm:t>
        <a:bodyPr/>
        <a:lstStyle/>
        <a:p>
          <a:endParaRPr lang="en-US"/>
        </a:p>
      </dgm:t>
    </dgm:pt>
    <dgm:pt modelId="{4FEC8B0E-B85C-499F-9C86-61ABF3A7A433}" type="sibTrans" cxnId="{D55B1909-D38E-4D6C-9059-294E9906EA1C}">
      <dgm:prSet/>
      <dgm:spPr/>
      <dgm:t>
        <a:bodyPr/>
        <a:lstStyle/>
        <a:p>
          <a:endParaRPr lang="en-US"/>
        </a:p>
      </dgm:t>
    </dgm:pt>
    <dgm:pt modelId="{541D216A-FF6F-4352-9231-61722CBFD0FB}" type="pres">
      <dgm:prSet presAssocID="{7961AFAB-8F06-4513-9CF7-A748634B444C}" presName="root" presStyleCnt="0">
        <dgm:presLayoutVars>
          <dgm:dir/>
          <dgm:resizeHandles val="exact"/>
        </dgm:presLayoutVars>
      </dgm:prSet>
      <dgm:spPr/>
    </dgm:pt>
    <dgm:pt modelId="{0378357F-26F1-4D99-ADCB-5001AD8EB98E}" type="pres">
      <dgm:prSet presAssocID="{30CA030F-7C29-4058-AA84-D3772C96DDC9}" presName="compNode" presStyleCnt="0"/>
      <dgm:spPr/>
    </dgm:pt>
    <dgm:pt modelId="{F9BAA21D-600C-4CA2-BA07-D4621ADDBF1E}" type="pres">
      <dgm:prSet presAssocID="{30CA030F-7C29-4058-AA84-D3772C96DDC9}" presName="iconBgRect" presStyleLbl="bgShp" presStyleIdx="0" presStyleCnt="3"/>
      <dgm:spPr/>
    </dgm:pt>
    <dgm:pt modelId="{0C7148FB-3C48-4D86-B8D1-8EC7A7D4D00A}" type="pres">
      <dgm:prSet presAssocID="{30CA030F-7C29-4058-AA84-D3772C96DD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79E4A74-DC14-4744-B51F-DE2F5BF4C670}" type="pres">
      <dgm:prSet presAssocID="{30CA030F-7C29-4058-AA84-D3772C96DDC9}" presName="spaceRect" presStyleCnt="0"/>
      <dgm:spPr/>
    </dgm:pt>
    <dgm:pt modelId="{DA0ACFEA-B692-4A52-B2EA-6162A7CFF8C1}" type="pres">
      <dgm:prSet presAssocID="{30CA030F-7C29-4058-AA84-D3772C96DDC9}" presName="textRect" presStyleLbl="revTx" presStyleIdx="0" presStyleCnt="3">
        <dgm:presLayoutVars>
          <dgm:chMax val="1"/>
          <dgm:chPref val="1"/>
        </dgm:presLayoutVars>
      </dgm:prSet>
      <dgm:spPr/>
    </dgm:pt>
    <dgm:pt modelId="{4D1223DD-84DB-453D-BCAC-42FFD3041DA0}" type="pres">
      <dgm:prSet presAssocID="{B819DE87-F74E-48BD-A2E4-1084D3758BBB}" presName="sibTrans" presStyleCnt="0"/>
      <dgm:spPr/>
    </dgm:pt>
    <dgm:pt modelId="{AD5C23BD-81BA-438E-87CA-864E9850F6F9}" type="pres">
      <dgm:prSet presAssocID="{A59DEC9F-E73F-479C-928D-C167C057CCBC}" presName="compNode" presStyleCnt="0"/>
      <dgm:spPr/>
    </dgm:pt>
    <dgm:pt modelId="{E47E0629-4628-49BA-9319-2CEDDD2CB324}" type="pres">
      <dgm:prSet presAssocID="{A59DEC9F-E73F-479C-928D-C167C057CCBC}" presName="iconBgRect" presStyleLbl="bgShp" presStyleIdx="1" presStyleCnt="3"/>
      <dgm:spPr/>
    </dgm:pt>
    <dgm:pt modelId="{DC93F215-2E13-4D55-B555-E388E4D7F429}" type="pres">
      <dgm:prSet presAssocID="{A59DEC9F-E73F-479C-928D-C167C057CC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32C045A0-F949-4ED9-9480-C5F19EFF3AE7}" type="pres">
      <dgm:prSet presAssocID="{A59DEC9F-E73F-479C-928D-C167C057CCBC}" presName="spaceRect" presStyleCnt="0"/>
      <dgm:spPr/>
    </dgm:pt>
    <dgm:pt modelId="{8D60FA0B-D75B-4C98-A2F9-E09BF29B4FFD}" type="pres">
      <dgm:prSet presAssocID="{A59DEC9F-E73F-479C-928D-C167C057CCBC}" presName="textRect" presStyleLbl="revTx" presStyleIdx="1" presStyleCnt="3">
        <dgm:presLayoutVars>
          <dgm:chMax val="1"/>
          <dgm:chPref val="1"/>
        </dgm:presLayoutVars>
      </dgm:prSet>
      <dgm:spPr/>
    </dgm:pt>
    <dgm:pt modelId="{B0F95966-8EFB-45E1-927A-B10B09345A45}" type="pres">
      <dgm:prSet presAssocID="{B667D19C-0389-4F5E-B2F7-41BFF155BB8B}" presName="sibTrans" presStyleCnt="0"/>
      <dgm:spPr/>
    </dgm:pt>
    <dgm:pt modelId="{B5F3F343-77F9-48BE-ADCB-636D3E88ACAE}" type="pres">
      <dgm:prSet presAssocID="{50E96D61-8082-4846-B8EE-D09159C4F3CE}" presName="compNode" presStyleCnt="0"/>
      <dgm:spPr/>
    </dgm:pt>
    <dgm:pt modelId="{1FA18998-0160-412F-A207-E6072855AEBC}" type="pres">
      <dgm:prSet presAssocID="{50E96D61-8082-4846-B8EE-D09159C4F3CE}" presName="iconBgRect" presStyleLbl="bgShp" presStyleIdx="2" presStyleCnt="3"/>
      <dgm:spPr/>
    </dgm:pt>
    <dgm:pt modelId="{85B7E1A5-7C6A-4AE3-90BD-CAF1C3937BC7}" type="pres">
      <dgm:prSet presAssocID="{50E96D61-8082-4846-B8EE-D09159C4F3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504B3D52-0BA0-492B-B3FA-87409E76020C}" type="pres">
      <dgm:prSet presAssocID="{50E96D61-8082-4846-B8EE-D09159C4F3CE}" presName="spaceRect" presStyleCnt="0"/>
      <dgm:spPr/>
    </dgm:pt>
    <dgm:pt modelId="{6CBF53FB-9249-4DE7-8FBF-9610E9346A43}" type="pres">
      <dgm:prSet presAssocID="{50E96D61-8082-4846-B8EE-D09159C4F3CE}" presName="textRect" presStyleLbl="revTx" presStyleIdx="2" presStyleCnt="3">
        <dgm:presLayoutVars>
          <dgm:chMax val="1"/>
          <dgm:chPref val="1"/>
        </dgm:presLayoutVars>
      </dgm:prSet>
      <dgm:spPr/>
    </dgm:pt>
  </dgm:ptLst>
  <dgm:cxnLst>
    <dgm:cxn modelId="{D55B1909-D38E-4D6C-9059-294E9906EA1C}" srcId="{7961AFAB-8F06-4513-9CF7-A748634B444C}" destId="{50E96D61-8082-4846-B8EE-D09159C4F3CE}" srcOrd="2" destOrd="0" parTransId="{31B00F41-6B2E-42DF-8F14-C45908DC25EE}" sibTransId="{4FEC8B0E-B85C-499F-9C86-61ABF3A7A433}"/>
    <dgm:cxn modelId="{4CE03515-B7F3-48AC-86B4-728AC841F74D}" type="presOf" srcId="{7961AFAB-8F06-4513-9CF7-A748634B444C}" destId="{541D216A-FF6F-4352-9231-61722CBFD0FB}" srcOrd="0" destOrd="0" presId="urn:microsoft.com/office/officeart/2018/5/layout/IconCircleLabelList"/>
    <dgm:cxn modelId="{6643977D-2110-4091-AE81-C5EBFCC36830}" type="presOf" srcId="{A59DEC9F-E73F-479C-928D-C167C057CCBC}" destId="{8D60FA0B-D75B-4C98-A2F9-E09BF29B4FFD}" srcOrd="0" destOrd="0" presId="urn:microsoft.com/office/officeart/2018/5/layout/IconCircleLabelList"/>
    <dgm:cxn modelId="{B8D2B883-43CC-4C58-AD02-EB5087D14D56}" type="presOf" srcId="{30CA030F-7C29-4058-AA84-D3772C96DDC9}" destId="{DA0ACFEA-B692-4A52-B2EA-6162A7CFF8C1}" srcOrd="0" destOrd="0" presId="urn:microsoft.com/office/officeart/2018/5/layout/IconCircleLabelList"/>
    <dgm:cxn modelId="{C60E6B8A-D2B1-4CBE-AE5A-05768680E2C2}" srcId="{7961AFAB-8F06-4513-9CF7-A748634B444C}" destId="{30CA030F-7C29-4058-AA84-D3772C96DDC9}" srcOrd="0" destOrd="0" parTransId="{0E373021-5E44-42DF-BB83-573E85F1CFC4}" sibTransId="{B819DE87-F74E-48BD-A2E4-1084D3758BBB}"/>
    <dgm:cxn modelId="{DCEFA694-A221-4080-8E6C-9C72F636DBB6}" type="presOf" srcId="{50E96D61-8082-4846-B8EE-D09159C4F3CE}" destId="{6CBF53FB-9249-4DE7-8FBF-9610E9346A43}" srcOrd="0" destOrd="0" presId="urn:microsoft.com/office/officeart/2018/5/layout/IconCircleLabelList"/>
    <dgm:cxn modelId="{BED70CF8-C72D-4B88-9FC7-4005A247471F}" srcId="{7961AFAB-8F06-4513-9CF7-A748634B444C}" destId="{A59DEC9F-E73F-479C-928D-C167C057CCBC}" srcOrd="1" destOrd="0" parTransId="{1F2A3ECF-319D-4EE8-AEDD-408D556CF447}" sibTransId="{B667D19C-0389-4F5E-B2F7-41BFF155BB8B}"/>
    <dgm:cxn modelId="{9CF5EB58-D00C-495B-81D6-78EF4832112F}" type="presParOf" srcId="{541D216A-FF6F-4352-9231-61722CBFD0FB}" destId="{0378357F-26F1-4D99-ADCB-5001AD8EB98E}" srcOrd="0" destOrd="0" presId="urn:microsoft.com/office/officeart/2018/5/layout/IconCircleLabelList"/>
    <dgm:cxn modelId="{2A0B2899-EC50-4308-8079-64DB0EA0C5DC}" type="presParOf" srcId="{0378357F-26F1-4D99-ADCB-5001AD8EB98E}" destId="{F9BAA21D-600C-4CA2-BA07-D4621ADDBF1E}" srcOrd="0" destOrd="0" presId="urn:microsoft.com/office/officeart/2018/5/layout/IconCircleLabelList"/>
    <dgm:cxn modelId="{078E2A64-53B0-47C0-AC2B-65C3C57BB55B}" type="presParOf" srcId="{0378357F-26F1-4D99-ADCB-5001AD8EB98E}" destId="{0C7148FB-3C48-4D86-B8D1-8EC7A7D4D00A}" srcOrd="1" destOrd="0" presId="urn:microsoft.com/office/officeart/2018/5/layout/IconCircleLabelList"/>
    <dgm:cxn modelId="{F8237741-C7AF-42D2-B0DB-C51ADF757673}" type="presParOf" srcId="{0378357F-26F1-4D99-ADCB-5001AD8EB98E}" destId="{A79E4A74-DC14-4744-B51F-DE2F5BF4C670}" srcOrd="2" destOrd="0" presId="urn:microsoft.com/office/officeart/2018/5/layout/IconCircleLabelList"/>
    <dgm:cxn modelId="{5C861FD2-7982-4E62-87AA-CEA9F437B7B7}" type="presParOf" srcId="{0378357F-26F1-4D99-ADCB-5001AD8EB98E}" destId="{DA0ACFEA-B692-4A52-B2EA-6162A7CFF8C1}" srcOrd="3" destOrd="0" presId="urn:microsoft.com/office/officeart/2018/5/layout/IconCircleLabelList"/>
    <dgm:cxn modelId="{66BC4DA6-7446-437C-BEF7-06192333C25E}" type="presParOf" srcId="{541D216A-FF6F-4352-9231-61722CBFD0FB}" destId="{4D1223DD-84DB-453D-BCAC-42FFD3041DA0}" srcOrd="1" destOrd="0" presId="urn:microsoft.com/office/officeart/2018/5/layout/IconCircleLabelList"/>
    <dgm:cxn modelId="{72796147-F533-4956-897E-E62F013A20BF}" type="presParOf" srcId="{541D216A-FF6F-4352-9231-61722CBFD0FB}" destId="{AD5C23BD-81BA-438E-87CA-864E9850F6F9}" srcOrd="2" destOrd="0" presId="urn:microsoft.com/office/officeart/2018/5/layout/IconCircleLabelList"/>
    <dgm:cxn modelId="{066573BC-0F2A-49FC-8141-2A1E7D68F214}" type="presParOf" srcId="{AD5C23BD-81BA-438E-87CA-864E9850F6F9}" destId="{E47E0629-4628-49BA-9319-2CEDDD2CB324}" srcOrd="0" destOrd="0" presId="urn:microsoft.com/office/officeart/2018/5/layout/IconCircleLabelList"/>
    <dgm:cxn modelId="{73C36641-1946-4722-9198-82E11A3475DC}" type="presParOf" srcId="{AD5C23BD-81BA-438E-87CA-864E9850F6F9}" destId="{DC93F215-2E13-4D55-B555-E388E4D7F429}" srcOrd="1" destOrd="0" presId="urn:microsoft.com/office/officeart/2018/5/layout/IconCircleLabelList"/>
    <dgm:cxn modelId="{0067E1E6-B8E2-4319-972D-E69D80B146CC}" type="presParOf" srcId="{AD5C23BD-81BA-438E-87CA-864E9850F6F9}" destId="{32C045A0-F949-4ED9-9480-C5F19EFF3AE7}" srcOrd="2" destOrd="0" presId="urn:microsoft.com/office/officeart/2018/5/layout/IconCircleLabelList"/>
    <dgm:cxn modelId="{C1F77045-1E1C-4591-9B5F-3DA92CC9C792}" type="presParOf" srcId="{AD5C23BD-81BA-438E-87CA-864E9850F6F9}" destId="{8D60FA0B-D75B-4C98-A2F9-E09BF29B4FFD}" srcOrd="3" destOrd="0" presId="urn:microsoft.com/office/officeart/2018/5/layout/IconCircleLabelList"/>
    <dgm:cxn modelId="{A272786A-3EE9-4A27-AA7B-EF7185962F1D}" type="presParOf" srcId="{541D216A-FF6F-4352-9231-61722CBFD0FB}" destId="{B0F95966-8EFB-45E1-927A-B10B09345A45}" srcOrd="3" destOrd="0" presId="urn:microsoft.com/office/officeart/2018/5/layout/IconCircleLabelList"/>
    <dgm:cxn modelId="{95E31427-ECB1-4E4F-AF15-29B4B4610CD3}" type="presParOf" srcId="{541D216A-FF6F-4352-9231-61722CBFD0FB}" destId="{B5F3F343-77F9-48BE-ADCB-636D3E88ACAE}" srcOrd="4" destOrd="0" presId="urn:microsoft.com/office/officeart/2018/5/layout/IconCircleLabelList"/>
    <dgm:cxn modelId="{D3A1DCA9-ADC9-4AE5-9B94-B477EEA035B4}" type="presParOf" srcId="{B5F3F343-77F9-48BE-ADCB-636D3E88ACAE}" destId="{1FA18998-0160-412F-A207-E6072855AEBC}" srcOrd="0" destOrd="0" presId="urn:microsoft.com/office/officeart/2018/5/layout/IconCircleLabelList"/>
    <dgm:cxn modelId="{1588FAF3-9001-4D82-BCE8-0890DE84CF4A}" type="presParOf" srcId="{B5F3F343-77F9-48BE-ADCB-636D3E88ACAE}" destId="{85B7E1A5-7C6A-4AE3-90BD-CAF1C3937BC7}" srcOrd="1" destOrd="0" presId="urn:microsoft.com/office/officeart/2018/5/layout/IconCircleLabelList"/>
    <dgm:cxn modelId="{F319656B-7C0B-4036-AEBC-B0E56CE90190}" type="presParOf" srcId="{B5F3F343-77F9-48BE-ADCB-636D3E88ACAE}" destId="{504B3D52-0BA0-492B-B3FA-87409E76020C}" srcOrd="2" destOrd="0" presId="urn:microsoft.com/office/officeart/2018/5/layout/IconCircleLabelList"/>
    <dgm:cxn modelId="{E372265F-8561-434B-BBD6-AB4E443FC7D9}" type="presParOf" srcId="{B5F3F343-77F9-48BE-ADCB-636D3E88ACAE}" destId="{6CBF53FB-9249-4DE7-8FBF-9610E9346A4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AA21D-600C-4CA2-BA07-D4621ADDBF1E}">
      <dsp:nvSpPr>
        <dsp:cNvPr id="0" name=""/>
        <dsp:cNvSpPr/>
      </dsp:nvSpPr>
      <dsp:spPr>
        <a:xfrm>
          <a:off x="679050" y="385364"/>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148FB-3C48-4D86-B8D1-8EC7A7D4D00A}">
      <dsp:nvSpPr>
        <dsp:cNvPr id="0" name=""/>
        <dsp:cNvSpPr/>
      </dsp:nvSpPr>
      <dsp:spPr>
        <a:xfrm>
          <a:off x="1081237" y="787552"/>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ACFEA-B692-4A52-B2EA-6162A7CFF8C1}">
      <dsp:nvSpPr>
        <dsp:cNvPr id="0" name=""/>
        <dsp:cNvSpPr/>
      </dsp:nvSpPr>
      <dsp:spPr>
        <a:xfrm>
          <a:off x="75768" y="2860365"/>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Sequence diagram</a:t>
          </a:r>
        </a:p>
      </dsp:txBody>
      <dsp:txXfrm>
        <a:off x="75768" y="2860365"/>
        <a:ext cx="3093750" cy="720000"/>
      </dsp:txXfrm>
    </dsp:sp>
    <dsp:sp modelId="{E47E0629-4628-49BA-9319-2CEDDD2CB324}">
      <dsp:nvSpPr>
        <dsp:cNvPr id="0" name=""/>
        <dsp:cNvSpPr/>
      </dsp:nvSpPr>
      <dsp:spPr>
        <a:xfrm>
          <a:off x="4314206" y="385364"/>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3F215-2E13-4D55-B555-E388E4D7F429}">
      <dsp:nvSpPr>
        <dsp:cNvPr id="0" name=""/>
        <dsp:cNvSpPr/>
      </dsp:nvSpPr>
      <dsp:spPr>
        <a:xfrm>
          <a:off x="4716393" y="787552"/>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60FA0B-D75B-4C98-A2F9-E09BF29B4FFD}">
      <dsp:nvSpPr>
        <dsp:cNvPr id="0" name=""/>
        <dsp:cNvSpPr/>
      </dsp:nvSpPr>
      <dsp:spPr>
        <a:xfrm>
          <a:off x="3710925" y="2860365"/>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Class diagram</a:t>
          </a:r>
        </a:p>
      </dsp:txBody>
      <dsp:txXfrm>
        <a:off x="3710925" y="2860365"/>
        <a:ext cx="3093750" cy="720000"/>
      </dsp:txXfrm>
    </dsp:sp>
    <dsp:sp modelId="{1FA18998-0160-412F-A207-E6072855AEBC}">
      <dsp:nvSpPr>
        <dsp:cNvPr id="0" name=""/>
        <dsp:cNvSpPr/>
      </dsp:nvSpPr>
      <dsp:spPr>
        <a:xfrm>
          <a:off x="7949362" y="385364"/>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7E1A5-7C6A-4AE3-90BD-CAF1C3937BC7}">
      <dsp:nvSpPr>
        <dsp:cNvPr id="0" name=""/>
        <dsp:cNvSpPr/>
      </dsp:nvSpPr>
      <dsp:spPr>
        <a:xfrm>
          <a:off x="8351550" y="787552"/>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BF53FB-9249-4DE7-8FBF-9610E9346A43}">
      <dsp:nvSpPr>
        <dsp:cNvPr id="0" name=""/>
        <dsp:cNvSpPr/>
      </dsp:nvSpPr>
      <dsp:spPr>
        <a:xfrm>
          <a:off x="7346081" y="2860365"/>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dirty="0"/>
            <a:t>Architecture</a:t>
          </a:r>
        </a:p>
        <a:p>
          <a:pPr marL="0" lvl="0" indent="0" algn="ctr" defTabSz="933450">
            <a:lnSpc>
              <a:spcPct val="90000"/>
            </a:lnSpc>
            <a:spcBef>
              <a:spcPct val="0"/>
            </a:spcBef>
            <a:spcAft>
              <a:spcPct val="35000"/>
            </a:spcAft>
            <a:buNone/>
            <a:defRPr cap="all"/>
          </a:pPr>
          <a:r>
            <a:rPr lang="en-US" sz="2100" kern="1200" dirty="0"/>
            <a:t>DIAGRAM</a:t>
          </a:r>
        </a:p>
      </dsp:txBody>
      <dsp:txXfrm>
        <a:off x="7346081" y="2860365"/>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132AA-DCB8-834F-A92E-DCDDBF2048FB}" type="datetimeFigureOut">
              <a:rPr lang="en-US" smtClean="0"/>
              <a:t>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C7B2F-05CE-2446-8358-DC9CC4ADAB50}" type="slidenum">
              <a:rPr lang="en-US" smtClean="0"/>
              <a:t>‹#›</a:t>
            </a:fld>
            <a:endParaRPr lang="en-US"/>
          </a:p>
        </p:txBody>
      </p:sp>
    </p:spTree>
    <p:extLst>
      <p:ext uri="{BB962C8B-B14F-4D97-AF65-F5344CB8AC3E}">
        <p14:creationId xmlns:p14="http://schemas.microsoft.com/office/powerpoint/2010/main" val="396684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9E74-6E35-FB46-B764-82DC3471D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329EB-3D7C-3944-B35D-48E36A448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11226-983C-9249-B32A-77F4BC399236}"/>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5" name="Footer Placeholder 4">
            <a:extLst>
              <a:ext uri="{FF2B5EF4-FFF2-40B4-BE49-F238E27FC236}">
                <a16:creationId xmlns:a16="http://schemas.microsoft.com/office/drawing/2014/main" id="{2670FD8C-11F5-814A-97E4-47F42159B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747F8-0B3F-994C-B4D5-E8A58EA98518}"/>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30749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2B45-A8B0-4041-A820-A105017C8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58E1BF-7C23-3446-9326-05A01E911D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5EE47-DC72-1949-99BD-651C087A0921}"/>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5" name="Footer Placeholder 4">
            <a:extLst>
              <a:ext uri="{FF2B5EF4-FFF2-40B4-BE49-F238E27FC236}">
                <a16:creationId xmlns:a16="http://schemas.microsoft.com/office/drawing/2014/main" id="{F840244B-D0A2-C640-BF5C-DDD316C5F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DE086-4B95-554E-9CBC-350AFB24AD15}"/>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166172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90EF55-566D-AF41-923F-542DDB5220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613DFB-5B56-3244-B71C-F66D247C3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28DDD-6CE2-8346-AEBA-8B7BBFCEA735}"/>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5" name="Footer Placeholder 4">
            <a:extLst>
              <a:ext uri="{FF2B5EF4-FFF2-40B4-BE49-F238E27FC236}">
                <a16:creationId xmlns:a16="http://schemas.microsoft.com/office/drawing/2014/main" id="{783FF3C4-27AE-1E4E-AED6-D74050F1B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394AF-AC8C-1C41-840E-F746446F71BF}"/>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1809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2FAB-C0ED-5C4F-B299-94B922BD5C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6EC3B-32B6-2040-8F87-DE16B3525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45CDF-B4CE-B144-847E-5E9DF0425678}"/>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5" name="Footer Placeholder 4">
            <a:extLst>
              <a:ext uri="{FF2B5EF4-FFF2-40B4-BE49-F238E27FC236}">
                <a16:creationId xmlns:a16="http://schemas.microsoft.com/office/drawing/2014/main" id="{1E7DE297-FE06-2E41-AEA4-183F5D398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FEA00-FBFC-064F-9F61-0B177F9E5F64}"/>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68930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751E-D893-BD4E-B716-1E7515526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F3242-0AF5-E04F-AB32-59D8C6E98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501BD-7386-AC4C-AF74-F999DD10D072}"/>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5" name="Footer Placeholder 4">
            <a:extLst>
              <a:ext uri="{FF2B5EF4-FFF2-40B4-BE49-F238E27FC236}">
                <a16:creationId xmlns:a16="http://schemas.microsoft.com/office/drawing/2014/main" id="{9B707E4C-C934-FF4F-A9F0-12AA7281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7B8EC-4939-4B4B-A368-FF637A33CE31}"/>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302974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787B-99D5-2849-A8EB-C061E5C00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E14FC-5A3B-144A-BD01-8B90A6912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6C8511-8B71-674A-9C61-C389C2169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1D887D-0D27-024B-81B2-8DEA151155EC}"/>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6" name="Footer Placeholder 5">
            <a:extLst>
              <a:ext uri="{FF2B5EF4-FFF2-40B4-BE49-F238E27FC236}">
                <a16:creationId xmlns:a16="http://schemas.microsoft.com/office/drawing/2014/main" id="{939510B0-1696-1242-A2A7-38CC1EBEA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267D9-E256-0A48-B7D4-132B1B494EA2}"/>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21182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71F8-2D46-2447-A563-F35709AF13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F6416E-ADD4-4543-B065-C7333D1F8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D8EC9D-9A3B-0746-937F-DAE612F163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95023-AFE2-D34C-933A-574D6EB48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98745-C400-6B48-9BF9-329EBDA3B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0F6DE-5CE2-C14F-BEF4-E3A9367D60E6}"/>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8" name="Footer Placeholder 7">
            <a:extLst>
              <a:ext uri="{FF2B5EF4-FFF2-40B4-BE49-F238E27FC236}">
                <a16:creationId xmlns:a16="http://schemas.microsoft.com/office/drawing/2014/main" id="{475CB3B3-CDFB-A040-AA33-B987FA69E0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4FED03-C341-394B-AC86-D201AD5B3FCB}"/>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351109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9F65-828E-574E-A0C6-B9E0201E38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810E29-EE14-F340-AA67-AFBEF9720120}"/>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4" name="Footer Placeholder 3">
            <a:extLst>
              <a:ext uri="{FF2B5EF4-FFF2-40B4-BE49-F238E27FC236}">
                <a16:creationId xmlns:a16="http://schemas.microsoft.com/office/drawing/2014/main" id="{188CF637-2EA5-324B-905F-DF1B16A41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855048-1479-7142-A257-3CA430F6F90C}"/>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238475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70FC90-A841-A440-A1DE-AA70BA58B814}"/>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3" name="Footer Placeholder 2">
            <a:extLst>
              <a:ext uri="{FF2B5EF4-FFF2-40B4-BE49-F238E27FC236}">
                <a16:creationId xmlns:a16="http://schemas.microsoft.com/office/drawing/2014/main" id="{BFA027CF-B4DE-E04F-8EED-9BE98DF27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959CBF-12BE-7F44-B01F-CA1F702763B9}"/>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396146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56E2-A7F9-FA48-94B5-528AE9708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2E3B82-3DA7-F74B-BE3E-F768F3AC1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4F89B1-79C4-DB40-88F8-19FD990FD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1F80A-AB66-A647-8C0E-FB9EBF4039E3}"/>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6" name="Footer Placeholder 5">
            <a:extLst>
              <a:ext uri="{FF2B5EF4-FFF2-40B4-BE49-F238E27FC236}">
                <a16:creationId xmlns:a16="http://schemas.microsoft.com/office/drawing/2014/main" id="{4FE4FBA1-FAE6-3042-8674-F22E02E35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19B71-E15A-3044-953F-0E4045A8BCD1}"/>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265043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A2CE-EE1F-664B-A15B-0D3BFEA27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2C6EE-2688-9544-BB75-F4CC8310D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B7EF0-F36A-E44F-AF52-F7B858A9B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44F1A-C721-9147-8A93-8226F888221E}"/>
              </a:ext>
            </a:extLst>
          </p:cNvPr>
          <p:cNvSpPr>
            <a:spLocks noGrp="1"/>
          </p:cNvSpPr>
          <p:nvPr>
            <p:ph type="dt" sz="half" idx="10"/>
          </p:nvPr>
        </p:nvSpPr>
        <p:spPr/>
        <p:txBody>
          <a:bodyPr/>
          <a:lstStyle/>
          <a:p>
            <a:fld id="{989F1EFA-AC4C-F24D-9623-D23DDB1CC5F7}" type="datetimeFigureOut">
              <a:rPr lang="en-US" smtClean="0"/>
              <a:t>2/3/22</a:t>
            </a:fld>
            <a:endParaRPr lang="en-US"/>
          </a:p>
        </p:txBody>
      </p:sp>
      <p:sp>
        <p:nvSpPr>
          <p:cNvPr id="6" name="Footer Placeholder 5">
            <a:extLst>
              <a:ext uri="{FF2B5EF4-FFF2-40B4-BE49-F238E27FC236}">
                <a16:creationId xmlns:a16="http://schemas.microsoft.com/office/drawing/2014/main" id="{1C0B2146-5F82-BC4F-85FF-6D5A77FB5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0363F-DE02-0A41-8B52-243C09971368}"/>
              </a:ext>
            </a:extLst>
          </p:cNvPr>
          <p:cNvSpPr>
            <a:spLocks noGrp="1"/>
          </p:cNvSpPr>
          <p:nvPr>
            <p:ph type="sldNum" sz="quarter" idx="12"/>
          </p:nvPr>
        </p:nvSpPr>
        <p:spPr/>
        <p:txBody>
          <a:bodyPr/>
          <a:lstStyle/>
          <a:p>
            <a:fld id="{58B42D3B-CA5F-8F44-B561-542728D718FD}" type="slidenum">
              <a:rPr lang="en-US" smtClean="0"/>
              <a:t>‹#›</a:t>
            </a:fld>
            <a:endParaRPr lang="en-US"/>
          </a:p>
        </p:txBody>
      </p:sp>
    </p:spTree>
    <p:extLst>
      <p:ext uri="{BB962C8B-B14F-4D97-AF65-F5344CB8AC3E}">
        <p14:creationId xmlns:p14="http://schemas.microsoft.com/office/powerpoint/2010/main" val="149985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FBAE6-C94C-3C40-BA26-F0151F811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CFEF35-0D9C-BC46-BF49-68E0C8064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0C6A4-F40C-D34C-8944-F392A6FAC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F1EFA-AC4C-F24D-9623-D23DDB1CC5F7}" type="datetimeFigureOut">
              <a:rPr lang="en-US" smtClean="0"/>
              <a:t>2/3/22</a:t>
            </a:fld>
            <a:endParaRPr lang="en-US"/>
          </a:p>
        </p:txBody>
      </p:sp>
      <p:sp>
        <p:nvSpPr>
          <p:cNvPr id="5" name="Footer Placeholder 4">
            <a:extLst>
              <a:ext uri="{FF2B5EF4-FFF2-40B4-BE49-F238E27FC236}">
                <a16:creationId xmlns:a16="http://schemas.microsoft.com/office/drawing/2014/main" id="{64074659-AD3A-D84B-B3BA-CF9F42A7D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E39B9B-833F-ED40-9B87-3789682EC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42D3B-CA5F-8F44-B561-542728D718FD}" type="slidenum">
              <a:rPr lang="en-US" smtClean="0"/>
              <a:t>‹#›</a:t>
            </a:fld>
            <a:endParaRPr lang="en-US"/>
          </a:p>
        </p:txBody>
      </p:sp>
    </p:spTree>
    <p:extLst>
      <p:ext uri="{BB962C8B-B14F-4D97-AF65-F5344CB8AC3E}">
        <p14:creationId xmlns:p14="http://schemas.microsoft.com/office/powerpoint/2010/main" val="414118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FE765-E050-C745-B6CD-D96247E071B6}"/>
              </a:ext>
            </a:extLst>
          </p:cNvPr>
          <p:cNvSpPr>
            <a:spLocks noGrp="1"/>
          </p:cNvSpPr>
          <p:nvPr>
            <p:ph type="title"/>
          </p:nvPr>
        </p:nvSpPr>
        <p:spPr>
          <a:xfrm>
            <a:off x="838201" y="300580"/>
            <a:ext cx="9829800" cy="1089529"/>
          </a:xfrm>
        </p:spPr>
        <p:txBody>
          <a:bodyPr>
            <a:normAutofit/>
          </a:bodyPr>
          <a:lstStyle/>
          <a:p>
            <a:r>
              <a:rPr lang="en-US" sz="3600">
                <a:solidFill>
                  <a:srgbClr val="FFFFFF"/>
                </a:solidFill>
              </a:rPr>
              <a:t>    DIAGRAMS ON THE PROJECT </a:t>
            </a: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4BE3E6FC-250A-4863-9E7F-8585C8B3D2B6}"/>
              </a:ext>
            </a:extLst>
          </p:cNvPr>
          <p:cNvGraphicFramePr>
            <a:graphicFrameLocks noGrp="1"/>
          </p:cNvGraphicFramePr>
          <p:nvPr>
            <p:ph idx="1"/>
            <p:extLst>
              <p:ext uri="{D42A27DB-BD31-4B8C-83A1-F6EECF244321}">
                <p14:modId xmlns:p14="http://schemas.microsoft.com/office/powerpoint/2010/main" val="668910431"/>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0442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060FF-FA3C-7048-91D9-EF28189D4242}"/>
              </a:ext>
            </a:extLst>
          </p:cNvPr>
          <p:cNvSpPr>
            <a:spLocks noGrp="1"/>
          </p:cNvSpPr>
          <p:nvPr>
            <p:ph type="title"/>
          </p:nvPr>
        </p:nvSpPr>
        <p:spPr>
          <a:xfrm>
            <a:off x="638175" y="171162"/>
            <a:ext cx="3040207"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ARCHITECTURE</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DIAGRAM</a:t>
            </a:r>
          </a:p>
        </p:txBody>
      </p:sp>
      <p:pic>
        <p:nvPicPr>
          <p:cNvPr id="5" name="Content Placeholder 4" descr="Diagram&#10;&#10;Description automatically generated">
            <a:extLst>
              <a:ext uri="{FF2B5EF4-FFF2-40B4-BE49-F238E27FC236}">
                <a16:creationId xmlns:a16="http://schemas.microsoft.com/office/drawing/2014/main" id="{F2A6954C-468E-194B-826D-FA2892A0D052}"/>
              </a:ext>
            </a:extLst>
          </p:cNvPr>
          <p:cNvPicPr>
            <a:picLocks noGrp="1" noChangeAspect="1"/>
          </p:cNvPicPr>
          <p:nvPr>
            <p:ph idx="1"/>
          </p:nvPr>
        </p:nvPicPr>
        <p:blipFill>
          <a:blip r:embed="rId2"/>
          <a:stretch>
            <a:fillRect/>
          </a:stretch>
        </p:blipFill>
        <p:spPr>
          <a:xfrm>
            <a:off x="3678382" y="782180"/>
            <a:ext cx="8387298" cy="5578816"/>
          </a:xfrm>
          <a:prstGeom prst="rect">
            <a:avLst/>
          </a:prstGeom>
        </p:spPr>
      </p:pic>
    </p:spTree>
    <p:extLst>
      <p:ext uri="{BB962C8B-B14F-4D97-AF65-F5344CB8AC3E}">
        <p14:creationId xmlns:p14="http://schemas.microsoft.com/office/powerpoint/2010/main" val="379471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4B2A7-BE57-6A47-BD59-DEC389F215EB}"/>
              </a:ext>
            </a:extLst>
          </p:cNvPr>
          <p:cNvSpPr>
            <a:spLocks noGrp="1"/>
          </p:cNvSpPr>
          <p:nvPr>
            <p:ph idx="1"/>
          </p:nvPr>
        </p:nvSpPr>
        <p:spPr/>
        <p:txBody>
          <a:bodyPr>
            <a:normAutofit/>
          </a:bodyPr>
          <a:lstStyle/>
          <a:p>
            <a:pPr marL="0" indent="0">
              <a:buNone/>
            </a:pPr>
            <a:r>
              <a:rPr lang="en-US" sz="6600" dirty="0">
                <a:solidFill>
                  <a:schemeClr val="accent1"/>
                </a:solidFill>
              </a:rPr>
              <a:t>THANK YOU!</a:t>
            </a:r>
          </a:p>
        </p:txBody>
      </p:sp>
    </p:spTree>
    <p:extLst>
      <p:ext uri="{BB962C8B-B14F-4D97-AF65-F5344CB8AC3E}">
        <p14:creationId xmlns:p14="http://schemas.microsoft.com/office/powerpoint/2010/main" val="159096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9DD-DAE5-C540-B56A-5269ED0C9EB9}"/>
              </a:ext>
            </a:extLst>
          </p:cNvPr>
          <p:cNvSpPr>
            <a:spLocks noGrp="1"/>
          </p:cNvSpPr>
          <p:nvPr>
            <p:ph type="title"/>
          </p:nvPr>
        </p:nvSpPr>
        <p:spPr/>
        <p:txBody>
          <a:bodyPr/>
          <a:lstStyle/>
          <a:p>
            <a:r>
              <a:rPr lang="en-US" dirty="0">
                <a:solidFill>
                  <a:srgbClr val="0070C0"/>
                </a:solidFill>
              </a:rPr>
              <a:t>Sequence diagram</a:t>
            </a:r>
          </a:p>
        </p:txBody>
      </p:sp>
      <p:sp>
        <p:nvSpPr>
          <p:cNvPr id="3" name="Content Placeholder 2">
            <a:extLst>
              <a:ext uri="{FF2B5EF4-FFF2-40B4-BE49-F238E27FC236}">
                <a16:creationId xmlns:a16="http://schemas.microsoft.com/office/drawing/2014/main" id="{58D1CF6C-F65A-4B49-B226-C32EE30CAB24}"/>
              </a:ext>
            </a:extLst>
          </p:cNvPr>
          <p:cNvSpPr>
            <a:spLocks noGrp="1"/>
          </p:cNvSpPr>
          <p:nvPr>
            <p:ph idx="1"/>
          </p:nvPr>
        </p:nvSpPr>
        <p:spPr/>
        <p:txBody>
          <a:bodyPr/>
          <a:lstStyle/>
          <a:p>
            <a:r>
              <a:rPr lang="en-US" dirty="0"/>
              <a:t>A sequence diagram is </a:t>
            </a:r>
            <a:r>
              <a:rPr lang="en-US" b="1" dirty="0"/>
              <a:t>a Unified Modeling Language (UML) diagram that illustrates the sequence of messages between objects in an interaction</a:t>
            </a:r>
            <a:r>
              <a:rPr lang="en-US" dirty="0"/>
              <a:t>. A sequence diagram consists of a group of objects that are represented by lifelines, and the messages that they exchange over time during the interaction.</a:t>
            </a:r>
          </a:p>
        </p:txBody>
      </p:sp>
    </p:spTree>
    <p:extLst>
      <p:ext uri="{BB962C8B-B14F-4D97-AF65-F5344CB8AC3E}">
        <p14:creationId xmlns:p14="http://schemas.microsoft.com/office/powerpoint/2010/main" val="61535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FDE90-A160-9643-945F-607B727115F0}"/>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Sequence diagram </a:t>
            </a:r>
          </a:p>
        </p:txBody>
      </p:sp>
      <p:pic>
        <p:nvPicPr>
          <p:cNvPr id="5" name="Content Placeholder 4" descr="Diagram&#10;&#10;Description automatically generated">
            <a:extLst>
              <a:ext uri="{FF2B5EF4-FFF2-40B4-BE49-F238E27FC236}">
                <a16:creationId xmlns:a16="http://schemas.microsoft.com/office/drawing/2014/main" id="{536DEDC4-73F9-4E4B-98FA-4EF6AB359D7C}"/>
              </a:ext>
            </a:extLst>
          </p:cNvPr>
          <p:cNvPicPr>
            <a:picLocks noGrp="1" noChangeAspect="1"/>
          </p:cNvPicPr>
          <p:nvPr>
            <p:ph idx="1"/>
          </p:nvPr>
        </p:nvPicPr>
        <p:blipFill>
          <a:blip r:embed="rId2"/>
          <a:stretch>
            <a:fillRect/>
          </a:stretch>
        </p:blipFill>
        <p:spPr>
          <a:xfrm>
            <a:off x="4207933" y="1197674"/>
            <a:ext cx="7347537" cy="4463627"/>
          </a:xfrm>
          <a:prstGeom prst="rect">
            <a:avLst/>
          </a:prstGeom>
        </p:spPr>
      </p:pic>
    </p:spTree>
    <p:extLst>
      <p:ext uri="{BB962C8B-B14F-4D97-AF65-F5344CB8AC3E}">
        <p14:creationId xmlns:p14="http://schemas.microsoft.com/office/powerpoint/2010/main" val="109636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diagram, box and whisker chart&#10;&#10;Description automatically generated">
            <a:extLst>
              <a:ext uri="{FF2B5EF4-FFF2-40B4-BE49-F238E27FC236}">
                <a16:creationId xmlns:a16="http://schemas.microsoft.com/office/drawing/2014/main" id="{FC01766F-B5E6-9542-B4E0-B1DA2E04FF80}"/>
              </a:ext>
            </a:extLst>
          </p:cNvPr>
          <p:cNvPicPr>
            <a:picLocks noGrp="1" noChangeAspect="1"/>
          </p:cNvPicPr>
          <p:nvPr>
            <p:ph idx="1"/>
          </p:nvPr>
        </p:nvPicPr>
        <p:blipFill rotWithShape="1">
          <a:blip r:embed="rId2"/>
          <a:srcRect r="3" b="30337"/>
          <a:stretch/>
        </p:blipFill>
        <p:spPr>
          <a:xfrm>
            <a:off x="621675" y="1493424"/>
            <a:ext cx="6589537" cy="3867584"/>
          </a:xfrm>
          <a:prstGeom prst="rect">
            <a:avLst/>
          </a:prstGeom>
        </p:spPr>
      </p:pic>
      <p:sp>
        <p:nvSpPr>
          <p:cNvPr id="37" name="Right Triangle 3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1B8F4-4053-FB40-99E3-F5AE600CE4B5}"/>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5600" kern="1200">
                <a:solidFill>
                  <a:schemeClr val="tx1"/>
                </a:solidFill>
                <a:latin typeface="+mj-lt"/>
                <a:ea typeface="+mj-ea"/>
                <a:cs typeface="+mj-cs"/>
              </a:rPr>
              <a:t>Customer-Search-Car</a:t>
            </a:r>
          </a:p>
        </p:txBody>
      </p:sp>
    </p:spTree>
    <p:extLst>
      <p:ext uri="{BB962C8B-B14F-4D97-AF65-F5344CB8AC3E}">
        <p14:creationId xmlns:p14="http://schemas.microsoft.com/office/powerpoint/2010/main" val="15754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786936B6-7B6B-2C41-98C4-DA861C91D48C}"/>
              </a:ext>
            </a:extLst>
          </p:cNvPr>
          <p:cNvPicPr>
            <a:picLocks noGrp="1" noChangeAspect="1"/>
          </p:cNvPicPr>
          <p:nvPr>
            <p:ph idx="1"/>
          </p:nvPr>
        </p:nvPicPr>
        <p:blipFill rotWithShape="1">
          <a:blip r:embed="rId2"/>
          <a:srcRect r="3" b="13690"/>
          <a:stretch/>
        </p:blipFill>
        <p:spPr>
          <a:xfrm>
            <a:off x="621675" y="1493432"/>
            <a:ext cx="6589537" cy="3867568"/>
          </a:xfrm>
          <a:prstGeom prst="rect">
            <a:avLst/>
          </a:prstGeom>
        </p:spPr>
      </p:pic>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3B1A5-7F6B-464A-AB61-DE40F1F8256E}"/>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5600" kern="1200">
                <a:solidFill>
                  <a:schemeClr val="tx1"/>
                </a:solidFill>
                <a:latin typeface="+mj-lt"/>
                <a:ea typeface="+mj-ea"/>
                <a:cs typeface="+mj-cs"/>
              </a:rPr>
              <a:t>Customer-Reserve-Car</a:t>
            </a:r>
          </a:p>
        </p:txBody>
      </p:sp>
    </p:spTree>
    <p:extLst>
      <p:ext uri="{BB962C8B-B14F-4D97-AF65-F5344CB8AC3E}">
        <p14:creationId xmlns:p14="http://schemas.microsoft.com/office/powerpoint/2010/main" val="239966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AECCD5C-0DC5-6D46-A1A5-6D60D1391635}"/>
              </a:ext>
            </a:extLst>
          </p:cNvPr>
          <p:cNvPicPr>
            <a:picLocks noGrp="1" noChangeAspect="1"/>
          </p:cNvPicPr>
          <p:nvPr>
            <p:ph idx="1"/>
          </p:nvPr>
        </p:nvPicPr>
        <p:blipFill rotWithShape="1">
          <a:blip r:embed="rId2"/>
          <a:srcRect t="6775" r="3" b="1878"/>
          <a:stretch/>
        </p:blipFill>
        <p:spPr>
          <a:xfrm>
            <a:off x="621675" y="1493443"/>
            <a:ext cx="6589537" cy="3867545"/>
          </a:xfrm>
          <a:prstGeom prst="rect">
            <a:avLst/>
          </a:prstGeom>
        </p:spPr>
      </p:pic>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23866-0D0E-FB43-90C6-53F9C9F4C866}"/>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700" kern="1200">
                <a:solidFill>
                  <a:schemeClr val="tx1"/>
                </a:solidFill>
                <a:latin typeface="+mj-lt"/>
                <a:ea typeface="+mj-ea"/>
                <a:cs typeface="+mj-cs"/>
              </a:rPr>
              <a:t>Confirm-Return</a:t>
            </a:r>
          </a:p>
        </p:txBody>
      </p:sp>
    </p:spTree>
    <p:extLst>
      <p:ext uri="{BB962C8B-B14F-4D97-AF65-F5344CB8AC3E}">
        <p14:creationId xmlns:p14="http://schemas.microsoft.com/office/powerpoint/2010/main" val="34559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3106-8DF8-C044-BFE1-4F38B180A3DB}"/>
              </a:ext>
            </a:extLst>
          </p:cNvPr>
          <p:cNvSpPr>
            <a:spLocks noGrp="1"/>
          </p:cNvSpPr>
          <p:nvPr>
            <p:ph type="title"/>
          </p:nvPr>
        </p:nvSpPr>
        <p:spPr/>
        <p:txBody>
          <a:bodyPr/>
          <a:lstStyle/>
          <a:p>
            <a:r>
              <a:rPr lang="en-US" dirty="0">
                <a:solidFill>
                  <a:schemeClr val="accent1"/>
                </a:solidFill>
              </a:rPr>
              <a:t>Class Diagram</a:t>
            </a:r>
          </a:p>
        </p:txBody>
      </p:sp>
      <p:sp>
        <p:nvSpPr>
          <p:cNvPr id="3" name="Content Placeholder 2">
            <a:extLst>
              <a:ext uri="{FF2B5EF4-FFF2-40B4-BE49-F238E27FC236}">
                <a16:creationId xmlns:a16="http://schemas.microsoft.com/office/drawing/2014/main" id="{836394E4-01C1-FB42-8465-E3528325386D}"/>
              </a:ext>
            </a:extLst>
          </p:cNvPr>
          <p:cNvSpPr>
            <a:spLocks noGrp="1"/>
          </p:cNvSpPr>
          <p:nvPr>
            <p:ph idx="1"/>
          </p:nvPr>
        </p:nvSpPr>
        <p:spPr/>
        <p:txBody>
          <a:bodyPr/>
          <a:lstStyle/>
          <a:p>
            <a:r>
              <a:rPr lang="en-US" dirty="0"/>
              <a:t>Class diagrams are one of the most useful types of diagrams in UML as they clearly map out the structure of a particular system by </a:t>
            </a:r>
            <a:r>
              <a:rPr lang="en-US" b="1" dirty="0"/>
              <a:t>modeling its classes</a:t>
            </a:r>
            <a:r>
              <a:rPr lang="en-US" dirty="0"/>
              <a:t>, attributes, operations, and relationships between objects.</a:t>
            </a:r>
          </a:p>
        </p:txBody>
      </p:sp>
    </p:spTree>
    <p:extLst>
      <p:ext uri="{BB962C8B-B14F-4D97-AF65-F5344CB8AC3E}">
        <p14:creationId xmlns:p14="http://schemas.microsoft.com/office/powerpoint/2010/main" val="343320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BDCC7-F285-E140-8EB7-1C65542CFAB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CLASS DIAGRAM</a:t>
            </a:r>
          </a:p>
        </p:txBody>
      </p:sp>
      <p:pic>
        <p:nvPicPr>
          <p:cNvPr id="5" name="Content Placeholder 4" descr="Diagram&#10;&#10;Description automatically generated">
            <a:extLst>
              <a:ext uri="{FF2B5EF4-FFF2-40B4-BE49-F238E27FC236}">
                <a16:creationId xmlns:a16="http://schemas.microsoft.com/office/drawing/2014/main" id="{19A7E715-DECC-7142-AE99-098936AE5646}"/>
              </a:ext>
            </a:extLst>
          </p:cNvPr>
          <p:cNvPicPr>
            <a:picLocks noGrp="1" noChangeAspect="1"/>
          </p:cNvPicPr>
          <p:nvPr>
            <p:ph idx="1"/>
          </p:nvPr>
        </p:nvPicPr>
        <p:blipFill>
          <a:blip r:embed="rId2"/>
          <a:stretch>
            <a:fillRect/>
          </a:stretch>
        </p:blipFill>
        <p:spPr>
          <a:xfrm>
            <a:off x="4207933" y="729269"/>
            <a:ext cx="7347537" cy="5400438"/>
          </a:xfrm>
          <a:prstGeom prst="rect">
            <a:avLst/>
          </a:prstGeom>
        </p:spPr>
      </p:pic>
    </p:spTree>
    <p:extLst>
      <p:ext uri="{BB962C8B-B14F-4D97-AF65-F5344CB8AC3E}">
        <p14:creationId xmlns:p14="http://schemas.microsoft.com/office/powerpoint/2010/main" val="207975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7031-7F6E-DE45-BA7F-C5F6FB08E40D}"/>
              </a:ext>
            </a:extLst>
          </p:cNvPr>
          <p:cNvSpPr>
            <a:spLocks noGrp="1"/>
          </p:cNvSpPr>
          <p:nvPr>
            <p:ph type="title"/>
          </p:nvPr>
        </p:nvSpPr>
        <p:spPr/>
        <p:txBody>
          <a:bodyPr/>
          <a:lstStyle/>
          <a:p>
            <a:r>
              <a:rPr lang="en-US" dirty="0">
                <a:solidFill>
                  <a:schemeClr val="accent1"/>
                </a:solidFill>
              </a:rPr>
              <a:t>Architecture diagram</a:t>
            </a:r>
          </a:p>
        </p:txBody>
      </p:sp>
      <p:sp>
        <p:nvSpPr>
          <p:cNvPr id="3" name="Content Placeholder 2">
            <a:extLst>
              <a:ext uri="{FF2B5EF4-FFF2-40B4-BE49-F238E27FC236}">
                <a16:creationId xmlns:a16="http://schemas.microsoft.com/office/drawing/2014/main" id="{78F05EDC-C44D-DB46-8FE2-7CAA3E8AA496}"/>
              </a:ext>
            </a:extLst>
          </p:cNvPr>
          <p:cNvSpPr>
            <a:spLocks noGrp="1"/>
          </p:cNvSpPr>
          <p:nvPr>
            <p:ph idx="1"/>
          </p:nvPr>
        </p:nvSpPr>
        <p:spPr/>
        <p:txBody>
          <a:bodyPr/>
          <a:lstStyle/>
          <a:p>
            <a:endParaRPr lang="en-US" dirty="0"/>
          </a:p>
          <a:p>
            <a:r>
              <a:rPr lang="en-US" dirty="0"/>
              <a:t>As a high</a:t>
            </a:r>
            <a:r>
              <a:rPr lang="en-US" b="1" dirty="0"/>
              <a:t>-level</a:t>
            </a:r>
            <a:r>
              <a:rPr lang="en-US" dirty="0"/>
              <a:t> diagram that shows the software's basic structure, this type includes software components, their relationships, and their properties. It can also convey relationships with external components such as users, databases, and services.</a:t>
            </a:r>
          </a:p>
        </p:txBody>
      </p:sp>
    </p:spTree>
    <p:extLst>
      <p:ext uri="{BB962C8B-B14F-4D97-AF65-F5344CB8AC3E}">
        <p14:creationId xmlns:p14="http://schemas.microsoft.com/office/powerpoint/2010/main" val="1271159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160</Words>
  <Application>Microsoft Macintosh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DIAGRAMS ON THE PROJECT </vt:lpstr>
      <vt:lpstr>Sequence diagram</vt:lpstr>
      <vt:lpstr>Sequence diagram </vt:lpstr>
      <vt:lpstr>Customer-Search-Car</vt:lpstr>
      <vt:lpstr>Customer-Reserve-Car</vt:lpstr>
      <vt:lpstr>Confirm-Return</vt:lpstr>
      <vt:lpstr>Class Diagram</vt:lpstr>
      <vt:lpstr>CLASS DIAGRAM</vt:lpstr>
      <vt:lpstr>Architecture diagram</vt:lpstr>
      <vt:lpstr>ARCHITECTURE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DIAGRAMS ON THE PROJECT </dc:title>
  <dc:creator>Lemlem fereja</dc:creator>
  <cp:lastModifiedBy>Lemlem fereja</cp:lastModifiedBy>
  <cp:revision>2</cp:revision>
  <dcterms:created xsi:type="dcterms:W3CDTF">2022-02-03T04:50:27Z</dcterms:created>
  <dcterms:modified xsi:type="dcterms:W3CDTF">2022-02-03T15:10:18Z</dcterms:modified>
</cp:coreProperties>
</file>