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9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1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1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9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2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1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5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A34F-BE38-4CE7-98E1-ABAAAD29C4A3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C9FF0-C771-4D09-922B-9BF813920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1519" y="269966"/>
            <a:ext cx="10990217" cy="78377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.M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62743" y="269966"/>
            <a:ext cx="8464732" cy="461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UK Employee Performance Dashboard-2025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75955" y="844731"/>
            <a:ext cx="2002971" cy="975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KPI1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05349" y="844731"/>
            <a:ext cx="1872343" cy="9448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KPI2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4115" y="844731"/>
            <a:ext cx="1811383" cy="9753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KPI3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41921" y="844731"/>
            <a:ext cx="1898469" cy="1053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KPI4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75955" y="2096598"/>
            <a:ext cx="2690948" cy="217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9784" y="2096598"/>
            <a:ext cx="2629988" cy="217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Column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097486" y="2096598"/>
            <a:ext cx="2542904" cy="2170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Donut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5955" y="4441372"/>
            <a:ext cx="3910148" cy="29173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Lie chart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30539" y="4383682"/>
            <a:ext cx="3387634" cy="3032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 chart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0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2025-06-23T11:51:18Z</dcterms:created>
  <dcterms:modified xsi:type="dcterms:W3CDTF">2025-06-23T12:22:40Z</dcterms:modified>
</cp:coreProperties>
</file>