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_rels/theme2.xml.rels" ContentType="application/vnd.openxmlformats-package.relationships+xml"/>
  <Override PartName="/ppt/theme/_rels/theme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jpeg" ContentType="image/jpeg"/>
  <Override PartName="/ppt/media/image2.jpeg" ContentType="image/jpeg"/>
  <Override PartName="/ppt/media/image3.png" ContentType="image/png"/>
  <Override PartName="/ppt/media/image4.png" ContentType="image/png"/>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data1.xml" ContentType="application/vnd.openxmlformats-officedocument.drawingml.diagramData+xml"/>
  <Override PartName="/ppt/diagrams/layout1.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quickStyle1.xml" ContentType="application/vnd.openxmlformats-officedocument.drawingml.diagramStyle+xml"/>
  <Override PartName="/ppt/diagrams/colors1.xml" ContentType="application/vnd.openxmlformats-officedocument.drawingml.diagramColors+xml"/>
  <Override PartName="/ppt/diagrams/data2.xml" ContentType="application/vnd.openxmlformats-officedocument.drawingml.diagramData+xml"/>
  <Override PartName="/ppt/diagrams/layout2.xml" ContentType="application/vnd.openxmlformats-officedocument.drawingml.diagramLayout+xml"/>
  <Override PartName="/ppt/charts/chart1.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radarChart>
        <c:radarStyle val="marker"/>
        <c:varyColors val="0"/>
        <c:ser>
          <c:idx val="0"/>
          <c:order val="0"/>
          <c:tx>
            <c:strRef>
              <c:f>label 0</c:f>
              <c:strCache>
                <c:ptCount val="1"/>
                <c:pt idx="0">
                  <c:v>Series 1</c:v>
                </c:pt>
              </c:strCache>
            </c:strRef>
          </c:tx>
          <c:spPr>
            <a:solidFill>
              <a:srgbClr val="636363"/>
            </a:solidFill>
            <a:ln w="88920">
              <a:solidFill>
                <a:srgbClr val="636363"/>
              </a:solidFill>
              <a:round/>
            </a:ln>
          </c:spPr>
          <c:marker>
            <c:symbol val="none"/>
          </c:marker>
          <c:dLbls>
            <c:txPr>
              <a:bodyPr wrap="none"/>
              <a:lstStyle/>
              <a:p>
                <a:pPr>
                  <a:defRPr b="0" sz="1000" spc="-1" strike="noStrike">
                    <a:solidFill>
                      <a:srgbClr val="000000"/>
                    </a:solidFill>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5"/>
                <c:pt idx="0">
                  <c:v>37377</c:v>
                </c:pt>
                <c:pt idx="1">
                  <c:v>37408</c:v>
                </c:pt>
                <c:pt idx="2">
                  <c:v>37438</c:v>
                </c:pt>
                <c:pt idx="3">
                  <c:v>37469</c:v>
                </c:pt>
                <c:pt idx="4">
                  <c:v>37500</c:v>
                </c:pt>
              </c:strCache>
            </c:strRef>
          </c:cat>
          <c:val>
            <c:numRef>
              <c:f>0</c:f>
              <c:numCache>
                <c:formatCode>General</c:formatCode>
                <c:ptCount val="5"/>
                <c:pt idx="0">
                  <c:v>32</c:v>
                </c:pt>
                <c:pt idx="1">
                  <c:v>32</c:v>
                </c:pt>
                <c:pt idx="2">
                  <c:v>28</c:v>
                </c:pt>
                <c:pt idx="3">
                  <c:v>12</c:v>
                </c:pt>
                <c:pt idx="4">
                  <c:v>15</c:v>
                </c:pt>
              </c:numCache>
            </c:numRef>
          </c:val>
        </c:ser>
        <c:ser>
          <c:idx val="1"/>
          <c:order val="1"/>
          <c:tx>
            <c:strRef>
              <c:f>label 1</c:f>
              <c:strCache>
                <c:ptCount val="1"/>
                <c:pt idx="0">
                  <c:v>Series 2</c:v>
                </c:pt>
              </c:strCache>
            </c:strRef>
          </c:tx>
          <c:spPr>
            <a:solidFill>
              <a:srgbClr val="b4b4b4"/>
            </a:solidFill>
            <a:ln w="88920">
              <a:solidFill>
                <a:srgbClr val="b4b4b4"/>
              </a:solidFill>
              <a:round/>
            </a:ln>
          </c:spPr>
          <c:marker>
            <c:symbol val="none"/>
          </c:marker>
          <c:dLbls>
            <c:txPr>
              <a:bodyPr wrap="none"/>
              <a:lstStyle/>
              <a:p>
                <a:pPr>
                  <a:defRPr b="0" sz="1000" spc="-1" strike="noStrike">
                    <a:solidFill>
                      <a:srgbClr val="000000"/>
                    </a:solidFill>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5"/>
                <c:pt idx="0">
                  <c:v>37377</c:v>
                </c:pt>
                <c:pt idx="1">
                  <c:v>37408</c:v>
                </c:pt>
                <c:pt idx="2">
                  <c:v>37438</c:v>
                </c:pt>
                <c:pt idx="3">
                  <c:v>37469</c:v>
                </c:pt>
                <c:pt idx="4">
                  <c:v>37500</c:v>
                </c:pt>
              </c:strCache>
            </c:strRef>
          </c:cat>
          <c:val>
            <c:numRef>
              <c:f>1</c:f>
              <c:numCache>
                <c:formatCode>General</c:formatCode>
                <c:ptCount val="5"/>
                <c:pt idx="0">
                  <c:v>12</c:v>
                </c:pt>
                <c:pt idx="1">
                  <c:v>12</c:v>
                </c:pt>
                <c:pt idx="2">
                  <c:v>12</c:v>
                </c:pt>
                <c:pt idx="3">
                  <c:v>21</c:v>
                </c:pt>
                <c:pt idx="4">
                  <c:v>28</c:v>
                </c:pt>
              </c:numCache>
            </c:numRef>
          </c:val>
        </c:ser>
        <c:axId val="15292536"/>
        <c:axId val="12270758"/>
      </c:radarChart>
      <c:catAx>
        <c:axId val="15292536"/>
        <c:scaling>
          <c:orientation val="maxMin"/>
        </c:scaling>
        <c:delete val="1"/>
        <c:axPos val="b"/>
        <c:majorGridlines>
          <c:spPr>
            <a:ln w="12600">
              <a:solidFill>
                <a:srgbClr val="ffffff"/>
              </a:solidFill>
              <a:round/>
            </a:ln>
          </c:spPr>
        </c:majorGridlines>
        <c:numFmt formatCode="[$-409]mm/dd/yyyy" sourceLinked="1"/>
        <c:majorTickMark val="none"/>
        <c:minorTickMark val="none"/>
        <c:tickLblPos val="nextTo"/>
        <c:spPr>
          <a:ln w="12600">
            <a:noFill/>
          </a:ln>
        </c:spPr>
        <c:txPr>
          <a:bodyPr/>
          <a:lstStyle/>
          <a:p>
            <a:pPr>
              <a:defRPr b="0" sz="1800" spc="-1" strike="noStrike">
                <a:solidFill>
                  <a:srgbClr val="ffffff"/>
                </a:solidFill>
                <a:latin typeface="Constantia"/>
              </a:defRPr>
            </a:pPr>
          </a:p>
        </c:txPr>
        <c:crossAx val="12270758"/>
        <c:auto val="1"/>
        <c:lblAlgn val="ctr"/>
        <c:lblOffset val="100"/>
        <c:noMultiLvlLbl val="0"/>
      </c:catAx>
      <c:valAx>
        <c:axId val="12270758"/>
        <c:scaling>
          <c:orientation val="minMax"/>
        </c:scaling>
        <c:delete val="1"/>
        <c:axPos val="l"/>
        <c:majorGridlines>
          <c:spPr>
            <a:ln w="12600">
              <a:solidFill>
                <a:srgbClr val="ffffff"/>
              </a:solidFill>
              <a:round/>
            </a:ln>
          </c:spPr>
        </c:majorGridlines>
        <c:numFmt formatCode="General" sourceLinked="1"/>
        <c:majorTickMark val="out"/>
        <c:minorTickMark val="none"/>
        <c:tickLblPos val="nextTo"/>
        <c:spPr>
          <a:ln w="12600">
            <a:solidFill>
              <a:srgbClr val="ffffff"/>
            </a:solidFill>
            <a:round/>
          </a:ln>
        </c:spPr>
        <c:txPr>
          <a:bodyPr/>
          <a:lstStyle/>
          <a:p>
            <a:pPr>
              <a:defRPr b="0" sz="1800" spc="-1" strike="noStrike">
                <a:solidFill>
                  <a:srgbClr val="ffffff"/>
                </a:solidFill>
                <a:latin typeface="Constantia"/>
              </a:defRPr>
            </a:pPr>
          </a:p>
        </c:txPr>
        <c:crossAx val="15292536"/>
        <c:crossBetween val="midCat"/>
      </c:valAx>
      <c:spPr>
        <a:noFill/>
        <a:ln w="0">
          <a:noFill/>
        </a:ln>
      </c:spPr>
    </c:plotArea>
    <c:plotVisOnly val="1"/>
    <c:dispBlanksAs val="gap"/>
  </c:chart>
  <c:spPr>
    <a:noFill/>
    <a:ln w="0">
      <a:noFill/>
    </a:ln>
  </c:spPr>
</c:chartSpac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3D1219-0E36-4EC2-914B-96D28E2242E5}" type="doc">
      <dgm:prSet loTypeId="urn:microsoft.com/office/officeart/2005/8/layout/vList5" loCatId="list" qsTypeId="urn:microsoft.com/office/officeart/2005/8/quickstyle/3d3" qsCatId="3D" csTypeId="urn:microsoft.com/office/officeart/2005/8/colors/colorful4" csCatId="colorful" phldr="1"/>
      <dgm:spPr/>
      <dgm:t>
        <a:bodyPr/>
        <a:lstStyle/>
        <a:p>
          <a:endParaRPr lang="en-US"/>
        </a:p>
      </dgm:t>
    </dgm:pt>
    <dgm:pt modelId="{A729158A-6D85-4FD2-B877-23B4D89690B7}">
      <dgm:prSet custT="1"/>
      <dgm:spPr>
        <a:scene3d>
          <a:camera prst="orthographicFront">
            <a:rot lat="0" lon="0" rev="0"/>
          </a:camera>
          <a:lightRig rig="contrasting" dir="t">
            <a:rot lat="0" lon="0" rev="1200000"/>
          </a:lightRig>
        </a:scene3d>
        <a:sp3d contourW="19050" prstMaterial="metal">
          <a:bevelT w="88900" h="203200" prst="coolSlant"/>
          <a:bevelB w="165100" h="254000"/>
        </a:sp3d>
      </dgm:spPr>
      <dgm:t>
        <a:bodyPr/>
        <a:lstStyle/>
        <a:p>
          <a:pPr rtl="0"/>
          <a:r>
            <a:rPr lang="en-US" sz="1800" dirty="0" err="1" smtClean="0">
              <a:latin typeface="Arial Rounded MT Bold" pitchFamily="34" charset="0"/>
            </a:rPr>
            <a:t>Sumit</a:t>
          </a:r>
          <a:r>
            <a:rPr lang="en-US" sz="1800" dirty="0" smtClean="0">
              <a:latin typeface="Arial Rounded MT Bold" pitchFamily="34" charset="0"/>
            </a:rPr>
            <a:t> </a:t>
          </a:r>
          <a:r>
            <a:rPr lang="en-US" sz="1800" dirty="0" err="1" smtClean="0">
              <a:latin typeface="Arial Rounded MT Bold" pitchFamily="34" charset="0"/>
            </a:rPr>
            <a:t>Debroy</a:t>
          </a:r>
          <a:r>
            <a:rPr lang="en-US" sz="1800" dirty="0" smtClean="0">
              <a:latin typeface="Arial Rounded MT Bold" pitchFamily="34" charset="0"/>
            </a:rPr>
            <a:t>(21IUT0020094)</a:t>
          </a:r>
          <a:endParaRPr lang="en-US" sz="1800" dirty="0">
            <a:latin typeface="Arial Rounded MT Bold" pitchFamily="34" charset="0"/>
          </a:endParaRPr>
        </a:p>
      </dgm:t>
    </dgm:pt>
    <dgm:pt modelId="{7F5EEF9D-DDAD-4546-ADA4-97306876BEE3}" type="parTrans" cxnId="{0CEE18DF-24D7-407F-9A84-D858AB9E66B1}">
      <dgm:prSet/>
      <dgm:spPr/>
      <dgm:t>
        <a:bodyPr/>
        <a:lstStyle/>
        <a:p>
          <a:endParaRPr lang="en-US"/>
        </a:p>
      </dgm:t>
    </dgm:pt>
    <dgm:pt modelId="{7B75EAAB-2352-43EC-9092-787612BBFC2F}" type="sibTrans" cxnId="{0CEE18DF-24D7-407F-9A84-D858AB9E66B1}">
      <dgm:prSet/>
      <dgm:spPr/>
      <dgm:t>
        <a:bodyPr/>
        <a:lstStyle/>
        <a:p>
          <a:endParaRPr lang="en-US"/>
        </a:p>
      </dgm:t>
    </dgm:pt>
    <dgm:pt modelId="{02B53E8C-F043-49FF-B834-18620C552242}">
      <dgm:prSet custT="1"/>
      <dgm:spPr>
        <a:scene3d>
          <a:camera prst="orthographicFront">
            <a:rot lat="0" lon="0" rev="0"/>
          </a:camera>
          <a:lightRig rig="contrasting" dir="t">
            <a:rot lat="0" lon="0" rev="1200000"/>
          </a:lightRig>
        </a:scene3d>
        <a:sp3d contourW="19050" prstMaterial="metal">
          <a:bevelT w="88900" h="203200" prst="coolSlant"/>
          <a:bevelB w="165100" h="254000"/>
        </a:sp3d>
      </dgm:spPr>
      <dgm:t>
        <a:bodyPr/>
        <a:lstStyle/>
        <a:p>
          <a:pPr rtl="0"/>
          <a:r>
            <a:rPr lang="en-US" sz="1800" dirty="0" err="1" smtClean="0">
              <a:latin typeface="Arial Rounded MT Bold" pitchFamily="34" charset="0"/>
            </a:rPr>
            <a:t>Gunarnab</a:t>
          </a:r>
          <a:r>
            <a:rPr lang="en-US" sz="1800" dirty="0" smtClean="0">
              <a:latin typeface="Arial Rounded MT Bold" pitchFamily="34" charset="0"/>
            </a:rPr>
            <a:t> </a:t>
          </a:r>
          <a:r>
            <a:rPr lang="en-US" sz="1800" dirty="0" err="1" smtClean="0">
              <a:latin typeface="Arial Rounded MT Bold" pitchFamily="34" charset="0"/>
            </a:rPr>
            <a:t>Sinha</a:t>
          </a:r>
          <a:r>
            <a:rPr lang="en-US" sz="1800" dirty="0" smtClean="0">
              <a:latin typeface="Arial Rounded MT Bold" pitchFamily="34" charset="0"/>
            </a:rPr>
            <a:t>(20IUT0010040)</a:t>
          </a:r>
          <a:endParaRPr lang="en-US" sz="1800" dirty="0">
            <a:latin typeface="Arial Rounded MT Bold" pitchFamily="34" charset="0"/>
          </a:endParaRPr>
        </a:p>
      </dgm:t>
    </dgm:pt>
    <dgm:pt modelId="{40983F58-AD73-482F-8DEE-29D558369E26}" type="parTrans" cxnId="{AF382BFF-ED82-4EA6-B925-894320ECC0AB}">
      <dgm:prSet/>
      <dgm:spPr/>
      <dgm:t>
        <a:bodyPr/>
        <a:lstStyle/>
        <a:p>
          <a:endParaRPr lang="en-US"/>
        </a:p>
      </dgm:t>
    </dgm:pt>
    <dgm:pt modelId="{CDD1D7CD-8F79-4A5B-A3B1-9B9097055DA8}" type="sibTrans" cxnId="{AF382BFF-ED82-4EA6-B925-894320ECC0AB}">
      <dgm:prSet/>
      <dgm:spPr/>
      <dgm:t>
        <a:bodyPr/>
        <a:lstStyle/>
        <a:p>
          <a:endParaRPr lang="en-US"/>
        </a:p>
      </dgm:t>
    </dgm:pt>
    <dgm:pt modelId="{C6408FA3-B809-48DC-BEB6-FCDD3561A5BF}">
      <dgm:prSet custT="1"/>
      <dgm:spPr>
        <a:scene3d>
          <a:camera prst="orthographicFront">
            <a:rot lat="0" lon="0" rev="0"/>
          </a:camera>
          <a:lightRig rig="contrasting" dir="t">
            <a:rot lat="0" lon="0" rev="1200000"/>
          </a:lightRig>
        </a:scene3d>
        <a:sp3d contourW="19050" prstMaterial="metal">
          <a:bevelT w="88900" h="203200" prst="coolSlant"/>
          <a:bevelB w="165100" h="254000"/>
        </a:sp3d>
      </dgm:spPr>
      <dgm:t>
        <a:bodyPr/>
        <a:lstStyle/>
        <a:p>
          <a:pPr rtl="0"/>
          <a:r>
            <a:rPr lang="en-US" sz="1800" dirty="0" smtClean="0">
              <a:latin typeface="Arial Rounded MT Bold" pitchFamily="34" charset="0"/>
            </a:rPr>
            <a:t>Jewel </a:t>
          </a:r>
          <a:r>
            <a:rPr lang="en-US" sz="1800" dirty="0" err="1" smtClean="0">
              <a:latin typeface="Arial Rounded MT Bold" pitchFamily="34" charset="0"/>
            </a:rPr>
            <a:t>Malakar</a:t>
          </a:r>
          <a:r>
            <a:rPr lang="en-US" sz="1800" dirty="0" smtClean="0">
              <a:latin typeface="Arial Rounded MT Bold" pitchFamily="34" charset="0"/>
            </a:rPr>
            <a:t>(21IUT0020161)</a:t>
          </a:r>
          <a:endParaRPr lang="en-US" sz="1800" dirty="0">
            <a:latin typeface="Arial Rounded MT Bold" pitchFamily="34" charset="0"/>
          </a:endParaRPr>
        </a:p>
      </dgm:t>
    </dgm:pt>
    <dgm:pt modelId="{F62D7B9D-8451-457B-AA3F-23195C1D1D2C}" type="parTrans" cxnId="{CEAD4433-8D6A-4783-8B3A-1DFB00002616}">
      <dgm:prSet/>
      <dgm:spPr/>
      <dgm:t>
        <a:bodyPr/>
        <a:lstStyle/>
        <a:p>
          <a:endParaRPr lang="en-US"/>
        </a:p>
      </dgm:t>
    </dgm:pt>
    <dgm:pt modelId="{24ED24EB-0C78-482E-91E9-4878DC67C6EE}" type="sibTrans" cxnId="{CEAD4433-8D6A-4783-8B3A-1DFB00002616}">
      <dgm:prSet/>
      <dgm:spPr/>
      <dgm:t>
        <a:bodyPr/>
        <a:lstStyle/>
        <a:p>
          <a:endParaRPr lang="en-US"/>
        </a:p>
      </dgm:t>
    </dgm:pt>
    <dgm:pt modelId="{231634D9-612C-4B12-BC96-846F28A59D03}">
      <dgm:prSet custT="1"/>
      <dgm:spPr>
        <a:scene3d>
          <a:camera prst="orthographicFront">
            <a:rot lat="0" lon="0" rev="0"/>
          </a:camera>
          <a:lightRig rig="contrasting" dir="t">
            <a:rot lat="0" lon="0" rev="1200000"/>
          </a:lightRig>
        </a:scene3d>
        <a:sp3d contourW="19050" prstMaterial="metal">
          <a:bevelT w="88900" h="203200" prst="coolSlant"/>
          <a:bevelB w="165100" h="254000"/>
        </a:sp3d>
      </dgm:spPr>
      <dgm:t>
        <a:bodyPr/>
        <a:lstStyle/>
        <a:p>
          <a:pPr rtl="0"/>
          <a:r>
            <a:rPr lang="en-US" sz="1800" dirty="0" err="1" smtClean="0">
              <a:latin typeface="Arial Rounded MT Bold" pitchFamily="34" charset="0"/>
            </a:rPr>
            <a:t>Joydwip</a:t>
          </a:r>
          <a:r>
            <a:rPr lang="en-US" sz="1800" dirty="0" smtClean="0">
              <a:latin typeface="Arial Rounded MT Bold" pitchFamily="34" charset="0"/>
            </a:rPr>
            <a:t> Pal(20IUT0010089)</a:t>
          </a:r>
          <a:endParaRPr lang="en-US" sz="1800" dirty="0">
            <a:latin typeface="Arial Rounded MT Bold" pitchFamily="34" charset="0"/>
          </a:endParaRPr>
        </a:p>
      </dgm:t>
    </dgm:pt>
    <dgm:pt modelId="{39A7BC9B-86FE-4E00-BE71-85B8F8EEDA54}" type="parTrans" cxnId="{7F929170-4B82-4F8B-9AA7-0358589A3465}">
      <dgm:prSet/>
      <dgm:spPr/>
      <dgm:t>
        <a:bodyPr/>
        <a:lstStyle/>
        <a:p>
          <a:endParaRPr lang="en-US"/>
        </a:p>
      </dgm:t>
    </dgm:pt>
    <dgm:pt modelId="{C0F3E46E-0C44-4DD1-9CC8-85C43047994A}" type="sibTrans" cxnId="{7F929170-4B82-4F8B-9AA7-0358589A3465}">
      <dgm:prSet/>
      <dgm:spPr/>
      <dgm:t>
        <a:bodyPr/>
        <a:lstStyle/>
        <a:p>
          <a:endParaRPr lang="en-US"/>
        </a:p>
      </dgm:t>
    </dgm:pt>
    <dgm:pt modelId="{1807D4FB-D6D4-4D07-B9B0-7CA6C2D17989}">
      <dgm:prSet custT="1"/>
      <dgm:spPr>
        <a:scene3d>
          <a:camera prst="orthographicFront">
            <a:rot lat="0" lon="0" rev="0"/>
          </a:camera>
          <a:lightRig rig="contrasting" dir="t">
            <a:rot lat="0" lon="0" rev="1200000"/>
          </a:lightRig>
        </a:scene3d>
        <a:sp3d contourW="19050" prstMaterial="metal">
          <a:bevelT w="88900" h="203200" prst="coolSlant"/>
          <a:bevelB w="165100" h="254000"/>
        </a:sp3d>
      </dgm:spPr>
      <dgm:t>
        <a:bodyPr/>
        <a:lstStyle/>
        <a:p>
          <a:pPr rtl="0"/>
          <a:r>
            <a:rPr lang="en-US" sz="1800" dirty="0" err="1" smtClean="0">
              <a:latin typeface="Arial Rounded MT Bold" pitchFamily="34" charset="0"/>
            </a:rPr>
            <a:t>Kishan</a:t>
          </a:r>
          <a:r>
            <a:rPr lang="en-US" sz="1800" dirty="0" smtClean="0">
              <a:latin typeface="Arial Rounded MT Bold" pitchFamily="34" charset="0"/>
            </a:rPr>
            <a:t> Das (</a:t>
          </a:r>
          <a:r>
            <a:rPr lang="en-US" sz="1800" dirty="0" smtClean="0">
              <a:latin typeface="Arial Rounded MT Bold" pitchFamily="34" charset="0"/>
            </a:rPr>
            <a:t>20IUT0010051)</a:t>
          </a:r>
          <a:endParaRPr lang="en-US" sz="1800" dirty="0">
            <a:latin typeface="Arial Rounded MT Bold" pitchFamily="34" charset="0"/>
          </a:endParaRPr>
        </a:p>
      </dgm:t>
    </dgm:pt>
    <dgm:pt modelId="{72C6150C-6440-4422-BB6E-3C232D51CB67}" type="parTrans" cxnId="{42F93B70-89A9-4406-950A-90CAAD59C492}">
      <dgm:prSet/>
      <dgm:spPr/>
      <dgm:t>
        <a:bodyPr/>
        <a:lstStyle/>
        <a:p>
          <a:endParaRPr lang="en-US"/>
        </a:p>
      </dgm:t>
    </dgm:pt>
    <dgm:pt modelId="{45ABB67E-51EF-4D77-B5AC-BDD615D89F06}" type="sibTrans" cxnId="{42F93B70-89A9-4406-950A-90CAAD59C492}">
      <dgm:prSet/>
      <dgm:spPr/>
      <dgm:t>
        <a:bodyPr/>
        <a:lstStyle/>
        <a:p>
          <a:endParaRPr lang="en-US"/>
        </a:p>
      </dgm:t>
    </dgm:pt>
    <dgm:pt modelId="{58D25306-5A51-47CB-A8B7-D4573927969C}" type="pres">
      <dgm:prSet presAssocID="{453D1219-0E36-4EC2-914B-96D28E2242E5}" presName="Name0" presStyleCnt="0">
        <dgm:presLayoutVars>
          <dgm:dir/>
          <dgm:animLvl val="lvl"/>
          <dgm:resizeHandles val="exact"/>
        </dgm:presLayoutVars>
      </dgm:prSet>
      <dgm:spPr/>
      <dgm:t>
        <a:bodyPr/>
        <a:lstStyle/>
        <a:p>
          <a:endParaRPr lang="en-US"/>
        </a:p>
      </dgm:t>
    </dgm:pt>
    <dgm:pt modelId="{6497E781-5129-403B-A59F-F323490EFDB8}" type="pres">
      <dgm:prSet presAssocID="{A729158A-6D85-4FD2-B877-23B4D89690B7}" presName="linNode" presStyleCnt="0"/>
      <dgm:spPr>
        <a:scene3d>
          <a:camera prst="orthographicFront"/>
          <a:lightRig rig="threePt" dir="t"/>
        </a:scene3d>
        <a:sp3d>
          <a:bevelT w="165100" prst="coolSlant"/>
        </a:sp3d>
      </dgm:spPr>
    </dgm:pt>
    <dgm:pt modelId="{7D5D595B-00E8-4235-8227-4B7B670AE649}" type="pres">
      <dgm:prSet presAssocID="{A729158A-6D85-4FD2-B877-23B4D89690B7}" presName="parentText" presStyleLbl="node1" presStyleIdx="0" presStyleCnt="5" custScaleX="126661" custLinFactNeighborX="-74112" custLinFactNeighborY="-2941">
        <dgm:presLayoutVars>
          <dgm:chMax val="1"/>
          <dgm:bulletEnabled val="1"/>
        </dgm:presLayoutVars>
      </dgm:prSet>
      <dgm:spPr/>
      <dgm:t>
        <a:bodyPr/>
        <a:lstStyle/>
        <a:p>
          <a:endParaRPr lang="en-US"/>
        </a:p>
      </dgm:t>
    </dgm:pt>
    <dgm:pt modelId="{CED604CC-D8C8-4D5D-BAED-3A7DD96CAD47}" type="pres">
      <dgm:prSet presAssocID="{7B75EAAB-2352-43EC-9092-787612BBFC2F}" presName="sp" presStyleCnt="0"/>
      <dgm:spPr>
        <a:scene3d>
          <a:camera prst="orthographicFront"/>
          <a:lightRig rig="threePt" dir="t"/>
        </a:scene3d>
        <a:sp3d>
          <a:bevelT w="165100" prst="coolSlant"/>
        </a:sp3d>
      </dgm:spPr>
    </dgm:pt>
    <dgm:pt modelId="{910C6283-D725-4105-AC37-D1BD72AF4AF7}" type="pres">
      <dgm:prSet presAssocID="{02B53E8C-F043-49FF-B834-18620C552242}" presName="linNode" presStyleCnt="0"/>
      <dgm:spPr>
        <a:scene3d>
          <a:camera prst="orthographicFront"/>
          <a:lightRig rig="threePt" dir="t"/>
        </a:scene3d>
        <a:sp3d>
          <a:bevelT w="165100" prst="coolSlant"/>
        </a:sp3d>
      </dgm:spPr>
    </dgm:pt>
    <dgm:pt modelId="{CFB570FB-9E87-4BD1-B57A-4D6BB89F0622}" type="pres">
      <dgm:prSet presAssocID="{02B53E8C-F043-49FF-B834-18620C552242}" presName="parentText" presStyleLbl="node1" presStyleIdx="1" presStyleCnt="5" custScaleX="126660" custLinFactNeighborX="-74112" custLinFactNeighborY="-2222">
        <dgm:presLayoutVars>
          <dgm:chMax val="1"/>
          <dgm:bulletEnabled val="1"/>
        </dgm:presLayoutVars>
      </dgm:prSet>
      <dgm:spPr/>
      <dgm:t>
        <a:bodyPr/>
        <a:lstStyle/>
        <a:p>
          <a:endParaRPr lang="en-US"/>
        </a:p>
      </dgm:t>
    </dgm:pt>
    <dgm:pt modelId="{CDDEC3B6-3B97-416D-818E-B1EF44CB0CA3}" type="pres">
      <dgm:prSet presAssocID="{CDD1D7CD-8F79-4A5B-A3B1-9B9097055DA8}" presName="sp" presStyleCnt="0"/>
      <dgm:spPr>
        <a:scene3d>
          <a:camera prst="orthographicFront"/>
          <a:lightRig rig="threePt" dir="t"/>
        </a:scene3d>
        <a:sp3d>
          <a:bevelT w="165100" prst="coolSlant"/>
        </a:sp3d>
      </dgm:spPr>
    </dgm:pt>
    <dgm:pt modelId="{84FF2D00-C4C6-4A0F-B131-61923CD11DDC}" type="pres">
      <dgm:prSet presAssocID="{C6408FA3-B809-48DC-BEB6-FCDD3561A5BF}" presName="linNode" presStyleCnt="0"/>
      <dgm:spPr>
        <a:scene3d>
          <a:camera prst="orthographicFront"/>
          <a:lightRig rig="threePt" dir="t"/>
        </a:scene3d>
        <a:sp3d>
          <a:bevelT w="165100" prst="coolSlant"/>
        </a:sp3d>
      </dgm:spPr>
    </dgm:pt>
    <dgm:pt modelId="{4934C01C-3971-4BCA-956D-C78C7D8307B7}" type="pres">
      <dgm:prSet presAssocID="{C6408FA3-B809-48DC-BEB6-FCDD3561A5BF}" presName="parentText" presStyleLbl="node1" presStyleIdx="2" presStyleCnt="5" custScaleX="126045" custLinFactNeighborX="-74112" custLinFactNeighborY="-1504">
        <dgm:presLayoutVars>
          <dgm:chMax val="1"/>
          <dgm:bulletEnabled val="1"/>
        </dgm:presLayoutVars>
      </dgm:prSet>
      <dgm:spPr/>
      <dgm:t>
        <a:bodyPr/>
        <a:lstStyle/>
        <a:p>
          <a:endParaRPr lang="en-US"/>
        </a:p>
      </dgm:t>
    </dgm:pt>
    <dgm:pt modelId="{9C990A8A-A3D6-4D81-B64E-523C44759D48}" type="pres">
      <dgm:prSet presAssocID="{24ED24EB-0C78-482E-91E9-4878DC67C6EE}" presName="sp" presStyleCnt="0"/>
      <dgm:spPr>
        <a:scene3d>
          <a:camera prst="orthographicFront"/>
          <a:lightRig rig="threePt" dir="t"/>
        </a:scene3d>
        <a:sp3d>
          <a:bevelT w="165100" prst="coolSlant"/>
        </a:sp3d>
      </dgm:spPr>
    </dgm:pt>
    <dgm:pt modelId="{8BEB97D0-F564-4874-B12B-94BC3070289A}" type="pres">
      <dgm:prSet presAssocID="{231634D9-612C-4B12-BC96-846F28A59D03}" presName="linNode" presStyleCnt="0"/>
      <dgm:spPr>
        <a:scene3d>
          <a:camera prst="orthographicFront"/>
          <a:lightRig rig="threePt" dir="t"/>
        </a:scene3d>
        <a:sp3d>
          <a:bevelT w="165100" prst="coolSlant"/>
        </a:sp3d>
      </dgm:spPr>
    </dgm:pt>
    <dgm:pt modelId="{DCCA1989-DD8C-4E27-AF68-AB237D245876}" type="pres">
      <dgm:prSet presAssocID="{231634D9-612C-4B12-BC96-846F28A59D03}" presName="parentText" presStyleLbl="node1" presStyleIdx="3" presStyleCnt="5" custScaleX="126662" custLinFactNeighborX="-74112" custLinFactNeighborY="-785">
        <dgm:presLayoutVars>
          <dgm:chMax val="1"/>
          <dgm:bulletEnabled val="1"/>
        </dgm:presLayoutVars>
      </dgm:prSet>
      <dgm:spPr/>
      <dgm:t>
        <a:bodyPr/>
        <a:lstStyle/>
        <a:p>
          <a:endParaRPr lang="en-US"/>
        </a:p>
      </dgm:t>
    </dgm:pt>
    <dgm:pt modelId="{94D9C4D7-A77E-44BD-B655-ED08BE34AA1F}" type="pres">
      <dgm:prSet presAssocID="{C0F3E46E-0C44-4DD1-9CC8-85C43047994A}" presName="sp" presStyleCnt="0"/>
      <dgm:spPr>
        <a:scene3d>
          <a:camera prst="orthographicFront"/>
          <a:lightRig rig="threePt" dir="t"/>
        </a:scene3d>
        <a:sp3d>
          <a:bevelT w="165100" prst="coolSlant"/>
        </a:sp3d>
      </dgm:spPr>
    </dgm:pt>
    <dgm:pt modelId="{1697C0C0-FB7B-4EC7-B9E2-75C73B778285}" type="pres">
      <dgm:prSet presAssocID="{1807D4FB-D6D4-4D07-B9B0-7CA6C2D17989}" presName="linNode" presStyleCnt="0"/>
      <dgm:spPr>
        <a:scene3d>
          <a:camera prst="orthographicFront"/>
          <a:lightRig rig="threePt" dir="t"/>
        </a:scene3d>
        <a:sp3d>
          <a:bevelT w="165100" prst="coolSlant"/>
        </a:sp3d>
      </dgm:spPr>
    </dgm:pt>
    <dgm:pt modelId="{6A742625-3B40-4862-A9AB-E6353CF7FC52}" type="pres">
      <dgm:prSet presAssocID="{1807D4FB-D6D4-4D07-B9B0-7CA6C2D17989}" presName="parentText" presStyleLbl="node1" presStyleIdx="4" presStyleCnt="5" custScaleX="126043" custLinFactNeighborX="-74112" custLinFactNeighborY="-66">
        <dgm:presLayoutVars>
          <dgm:chMax val="1"/>
          <dgm:bulletEnabled val="1"/>
        </dgm:presLayoutVars>
      </dgm:prSet>
      <dgm:spPr/>
      <dgm:t>
        <a:bodyPr/>
        <a:lstStyle/>
        <a:p>
          <a:endParaRPr lang="en-US"/>
        </a:p>
      </dgm:t>
    </dgm:pt>
  </dgm:ptLst>
  <dgm:cxnLst>
    <dgm:cxn modelId="{7F929170-4B82-4F8B-9AA7-0358589A3465}" srcId="{453D1219-0E36-4EC2-914B-96D28E2242E5}" destId="{231634D9-612C-4B12-BC96-846F28A59D03}" srcOrd="3" destOrd="0" parTransId="{39A7BC9B-86FE-4E00-BE71-85B8F8EEDA54}" sibTransId="{C0F3E46E-0C44-4DD1-9CC8-85C43047994A}"/>
    <dgm:cxn modelId="{AF382BFF-ED82-4EA6-B925-894320ECC0AB}" srcId="{453D1219-0E36-4EC2-914B-96D28E2242E5}" destId="{02B53E8C-F043-49FF-B834-18620C552242}" srcOrd="1" destOrd="0" parTransId="{40983F58-AD73-482F-8DEE-29D558369E26}" sibTransId="{CDD1D7CD-8F79-4A5B-A3B1-9B9097055DA8}"/>
    <dgm:cxn modelId="{0CEE18DF-24D7-407F-9A84-D858AB9E66B1}" srcId="{453D1219-0E36-4EC2-914B-96D28E2242E5}" destId="{A729158A-6D85-4FD2-B877-23B4D89690B7}" srcOrd="0" destOrd="0" parTransId="{7F5EEF9D-DDAD-4546-ADA4-97306876BEE3}" sibTransId="{7B75EAAB-2352-43EC-9092-787612BBFC2F}"/>
    <dgm:cxn modelId="{1DE7A057-0ACA-41E8-BB5D-922EEE024DBD}" type="presOf" srcId="{1807D4FB-D6D4-4D07-B9B0-7CA6C2D17989}" destId="{6A742625-3B40-4862-A9AB-E6353CF7FC52}" srcOrd="0" destOrd="0" presId="urn:microsoft.com/office/officeart/2005/8/layout/vList5"/>
    <dgm:cxn modelId="{15E0EBD3-D30D-41FC-A767-FAB20603CD77}" type="presOf" srcId="{A729158A-6D85-4FD2-B877-23B4D89690B7}" destId="{7D5D595B-00E8-4235-8227-4B7B670AE649}" srcOrd="0" destOrd="0" presId="urn:microsoft.com/office/officeart/2005/8/layout/vList5"/>
    <dgm:cxn modelId="{441306EC-D93E-4BED-BDFC-0E9921812860}" type="presOf" srcId="{C6408FA3-B809-48DC-BEB6-FCDD3561A5BF}" destId="{4934C01C-3971-4BCA-956D-C78C7D8307B7}" srcOrd="0" destOrd="0" presId="urn:microsoft.com/office/officeart/2005/8/layout/vList5"/>
    <dgm:cxn modelId="{D6CE937C-C86B-45F5-9E4D-F8086FF2CF44}" type="presOf" srcId="{231634D9-612C-4B12-BC96-846F28A59D03}" destId="{DCCA1989-DD8C-4E27-AF68-AB237D245876}" srcOrd="0" destOrd="0" presId="urn:microsoft.com/office/officeart/2005/8/layout/vList5"/>
    <dgm:cxn modelId="{42F93B70-89A9-4406-950A-90CAAD59C492}" srcId="{453D1219-0E36-4EC2-914B-96D28E2242E5}" destId="{1807D4FB-D6D4-4D07-B9B0-7CA6C2D17989}" srcOrd="4" destOrd="0" parTransId="{72C6150C-6440-4422-BB6E-3C232D51CB67}" sibTransId="{45ABB67E-51EF-4D77-B5AC-BDD615D89F06}"/>
    <dgm:cxn modelId="{CEAD4433-8D6A-4783-8B3A-1DFB00002616}" srcId="{453D1219-0E36-4EC2-914B-96D28E2242E5}" destId="{C6408FA3-B809-48DC-BEB6-FCDD3561A5BF}" srcOrd="2" destOrd="0" parTransId="{F62D7B9D-8451-457B-AA3F-23195C1D1D2C}" sibTransId="{24ED24EB-0C78-482E-91E9-4878DC67C6EE}"/>
    <dgm:cxn modelId="{DED85B99-3C6A-4B36-BBCC-5270FF0498CB}" type="presOf" srcId="{453D1219-0E36-4EC2-914B-96D28E2242E5}" destId="{58D25306-5A51-47CB-A8B7-D4573927969C}" srcOrd="0" destOrd="0" presId="urn:microsoft.com/office/officeart/2005/8/layout/vList5"/>
    <dgm:cxn modelId="{178EF227-1D46-4974-827B-171FDC83643C}" type="presOf" srcId="{02B53E8C-F043-49FF-B834-18620C552242}" destId="{CFB570FB-9E87-4BD1-B57A-4D6BB89F0622}" srcOrd="0" destOrd="0" presId="urn:microsoft.com/office/officeart/2005/8/layout/vList5"/>
    <dgm:cxn modelId="{279C4424-CEFB-40EA-9427-2FDE762F8296}" type="presParOf" srcId="{58D25306-5A51-47CB-A8B7-D4573927969C}" destId="{6497E781-5129-403B-A59F-F323490EFDB8}" srcOrd="0" destOrd="0" presId="urn:microsoft.com/office/officeart/2005/8/layout/vList5"/>
    <dgm:cxn modelId="{99DDFC9E-DDE2-40A1-A204-F9D35DCB078D}" type="presParOf" srcId="{6497E781-5129-403B-A59F-F323490EFDB8}" destId="{7D5D595B-00E8-4235-8227-4B7B670AE649}" srcOrd="0" destOrd="0" presId="urn:microsoft.com/office/officeart/2005/8/layout/vList5"/>
    <dgm:cxn modelId="{DDCFBFBB-178A-4D47-9F21-CC2A29CA5681}" type="presParOf" srcId="{58D25306-5A51-47CB-A8B7-D4573927969C}" destId="{CED604CC-D8C8-4D5D-BAED-3A7DD96CAD47}" srcOrd="1" destOrd="0" presId="urn:microsoft.com/office/officeart/2005/8/layout/vList5"/>
    <dgm:cxn modelId="{393947EB-EC6A-43D4-8384-F8FA552524B2}" type="presParOf" srcId="{58D25306-5A51-47CB-A8B7-D4573927969C}" destId="{910C6283-D725-4105-AC37-D1BD72AF4AF7}" srcOrd="2" destOrd="0" presId="urn:microsoft.com/office/officeart/2005/8/layout/vList5"/>
    <dgm:cxn modelId="{14E16732-30EF-464E-82E0-60E4DDC8FC6E}" type="presParOf" srcId="{910C6283-D725-4105-AC37-D1BD72AF4AF7}" destId="{CFB570FB-9E87-4BD1-B57A-4D6BB89F0622}" srcOrd="0" destOrd="0" presId="urn:microsoft.com/office/officeart/2005/8/layout/vList5"/>
    <dgm:cxn modelId="{B5DBFD52-E2E2-4728-8205-79FC3E41E0B4}" type="presParOf" srcId="{58D25306-5A51-47CB-A8B7-D4573927969C}" destId="{CDDEC3B6-3B97-416D-818E-B1EF44CB0CA3}" srcOrd="3" destOrd="0" presId="urn:microsoft.com/office/officeart/2005/8/layout/vList5"/>
    <dgm:cxn modelId="{CC4BA393-3C4F-41A3-9B93-7A5E6D8BE5FD}" type="presParOf" srcId="{58D25306-5A51-47CB-A8B7-D4573927969C}" destId="{84FF2D00-C4C6-4A0F-B131-61923CD11DDC}" srcOrd="4" destOrd="0" presId="urn:microsoft.com/office/officeart/2005/8/layout/vList5"/>
    <dgm:cxn modelId="{B2C1B6B9-72DF-44FB-9878-142A18FA16F6}" type="presParOf" srcId="{84FF2D00-C4C6-4A0F-B131-61923CD11DDC}" destId="{4934C01C-3971-4BCA-956D-C78C7D8307B7}" srcOrd="0" destOrd="0" presId="urn:microsoft.com/office/officeart/2005/8/layout/vList5"/>
    <dgm:cxn modelId="{5737F770-CA8D-4C95-963B-7E5E1AFFFD53}" type="presParOf" srcId="{58D25306-5A51-47CB-A8B7-D4573927969C}" destId="{9C990A8A-A3D6-4D81-B64E-523C44759D48}" srcOrd="5" destOrd="0" presId="urn:microsoft.com/office/officeart/2005/8/layout/vList5"/>
    <dgm:cxn modelId="{C6F0B115-897F-48A4-8836-D35A5D44CB54}" type="presParOf" srcId="{58D25306-5A51-47CB-A8B7-D4573927969C}" destId="{8BEB97D0-F564-4874-B12B-94BC3070289A}" srcOrd="6" destOrd="0" presId="urn:microsoft.com/office/officeart/2005/8/layout/vList5"/>
    <dgm:cxn modelId="{E857D67C-AD9B-478E-9990-F002047853E8}" type="presParOf" srcId="{8BEB97D0-F564-4874-B12B-94BC3070289A}" destId="{DCCA1989-DD8C-4E27-AF68-AB237D245876}" srcOrd="0" destOrd="0" presId="urn:microsoft.com/office/officeart/2005/8/layout/vList5"/>
    <dgm:cxn modelId="{348E4EE8-EFF2-4A3C-A01E-931B48A13D7C}" type="presParOf" srcId="{58D25306-5A51-47CB-A8B7-D4573927969C}" destId="{94D9C4D7-A77E-44BD-B655-ED08BE34AA1F}" srcOrd="7" destOrd="0" presId="urn:microsoft.com/office/officeart/2005/8/layout/vList5"/>
    <dgm:cxn modelId="{1B78CD8F-EC4B-48DE-A203-7AE09733DAA9}" type="presParOf" srcId="{58D25306-5A51-47CB-A8B7-D4573927969C}" destId="{1697C0C0-FB7B-4EC7-B9E2-75C73B778285}" srcOrd="8" destOrd="0" presId="urn:microsoft.com/office/officeart/2005/8/layout/vList5"/>
    <dgm:cxn modelId="{C21293A8-0111-4A85-A01E-F9BAFA58BC79}" type="presParOf" srcId="{1697C0C0-FB7B-4EC7-B9E2-75C73B778285}" destId="{6A742625-3B40-4862-A9AB-E6353CF7FC52}" srcOrd="0"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8639010C-C13B-48F4-8847-563A921AABA6}" type="doc">
      <dgm:prSet loTypeId="urn:microsoft.com/office/officeart/2005/8/layout/vList2" loCatId="list" qsTypeId="urn:microsoft.com/office/officeart/2005/8/quickstyle/3d3" qsCatId="3D" csTypeId="urn:microsoft.com/office/officeart/2005/8/colors/accent0_3" csCatId="mainScheme"/>
      <dgm:spPr/>
      <dgm:t>
        <a:bodyPr/>
        <a:lstStyle/>
        <a:p>
          <a:endParaRPr lang="en-US"/>
        </a:p>
      </dgm:t>
    </dgm:pt>
    <dgm:pt modelId="{C994E107-26D4-4875-8808-EAB6C675070F}">
      <dgm:prSet/>
      <dgm:spPr/>
      <dgm:t>
        <a:bodyPr/>
        <a:lstStyle/>
        <a:p>
          <a:pPr rtl="0"/>
          <a:r>
            <a:rPr lang="en-US" dirty="0" smtClean="0"/>
            <a:t>Abstract.</a:t>
          </a:r>
          <a:endParaRPr lang="en-US" dirty="0"/>
        </a:p>
      </dgm:t>
    </dgm:pt>
    <dgm:pt modelId="{F3418847-EC0C-4412-86FC-76CF90F360C8}" type="parTrans" cxnId="{5BE61F56-092A-49C2-BD89-8EE97EC09056}">
      <dgm:prSet/>
      <dgm:spPr/>
      <dgm:t>
        <a:bodyPr/>
        <a:lstStyle/>
        <a:p>
          <a:endParaRPr lang="en-US"/>
        </a:p>
      </dgm:t>
    </dgm:pt>
    <dgm:pt modelId="{DD31CE29-07D3-407D-BB65-AA518A79FEA5}" type="sibTrans" cxnId="{5BE61F56-092A-49C2-BD89-8EE97EC09056}">
      <dgm:prSet/>
      <dgm:spPr/>
      <dgm:t>
        <a:bodyPr/>
        <a:lstStyle/>
        <a:p>
          <a:endParaRPr lang="en-US"/>
        </a:p>
      </dgm:t>
    </dgm:pt>
    <dgm:pt modelId="{63F03CA0-7D0A-4EFF-B570-4D1411358D5A}">
      <dgm:prSet/>
      <dgm:spPr/>
      <dgm:t>
        <a:bodyPr/>
        <a:lstStyle/>
        <a:p>
          <a:pPr rtl="0"/>
          <a:r>
            <a:rPr lang="en-US" dirty="0" smtClean="0"/>
            <a:t>Objective</a:t>
          </a:r>
          <a:endParaRPr lang="en-US" dirty="0"/>
        </a:p>
      </dgm:t>
    </dgm:pt>
    <dgm:pt modelId="{B5A5D6B6-AD4B-475B-B86F-9FE792E5F8B3}" type="parTrans" cxnId="{F9DE0472-A813-4720-A850-ECD7359AA1F6}">
      <dgm:prSet/>
      <dgm:spPr/>
      <dgm:t>
        <a:bodyPr/>
        <a:lstStyle/>
        <a:p>
          <a:endParaRPr lang="en-US"/>
        </a:p>
      </dgm:t>
    </dgm:pt>
    <dgm:pt modelId="{8BFDCF87-9780-4D28-B9D7-858E78E45356}" type="sibTrans" cxnId="{F9DE0472-A813-4720-A850-ECD7359AA1F6}">
      <dgm:prSet/>
      <dgm:spPr/>
      <dgm:t>
        <a:bodyPr/>
        <a:lstStyle/>
        <a:p>
          <a:endParaRPr lang="en-US"/>
        </a:p>
      </dgm:t>
    </dgm:pt>
    <dgm:pt modelId="{69A274B4-118A-4247-B2ED-6609DD7F61EA}">
      <dgm:prSet/>
      <dgm:spPr/>
      <dgm:t>
        <a:bodyPr/>
        <a:lstStyle/>
        <a:p>
          <a:pPr rtl="0"/>
          <a:r>
            <a:rPr lang="en-US" dirty="0" smtClean="0"/>
            <a:t>Introduction</a:t>
          </a:r>
          <a:endParaRPr lang="en-US" dirty="0"/>
        </a:p>
      </dgm:t>
    </dgm:pt>
    <dgm:pt modelId="{F07A87B5-F832-458D-B0EB-3C7001A3AD9E}" type="parTrans" cxnId="{21B22F1F-5A7D-490E-AA47-26502139F0A4}">
      <dgm:prSet/>
      <dgm:spPr/>
      <dgm:t>
        <a:bodyPr/>
        <a:lstStyle/>
        <a:p>
          <a:endParaRPr lang="en-US"/>
        </a:p>
      </dgm:t>
    </dgm:pt>
    <dgm:pt modelId="{D4DA7161-693E-454A-9A55-B3C24FA423BA}" type="sibTrans" cxnId="{21B22F1F-5A7D-490E-AA47-26502139F0A4}">
      <dgm:prSet/>
      <dgm:spPr/>
      <dgm:t>
        <a:bodyPr/>
        <a:lstStyle/>
        <a:p>
          <a:endParaRPr lang="en-US"/>
        </a:p>
      </dgm:t>
    </dgm:pt>
    <dgm:pt modelId="{EF932252-00C1-48F4-8A66-80B60C37799D}">
      <dgm:prSet/>
      <dgm:spPr/>
      <dgm:t>
        <a:bodyPr/>
        <a:lstStyle/>
        <a:p>
          <a:pPr rtl="0"/>
          <a:r>
            <a:rPr lang="en-US" dirty="0" smtClean="0"/>
            <a:t>Hardware &amp; Software.</a:t>
          </a:r>
          <a:endParaRPr lang="en-US" dirty="0"/>
        </a:p>
      </dgm:t>
    </dgm:pt>
    <dgm:pt modelId="{188E12DA-01BD-4E54-BA2A-B4C1A4D10022}" type="parTrans" cxnId="{CAE4BEF8-444B-4DF2-99CB-DB1E2DF89AA7}">
      <dgm:prSet/>
      <dgm:spPr/>
      <dgm:t>
        <a:bodyPr/>
        <a:lstStyle/>
        <a:p>
          <a:endParaRPr lang="en-US"/>
        </a:p>
      </dgm:t>
    </dgm:pt>
    <dgm:pt modelId="{DBED46C0-F57A-46A7-BB85-BB8FA4EA0FB8}" type="sibTrans" cxnId="{CAE4BEF8-444B-4DF2-99CB-DB1E2DF89AA7}">
      <dgm:prSet/>
      <dgm:spPr/>
      <dgm:t>
        <a:bodyPr/>
        <a:lstStyle/>
        <a:p>
          <a:endParaRPr lang="en-US"/>
        </a:p>
      </dgm:t>
    </dgm:pt>
    <dgm:pt modelId="{CC1DCE5B-A0ED-4844-98B8-5513DB468F6F}">
      <dgm:prSet/>
      <dgm:spPr/>
      <dgm:t>
        <a:bodyPr/>
        <a:lstStyle/>
        <a:p>
          <a:pPr rtl="0"/>
          <a:r>
            <a:rPr lang="en-US" dirty="0" smtClean="0"/>
            <a:t>Methodology</a:t>
          </a:r>
          <a:endParaRPr lang="en-US" dirty="0"/>
        </a:p>
      </dgm:t>
    </dgm:pt>
    <dgm:pt modelId="{85291733-1543-4521-9B77-84B5889FCA52}" type="parTrans" cxnId="{D0FC498E-6CCE-433D-9378-AA7DA0584AA6}">
      <dgm:prSet/>
      <dgm:spPr/>
      <dgm:t>
        <a:bodyPr/>
        <a:lstStyle/>
        <a:p>
          <a:endParaRPr lang="en-US"/>
        </a:p>
      </dgm:t>
    </dgm:pt>
    <dgm:pt modelId="{A09A0133-9EFF-4506-9AFD-5D1540188167}" type="sibTrans" cxnId="{D0FC498E-6CCE-433D-9378-AA7DA0584AA6}">
      <dgm:prSet/>
      <dgm:spPr/>
      <dgm:t>
        <a:bodyPr/>
        <a:lstStyle/>
        <a:p>
          <a:endParaRPr lang="en-US"/>
        </a:p>
      </dgm:t>
    </dgm:pt>
    <dgm:pt modelId="{72E1CCAD-5F66-4B09-B029-35FD23B45718}">
      <dgm:prSet/>
      <dgm:spPr/>
      <dgm:t>
        <a:bodyPr/>
        <a:lstStyle/>
        <a:p>
          <a:pPr rtl="0"/>
          <a:r>
            <a:rPr lang="en-US" dirty="0" smtClean="0"/>
            <a:t>Conclusion</a:t>
          </a:r>
          <a:endParaRPr lang="en-US" dirty="0"/>
        </a:p>
      </dgm:t>
    </dgm:pt>
    <dgm:pt modelId="{A36D1927-1D60-4EC2-AE23-2F32A0F899FF}" type="parTrans" cxnId="{12ACCD2C-0B27-4A7C-A41A-5A0D41F25ADC}">
      <dgm:prSet/>
      <dgm:spPr/>
      <dgm:t>
        <a:bodyPr/>
        <a:lstStyle/>
        <a:p>
          <a:endParaRPr lang="en-US"/>
        </a:p>
      </dgm:t>
    </dgm:pt>
    <dgm:pt modelId="{94D14415-3FAC-4E45-B6F4-DAE740164408}" type="sibTrans" cxnId="{12ACCD2C-0B27-4A7C-A41A-5A0D41F25ADC}">
      <dgm:prSet/>
      <dgm:spPr/>
      <dgm:t>
        <a:bodyPr/>
        <a:lstStyle/>
        <a:p>
          <a:endParaRPr lang="en-US"/>
        </a:p>
      </dgm:t>
    </dgm:pt>
    <dgm:pt modelId="{F31F52A7-C4CC-444C-B1DF-9B27DD0746F0}" type="pres">
      <dgm:prSet presAssocID="{8639010C-C13B-48F4-8847-563A921AABA6}" presName="linear" presStyleCnt="0">
        <dgm:presLayoutVars>
          <dgm:animLvl val="lvl"/>
          <dgm:resizeHandles val="exact"/>
        </dgm:presLayoutVars>
      </dgm:prSet>
      <dgm:spPr/>
      <dgm:t>
        <a:bodyPr/>
        <a:lstStyle/>
        <a:p>
          <a:endParaRPr lang="en-US"/>
        </a:p>
      </dgm:t>
    </dgm:pt>
    <dgm:pt modelId="{624C1DB7-B444-4C01-9B1D-DF095D18E0B9}" type="pres">
      <dgm:prSet presAssocID="{C994E107-26D4-4875-8808-EAB6C675070F}" presName="parentText" presStyleLbl="node1" presStyleIdx="0" presStyleCnt="6">
        <dgm:presLayoutVars>
          <dgm:chMax val="0"/>
          <dgm:bulletEnabled val="1"/>
        </dgm:presLayoutVars>
      </dgm:prSet>
      <dgm:spPr/>
      <dgm:t>
        <a:bodyPr/>
        <a:lstStyle/>
        <a:p>
          <a:endParaRPr lang="en-US"/>
        </a:p>
      </dgm:t>
    </dgm:pt>
    <dgm:pt modelId="{709AF748-7087-450D-A36F-CE84F86FFCB0}" type="pres">
      <dgm:prSet presAssocID="{DD31CE29-07D3-407D-BB65-AA518A79FEA5}" presName="spacer" presStyleCnt="0"/>
      <dgm:spPr/>
    </dgm:pt>
    <dgm:pt modelId="{411D4323-43EE-4E84-979C-BEFFB29BC60E}" type="pres">
      <dgm:prSet presAssocID="{63F03CA0-7D0A-4EFF-B570-4D1411358D5A}" presName="parentText" presStyleLbl="node1" presStyleIdx="1" presStyleCnt="6">
        <dgm:presLayoutVars>
          <dgm:chMax val="0"/>
          <dgm:bulletEnabled val="1"/>
        </dgm:presLayoutVars>
      </dgm:prSet>
      <dgm:spPr/>
      <dgm:t>
        <a:bodyPr/>
        <a:lstStyle/>
        <a:p>
          <a:endParaRPr lang="en-US"/>
        </a:p>
      </dgm:t>
    </dgm:pt>
    <dgm:pt modelId="{7FE5F6C7-BFBA-42AD-B129-6F89C2624E73}" type="pres">
      <dgm:prSet presAssocID="{8BFDCF87-9780-4D28-B9D7-858E78E45356}" presName="spacer" presStyleCnt="0"/>
      <dgm:spPr/>
    </dgm:pt>
    <dgm:pt modelId="{3D178703-0E1C-44B0-89D1-CC1D238FE77E}" type="pres">
      <dgm:prSet presAssocID="{69A274B4-118A-4247-B2ED-6609DD7F61EA}" presName="parentText" presStyleLbl="node1" presStyleIdx="2" presStyleCnt="6">
        <dgm:presLayoutVars>
          <dgm:chMax val="0"/>
          <dgm:bulletEnabled val="1"/>
        </dgm:presLayoutVars>
      </dgm:prSet>
      <dgm:spPr/>
      <dgm:t>
        <a:bodyPr/>
        <a:lstStyle/>
        <a:p>
          <a:endParaRPr lang="en-US"/>
        </a:p>
      </dgm:t>
    </dgm:pt>
    <dgm:pt modelId="{87989337-CCE9-4262-A9B0-A65CD66C844C}" type="pres">
      <dgm:prSet presAssocID="{D4DA7161-693E-454A-9A55-B3C24FA423BA}" presName="spacer" presStyleCnt="0"/>
      <dgm:spPr/>
    </dgm:pt>
    <dgm:pt modelId="{3260DC47-7057-4D72-ACD0-5A7FF127C721}" type="pres">
      <dgm:prSet presAssocID="{EF932252-00C1-48F4-8A66-80B60C37799D}" presName="parentText" presStyleLbl="node1" presStyleIdx="3" presStyleCnt="6">
        <dgm:presLayoutVars>
          <dgm:chMax val="0"/>
          <dgm:bulletEnabled val="1"/>
        </dgm:presLayoutVars>
      </dgm:prSet>
      <dgm:spPr/>
      <dgm:t>
        <a:bodyPr/>
        <a:lstStyle/>
        <a:p>
          <a:endParaRPr lang="en-US"/>
        </a:p>
      </dgm:t>
    </dgm:pt>
    <dgm:pt modelId="{C551461C-3142-4830-A9D4-D912AFD355B1}" type="pres">
      <dgm:prSet presAssocID="{DBED46C0-F57A-46A7-BB85-BB8FA4EA0FB8}" presName="spacer" presStyleCnt="0"/>
      <dgm:spPr/>
    </dgm:pt>
    <dgm:pt modelId="{B43D3F01-7284-457E-9E41-4857417BEC04}" type="pres">
      <dgm:prSet presAssocID="{CC1DCE5B-A0ED-4844-98B8-5513DB468F6F}" presName="parentText" presStyleLbl="node1" presStyleIdx="4" presStyleCnt="6">
        <dgm:presLayoutVars>
          <dgm:chMax val="0"/>
          <dgm:bulletEnabled val="1"/>
        </dgm:presLayoutVars>
      </dgm:prSet>
      <dgm:spPr/>
      <dgm:t>
        <a:bodyPr/>
        <a:lstStyle/>
        <a:p>
          <a:endParaRPr lang="en-US"/>
        </a:p>
      </dgm:t>
    </dgm:pt>
    <dgm:pt modelId="{20195BBB-9C52-40AF-ADB6-050FFE44CB66}" type="pres">
      <dgm:prSet presAssocID="{A09A0133-9EFF-4506-9AFD-5D1540188167}" presName="spacer" presStyleCnt="0"/>
      <dgm:spPr/>
    </dgm:pt>
    <dgm:pt modelId="{6C46D01E-7D8C-407B-A6B7-A10AD00E7E96}" type="pres">
      <dgm:prSet presAssocID="{72E1CCAD-5F66-4B09-B029-35FD23B45718}" presName="parentText" presStyleLbl="node1" presStyleIdx="5" presStyleCnt="6">
        <dgm:presLayoutVars>
          <dgm:chMax val="0"/>
          <dgm:bulletEnabled val="1"/>
        </dgm:presLayoutVars>
      </dgm:prSet>
      <dgm:spPr/>
      <dgm:t>
        <a:bodyPr/>
        <a:lstStyle/>
        <a:p>
          <a:endParaRPr lang="en-US"/>
        </a:p>
      </dgm:t>
    </dgm:pt>
  </dgm:ptLst>
  <dgm:cxnLst>
    <dgm:cxn modelId="{DC04286D-3BA7-4217-BA50-11B3FA60155F}" type="presOf" srcId="{8639010C-C13B-48F4-8847-563A921AABA6}" destId="{F31F52A7-C4CC-444C-B1DF-9B27DD0746F0}" srcOrd="0" destOrd="0" presId="urn:microsoft.com/office/officeart/2005/8/layout/vList2"/>
    <dgm:cxn modelId="{ED39EFAE-B12A-4735-956E-A853DB16ADF4}" type="presOf" srcId="{EF932252-00C1-48F4-8A66-80B60C37799D}" destId="{3260DC47-7057-4D72-ACD0-5A7FF127C721}" srcOrd="0" destOrd="0" presId="urn:microsoft.com/office/officeart/2005/8/layout/vList2"/>
    <dgm:cxn modelId="{0AA27DE3-345B-4778-8AD8-3EB511178DFA}" type="presOf" srcId="{69A274B4-118A-4247-B2ED-6609DD7F61EA}" destId="{3D178703-0E1C-44B0-89D1-CC1D238FE77E}" srcOrd="0" destOrd="0" presId="urn:microsoft.com/office/officeart/2005/8/layout/vList2"/>
    <dgm:cxn modelId="{D0FC498E-6CCE-433D-9378-AA7DA0584AA6}" srcId="{8639010C-C13B-48F4-8847-563A921AABA6}" destId="{CC1DCE5B-A0ED-4844-98B8-5513DB468F6F}" srcOrd="4" destOrd="0" parTransId="{85291733-1543-4521-9B77-84B5889FCA52}" sibTransId="{A09A0133-9EFF-4506-9AFD-5D1540188167}"/>
    <dgm:cxn modelId="{73ED9A18-4F93-41FE-A4C4-C729370E37F1}" type="presOf" srcId="{C994E107-26D4-4875-8808-EAB6C675070F}" destId="{624C1DB7-B444-4C01-9B1D-DF095D18E0B9}" srcOrd="0" destOrd="0" presId="urn:microsoft.com/office/officeart/2005/8/layout/vList2"/>
    <dgm:cxn modelId="{5BE61F56-092A-49C2-BD89-8EE97EC09056}" srcId="{8639010C-C13B-48F4-8847-563A921AABA6}" destId="{C994E107-26D4-4875-8808-EAB6C675070F}" srcOrd="0" destOrd="0" parTransId="{F3418847-EC0C-4412-86FC-76CF90F360C8}" sibTransId="{DD31CE29-07D3-407D-BB65-AA518A79FEA5}"/>
    <dgm:cxn modelId="{21B22F1F-5A7D-490E-AA47-26502139F0A4}" srcId="{8639010C-C13B-48F4-8847-563A921AABA6}" destId="{69A274B4-118A-4247-B2ED-6609DD7F61EA}" srcOrd="2" destOrd="0" parTransId="{F07A87B5-F832-458D-B0EB-3C7001A3AD9E}" sibTransId="{D4DA7161-693E-454A-9A55-B3C24FA423BA}"/>
    <dgm:cxn modelId="{CAE4BEF8-444B-4DF2-99CB-DB1E2DF89AA7}" srcId="{8639010C-C13B-48F4-8847-563A921AABA6}" destId="{EF932252-00C1-48F4-8A66-80B60C37799D}" srcOrd="3" destOrd="0" parTransId="{188E12DA-01BD-4E54-BA2A-B4C1A4D10022}" sibTransId="{DBED46C0-F57A-46A7-BB85-BB8FA4EA0FB8}"/>
    <dgm:cxn modelId="{F9DE0472-A813-4720-A850-ECD7359AA1F6}" srcId="{8639010C-C13B-48F4-8847-563A921AABA6}" destId="{63F03CA0-7D0A-4EFF-B570-4D1411358D5A}" srcOrd="1" destOrd="0" parTransId="{B5A5D6B6-AD4B-475B-B86F-9FE792E5F8B3}" sibTransId="{8BFDCF87-9780-4D28-B9D7-858E78E45356}"/>
    <dgm:cxn modelId="{6858310D-6E3C-4C8E-9F55-BF5D86332174}" type="presOf" srcId="{72E1CCAD-5F66-4B09-B029-35FD23B45718}" destId="{6C46D01E-7D8C-407B-A6B7-A10AD00E7E96}" srcOrd="0" destOrd="0" presId="urn:microsoft.com/office/officeart/2005/8/layout/vList2"/>
    <dgm:cxn modelId="{12ACCD2C-0B27-4A7C-A41A-5A0D41F25ADC}" srcId="{8639010C-C13B-48F4-8847-563A921AABA6}" destId="{72E1CCAD-5F66-4B09-B029-35FD23B45718}" srcOrd="5" destOrd="0" parTransId="{A36D1927-1D60-4EC2-AE23-2F32A0F899FF}" sibTransId="{94D14415-3FAC-4E45-B6F4-DAE740164408}"/>
    <dgm:cxn modelId="{31A913A0-8E19-4ECA-80CB-DA2DB0A9BC08}" type="presOf" srcId="{63F03CA0-7D0A-4EFF-B570-4D1411358D5A}" destId="{411D4323-43EE-4E84-979C-BEFFB29BC60E}" srcOrd="0" destOrd="0" presId="urn:microsoft.com/office/officeart/2005/8/layout/vList2"/>
    <dgm:cxn modelId="{43019AC6-6F5F-4C8A-9A6D-8B15E1DB3378}" type="presOf" srcId="{CC1DCE5B-A0ED-4844-98B8-5513DB468F6F}" destId="{B43D3F01-7284-457E-9E41-4857417BEC04}" srcOrd="0" destOrd="0" presId="urn:microsoft.com/office/officeart/2005/8/layout/vList2"/>
    <dgm:cxn modelId="{F1CA7158-8CDF-4C5A-9682-CBFE0FCB07BD}" type="presParOf" srcId="{F31F52A7-C4CC-444C-B1DF-9B27DD0746F0}" destId="{624C1DB7-B444-4C01-9B1D-DF095D18E0B9}" srcOrd="0" destOrd="0" presId="urn:microsoft.com/office/officeart/2005/8/layout/vList2"/>
    <dgm:cxn modelId="{5D721418-0F9F-4D78-96FB-6A295E1D41DE}" type="presParOf" srcId="{F31F52A7-C4CC-444C-B1DF-9B27DD0746F0}" destId="{709AF748-7087-450D-A36F-CE84F86FFCB0}" srcOrd="1" destOrd="0" presId="urn:microsoft.com/office/officeart/2005/8/layout/vList2"/>
    <dgm:cxn modelId="{718F2198-C3D7-43A8-9B4B-8676C6605851}" type="presParOf" srcId="{F31F52A7-C4CC-444C-B1DF-9B27DD0746F0}" destId="{411D4323-43EE-4E84-979C-BEFFB29BC60E}" srcOrd="2" destOrd="0" presId="urn:microsoft.com/office/officeart/2005/8/layout/vList2"/>
    <dgm:cxn modelId="{2A7E63EE-D325-4402-BC66-31DE9D78DBFA}" type="presParOf" srcId="{F31F52A7-C4CC-444C-B1DF-9B27DD0746F0}" destId="{7FE5F6C7-BFBA-42AD-B129-6F89C2624E73}" srcOrd="3" destOrd="0" presId="urn:microsoft.com/office/officeart/2005/8/layout/vList2"/>
    <dgm:cxn modelId="{F587F44D-AD63-43ED-AAAB-7EAFCF253676}" type="presParOf" srcId="{F31F52A7-C4CC-444C-B1DF-9B27DD0746F0}" destId="{3D178703-0E1C-44B0-89D1-CC1D238FE77E}" srcOrd="4" destOrd="0" presId="urn:microsoft.com/office/officeart/2005/8/layout/vList2"/>
    <dgm:cxn modelId="{7F5583C0-F9B0-4ED4-8620-9CB58B0B0708}" type="presParOf" srcId="{F31F52A7-C4CC-444C-B1DF-9B27DD0746F0}" destId="{87989337-CCE9-4262-A9B0-A65CD66C844C}" srcOrd="5" destOrd="0" presId="urn:microsoft.com/office/officeart/2005/8/layout/vList2"/>
    <dgm:cxn modelId="{4BD3BF7F-3503-41BF-AFFB-3CC03D8C4F4D}" type="presParOf" srcId="{F31F52A7-C4CC-444C-B1DF-9B27DD0746F0}" destId="{3260DC47-7057-4D72-ACD0-5A7FF127C721}" srcOrd="6" destOrd="0" presId="urn:microsoft.com/office/officeart/2005/8/layout/vList2"/>
    <dgm:cxn modelId="{ED94D50D-1EC8-417D-8C77-01B8E726EC55}" type="presParOf" srcId="{F31F52A7-C4CC-444C-B1DF-9B27DD0746F0}" destId="{C551461C-3142-4830-A9D4-D912AFD355B1}" srcOrd="7" destOrd="0" presId="urn:microsoft.com/office/officeart/2005/8/layout/vList2"/>
    <dgm:cxn modelId="{83C3B2BC-2E7D-4EE2-BAC1-62E1C91F7E3B}" type="presParOf" srcId="{F31F52A7-C4CC-444C-B1DF-9B27DD0746F0}" destId="{B43D3F01-7284-457E-9E41-4857417BEC04}" srcOrd="8" destOrd="0" presId="urn:microsoft.com/office/officeart/2005/8/layout/vList2"/>
    <dgm:cxn modelId="{3A1922C0-B8D0-4737-A008-58419A5B7C6A}" type="presParOf" srcId="{F31F52A7-C4CC-444C-B1DF-9B27DD0746F0}" destId="{20195BBB-9C52-40AF-ADB6-050FFE44CB66}" srcOrd="9" destOrd="0" presId="urn:microsoft.com/office/officeart/2005/8/layout/vList2"/>
    <dgm:cxn modelId="{B480CC40-F226-4FD3-9C49-0AAD71005B5D}" type="presParOf" srcId="{F31F52A7-C4CC-444C-B1DF-9B27DD0746F0}" destId="{6C46D01E-7D8C-407B-A6B7-A10AD00E7E96}" srcOrd="10"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2"/>
          </p:nvPr>
        </p:nvSpPr>
        <p:spPr/>
        <p:txBody>
          <a:bodyPr/>
          <a:p>
            <a:fld id="{0DB69F30-71A2-471C-B853-4E805DE7C871}"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152280"/>
            <a:ext cx="8229240" cy="12189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nstantia"/>
            </a:endParaRPr>
          </a:p>
        </p:txBody>
      </p:sp>
      <p:sp>
        <p:nvSpPr>
          <p:cNvPr id="30" name="PlaceHolder 2"/>
          <p:cNvSpPr>
            <a:spLocks noGrp="1"/>
          </p:cNvSpPr>
          <p:nvPr>
            <p:ph/>
          </p:nvPr>
        </p:nvSpPr>
        <p:spPr>
          <a:xfrm>
            <a:off x="457200" y="1523880"/>
            <a:ext cx="822924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31" name="PlaceHolder 3"/>
          <p:cNvSpPr>
            <a:spLocks noGrp="1"/>
          </p:cNvSpPr>
          <p:nvPr>
            <p:ph/>
          </p:nvPr>
        </p:nvSpPr>
        <p:spPr>
          <a:xfrm>
            <a:off x="457200" y="3912120"/>
            <a:ext cx="822924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2"/>
          </p:nvPr>
        </p:nvSpPr>
        <p:spPr/>
        <p:txBody>
          <a:bodyPr/>
          <a:p>
            <a:fld id="{A96FEE2B-78FC-4AD3-8A45-E4C26E9AB28C}"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152280"/>
            <a:ext cx="8229240" cy="12189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nstantia"/>
            </a:endParaRPr>
          </a:p>
        </p:txBody>
      </p:sp>
      <p:sp>
        <p:nvSpPr>
          <p:cNvPr id="33" name="PlaceHolder 2"/>
          <p:cNvSpPr>
            <a:spLocks noGrp="1"/>
          </p:cNvSpPr>
          <p:nvPr>
            <p:ph/>
          </p:nvPr>
        </p:nvSpPr>
        <p:spPr>
          <a:xfrm>
            <a:off x="457200" y="1523880"/>
            <a:ext cx="40158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34" name="PlaceHolder 3"/>
          <p:cNvSpPr>
            <a:spLocks noGrp="1"/>
          </p:cNvSpPr>
          <p:nvPr>
            <p:ph/>
          </p:nvPr>
        </p:nvSpPr>
        <p:spPr>
          <a:xfrm>
            <a:off x="4674240" y="1523880"/>
            <a:ext cx="40158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35" name="PlaceHolder 4"/>
          <p:cNvSpPr>
            <a:spLocks noGrp="1"/>
          </p:cNvSpPr>
          <p:nvPr>
            <p:ph/>
          </p:nvPr>
        </p:nvSpPr>
        <p:spPr>
          <a:xfrm>
            <a:off x="457200" y="3912120"/>
            <a:ext cx="40158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36" name="PlaceHolder 5"/>
          <p:cNvSpPr>
            <a:spLocks noGrp="1"/>
          </p:cNvSpPr>
          <p:nvPr>
            <p:ph/>
          </p:nvPr>
        </p:nvSpPr>
        <p:spPr>
          <a:xfrm>
            <a:off x="4674240" y="3912120"/>
            <a:ext cx="40158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7" name="PlaceHolder 6"/>
          <p:cNvSpPr>
            <a:spLocks noGrp="1"/>
          </p:cNvSpPr>
          <p:nvPr>
            <p:ph type="ftr" idx="3"/>
          </p:nvPr>
        </p:nvSpPr>
        <p:spPr/>
        <p:txBody>
          <a:bodyPr/>
          <a:p>
            <a:r>
              <a:t>Footer</a:t>
            </a:r>
          </a:p>
        </p:txBody>
      </p:sp>
      <p:sp>
        <p:nvSpPr>
          <p:cNvPr id="8" name="PlaceHolder 7"/>
          <p:cNvSpPr>
            <a:spLocks noGrp="1"/>
          </p:cNvSpPr>
          <p:nvPr>
            <p:ph type="sldNum" idx="2"/>
          </p:nvPr>
        </p:nvSpPr>
        <p:spPr/>
        <p:txBody>
          <a:bodyPr/>
          <a:p>
            <a:fld id="{35384561-8EF0-4431-9C63-5A6945231C78}"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152280"/>
            <a:ext cx="8229240" cy="12189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nstantia"/>
            </a:endParaRPr>
          </a:p>
        </p:txBody>
      </p:sp>
      <p:sp>
        <p:nvSpPr>
          <p:cNvPr id="38" name="PlaceHolder 2"/>
          <p:cNvSpPr>
            <a:spLocks noGrp="1"/>
          </p:cNvSpPr>
          <p:nvPr>
            <p:ph/>
          </p:nvPr>
        </p:nvSpPr>
        <p:spPr>
          <a:xfrm>
            <a:off x="457200" y="1523880"/>
            <a:ext cx="26496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39" name="PlaceHolder 3"/>
          <p:cNvSpPr>
            <a:spLocks noGrp="1"/>
          </p:cNvSpPr>
          <p:nvPr>
            <p:ph/>
          </p:nvPr>
        </p:nvSpPr>
        <p:spPr>
          <a:xfrm>
            <a:off x="3239640" y="1523880"/>
            <a:ext cx="26496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40" name="PlaceHolder 4"/>
          <p:cNvSpPr>
            <a:spLocks noGrp="1"/>
          </p:cNvSpPr>
          <p:nvPr>
            <p:ph/>
          </p:nvPr>
        </p:nvSpPr>
        <p:spPr>
          <a:xfrm>
            <a:off x="6022080" y="1523880"/>
            <a:ext cx="26496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41" name="PlaceHolder 5"/>
          <p:cNvSpPr>
            <a:spLocks noGrp="1"/>
          </p:cNvSpPr>
          <p:nvPr>
            <p:ph/>
          </p:nvPr>
        </p:nvSpPr>
        <p:spPr>
          <a:xfrm>
            <a:off x="457200" y="3912120"/>
            <a:ext cx="26496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42" name="PlaceHolder 6"/>
          <p:cNvSpPr>
            <a:spLocks noGrp="1"/>
          </p:cNvSpPr>
          <p:nvPr>
            <p:ph/>
          </p:nvPr>
        </p:nvSpPr>
        <p:spPr>
          <a:xfrm>
            <a:off x="3239640" y="3912120"/>
            <a:ext cx="26496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43" name="PlaceHolder 7"/>
          <p:cNvSpPr>
            <a:spLocks noGrp="1"/>
          </p:cNvSpPr>
          <p:nvPr>
            <p:ph/>
          </p:nvPr>
        </p:nvSpPr>
        <p:spPr>
          <a:xfrm>
            <a:off x="6022080" y="3912120"/>
            <a:ext cx="26496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9" name="PlaceHolder 8"/>
          <p:cNvSpPr>
            <a:spLocks noGrp="1"/>
          </p:cNvSpPr>
          <p:nvPr>
            <p:ph type="ftr" idx="3"/>
          </p:nvPr>
        </p:nvSpPr>
        <p:spPr/>
        <p:txBody>
          <a:bodyPr/>
          <a:p>
            <a:r>
              <a:t>Footer</a:t>
            </a:r>
          </a:p>
        </p:txBody>
      </p:sp>
      <p:sp>
        <p:nvSpPr>
          <p:cNvPr id="10" name="PlaceHolder 9"/>
          <p:cNvSpPr>
            <a:spLocks noGrp="1"/>
          </p:cNvSpPr>
          <p:nvPr>
            <p:ph type="sldNum" idx="2"/>
          </p:nvPr>
        </p:nvSpPr>
        <p:spPr/>
        <p:txBody>
          <a:bodyPr/>
          <a:p>
            <a:fld id="{BEA0B9F3-3536-4505-8E2A-22B60A2E129E}"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5"/>
          </p:nvPr>
        </p:nvSpPr>
        <p:spPr/>
        <p:txBody>
          <a:bodyPr/>
          <a:p>
            <a:fld id="{4C353328-1975-4802-8F00-605D97316561}"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152280"/>
            <a:ext cx="8229240" cy="12189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nstantia"/>
            </a:endParaRPr>
          </a:p>
        </p:txBody>
      </p:sp>
      <p:sp>
        <p:nvSpPr>
          <p:cNvPr id="50" name="PlaceHolder 2"/>
          <p:cNvSpPr>
            <a:spLocks noGrp="1"/>
          </p:cNvSpPr>
          <p:nvPr>
            <p:ph type="subTitle"/>
          </p:nvPr>
        </p:nvSpPr>
        <p:spPr>
          <a:xfrm>
            <a:off x="457200" y="1523880"/>
            <a:ext cx="8229240" cy="45716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5"/>
          </p:nvPr>
        </p:nvSpPr>
        <p:spPr/>
        <p:txBody>
          <a:bodyPr/>
          <a:p>
            <a:fld id="{2AE156D7-8A28-4C4D-9B0E-9918168A0753}"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152280"/>
            <a:ext cx="8229240" cy="12189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nstantia"/>
            </a:endParaRPr>
          </a:p>
        </p:txBody>
      </p:sp>
      <p:sp>
        <p:nvSpPr>
          <p:cNvPr id="52" name="PlaceHolder 2"/>
          <p:cNvSpPr>
            <a:spLocks noGrp="1"/>
          </p:cNvSpPr>
          <p:nvPr>
            <p:ph/>
          </p:nvPr>
        </p:nvSpPr>
        <p:spPr>
          <a:xfrm>
            <a:off x="457200" y="1523880"/>
            <a:ext cx="8229240" cy="457164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5"/>
          </p:nvPr>
        </p:nvSpPr>
        <p:spPr/>
        <p:txBody>
          <a:bodyPr/>
          <a:p>
            <a:fld id="{37DBECA7-8963-4C22-8423-DF6CA914A177}"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152280"/>
            <a:ext cx="8229240" cy="12189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nstantia"/>
            </a:endParaRPr>
          </a:p>
        </p:txBody>
      </p:sp>
      <p:sp>
        <p:nvSpPr>
          <p:cNvPr id="54" name="PlaceHolder 2"/>
          <p:cNvSpPr>
            <a:spLocks noGrp="1"/>
          </p:cNvSpPr>
          <p:nvPr>
            <p:ph/>
          </p:nvPr>
        </p:nvSpPr>
        <p:spPr>
          <a:xfrm>
            <a:off x="457200" y="1523880"/>
            <a:ext cx="4015800" cy="457164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55" name="PlaceHolder 3"/>
          <p:cNvSpPr>
            <a:spLocks noGrp="1"/>
          </p:cNvSpPr>
          <p:nvPr>
            <p:ph/>
          </p:nvPr>
        </p:nvSpPr>
        <p:spPr>
          <a:xfrm>
            <a:off x="4674240" y="1523880"/>
            <a:ext cx="4015800" cy="457164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5"/>
          </p:nvPr>
        </p:nvSpPr>
        <p:spPr/>
        <p:txBody>
          <a:bodyPr/>
          <a:p>
            <a:fld id="{D9DF3AEA-7E38-4696-B437-CD2A0B6060C1}"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152280"/>
            <a:ext cx="8229240" cy="12189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nstantia"/>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5"/>
          </p:nvPr>
        </p:nvSpPr>
        <p:spPr/>
        <p:txBody>
          <a:bodyPr/>
          <a:p>
            <a:fld id="{16D484A6-EE2C-4741-90D8-97CA5D11C98A}"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152280"/>
            <a:ext cx="8229240" cy="56516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5"/>
          </p:nvPr>
        </p:nvSpPr>
        <p:spPr/>
        <p:txBody>
          <a:bodyPr/>
          <a:p>
            <a:fld id="{615EFEC5-2B94-4AD9-96F9-7A7DD767BCC4}"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52280"/>
            <a:ext cx="8229240" cy="12189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nstantia"/>
            </a:endParaRPr>
          </a:p>
        </p:txBody>
      </p:sp>
      <p:sp>
        <p:nvSpPr>
          <p:cNvPr id="59" name="PlaceHolder 2"/>
          <p:cNvSpPr>
            <a:spLocks noGrp="1"/>
          </p:cNvSpPr>
          <p:nvPr>
            <p:ph/>
          </p:nvPr>
        </p:nvSpPr>
        <p:spPr>
          <a:xfrm>
            <a:off x="457200" y="1523880"/>
            <a:ext cx="40158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60" name="PlaceHolder 3"/>
          <p:cNvSpPr>
            <a:spLocks noGrp="1"/>
          </p:cNvSpPr>
          <p:nvPr>
            <p:ph/>
          </p:nvPr>
        </p:nvSpPr>
        <p:spPr>
          <a:xfrm>
            <a:off x="4674240" y="1523880"/>
            <a:ext cx="4015800" cy="457164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61" name="PlaceHolder 4"/>
          <p:cNvSpPr>
            <a:spLocks noGrp="1"/>
          </p:cNvSpPr>
          <p:nvPr>
            <p:ph/>
          </p:nvPr>
        </p:nvSpPr>
        <p:spPr>
          <a:xfrm>
            <a:off x="457200" y="3912120"/>
            <a:ext cx="40158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5"/>
          </p:nvPr>
        </p:nvSpPr>
        <p:spPr/>
        <p:txBody>
          <a:bodyPr/>
          <a:p>
            <a:fld id="{AD31F667-C526-4EC9-B877-5B741D659DBE}"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152280"/>
            <a:ext cx="8229240" cy="12189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nstantia"/>
            </a:endParaRPr>
          </a:p>
        </p:txBody>
      </p:sp>
      <p:sp>
        <p:nvSpPr>
          <p:cNvPr id="9" name="PlaceHolder 2"/>
          <p:cNvSpPr>
            <a:spLocks noGrp="1"/>
          </p:cNvSpPr>
          <p:nvPr>
            <p:ph type="subTitle"/>
          </p:nvPr>
        </p:nvSpPr>
        <p:spPr>
          <a:xfrm>
            <a:off x="457200" y="1523880"/>
            <a:ext cx="8229240" cy="45716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2"/>
          </p:nvPr>
        </p:nvSpPr>
        <p:spPr/>
        <p:txBody>
          <a:bodyPr/>
          <a:p>
            <a:fld id="{BABC7728-6ED0-4078-A4CE-54CA82F7F64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152280"/>
            <a:ext cx="8229240" cy="12189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nstantia"/>
            </a:endParaRPr>
          </a:p>
        </p:txBody>
      </p:sp>
      <p:sp>
        <p:nvSpPr>
          <p:cNvPr id="63" name="PlaceHolder 2"/>
          <p:cNvSpPr>
            <a:spLocks noGrp="1"/>
          </p:cNvSpPr>
          <p:nvPr>
            <p:ph/>
          </p:nvPr>
        </p:nvSpPr>
        <p:spPr>
          <a:xfrm>
            <a:off x="457200" y="1523880"/>
            <a:ext cx="4015800" cy="457164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64" name="PlaceHolder 3"/>
          <p:cNvSpPr>
            <a:spLocks noGrp="1"/>
          </p:cNvSpPr>
          <p:nvPr>
            <p:ph/>
          </p:nvPr>
        </p:nvSpPr>
        <p:spPr>
          <a:xfrm>
            <a:off x="4674240" y="1523880"/>
            <a:ext cx="40158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65" name="PlaceHolder 4"/>
          <p:cNvSpPr>
            <a:spLocks noGrp="1"/>
          </p:cNvSpPr>
          <p:nvPr>
            <p:ph/>
          </p:nvPr>
        </p:nvSpPr>
        <p:spPr>
          <a:xfrm>
            <a:off x="4674240" y="3912120"/>
            <a:ext cx="40158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5"/>
          </p:nvPr>
        </p:nvSpPr>
        <p:spPr/>
        <p:txBody>
          <a:bodyPr/>
          <a:p>
            <a:fld id="{35249385-8239-48E7-B3EC-8E9D2267F93F}"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152280"/>
            <a:ext cx="8229240" cy="12189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nstantia"/>
            </a:endParaRPr>
          </a:p>
        </p:txBody>
      </p:sp>
      <p:sp>
        <p:nvSpPr>
          <p:cNvPr id="67" name="PlaceHolder 2"/>
          <p:cNvSpPr>
            <a:spLocks noGrp="1"/>
          </p:cNvSpPr>
          <p:nvPr>
            <p:ph/>
          </p:nvPr>
        </p:nvSpPr>
        <p:spPr>
          <a:xfrm>
            <a:off x="457200" y="1523880"/>
            <a:ext cx="40158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68" name="PlaceHolder 3"/>
          <p:cNvSpPr>
            <a:spLocks noGrp="1"/>
          </p:cNvSpPr>
          <p:nvPr>
            <p:ph/>
          </p:nvPr>
        </p:nvSpPr>
        <p:spPr>
          <a:xfrm>
            <a:off x="4674240" y="1523880"/>
            <a:ext cx="40158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69" name="PlaceHolder 4"/>
          <p:cNvSpPr>
            <a:spLocks noGrp="1"/>
          </p:cNvSpPr>
          <p:nvPr>
            <p:ph/>
          </p:nvPr>
        </p:nvSpPr>
        <p:spPr>
          <a:xfrm>
            <a:off x="457200" y="3912120"/>
            <a:ext cx="822924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5"/>
          </p:nvPr>
        </p:nvSpPr>
        <p:spPr/>
        <p:txBody>
          <a:bodyPr/>
          <a:p>
            <a:fld id="{49739E3E-0614-40F4-B0E8-F1347422B4C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152280"/>
            <a:ext cx="8229240" cy="12189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nstantia"/>
            </a:endParaRPr>
          </a:p>
        </p:txBody>
      </p:sp>
      <p:sp>
        <p:nvSpPr>
          <p:cNvPr id="71" name="PlaceHolder 2"/>
          <p:cNvSpPr>
            <a:spLocks noGrp="1"/>
          </p:cNvSpPr>
          <p:nvPr>
            <p:ph/>
          </p:nvPr>
        </p:nvSpPr>
        <p:spPr>
          <a:xfrm>
            <a:off x="457200" y="1523880"/>
            <a:ext cx="822924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72" name="PlaceHolder 3"/>
          <p:cNvSpPr>
            <a:spLocks noGrp="1"/>
          </p:cNvSpPr>
          <p:nvPr>
            <p:ph/>
          </p:nvPr>
        </p:nvSpPr>
        <p:spPr>
          <a:xfrm>
            <a:off x="457200" y="3912120"/>
            <a:ext cx="822924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5"/>
          </p:nvPr>
        </p:nvSpPr>
        <p:spPr/>
        <p:txBody>
          <a:bodyPr/>
          <a:p>
            <a:fld id="{30B4AB3C-ADB7-4FCC-AF9B-6BD24E5CDB0B}"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152280"/>
            <a:ext cx="8229240" cy="12189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nstantia"/>
            </a:endParaRPr>
          </a:p>
        </p:txBody>
      </p:sp>
      <p:sp>
        <p:nvSpPr>
          <p:cNvPr id="74" name="PlaceHolder 2"/>
          <p:cNvSpPr>
            <a:spLocks noGrp="1"/>
          </p:cNvSpPr>
          <p:nvPr>
            <p:ph/>
          </p:nvPr>
        </p:nvSpPr>
        <p:spPr>
          <a:xfrm>
            <a:off x="457200" y="1523880"/>
            <a:ext cx="40158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75" name="PlaceHolder 3"/>
          <p:cNvSpPr>
            <a:spLocks noGrp="1"/>
          </p:cNvSpPr>
          <p:nvPr>
            <p:ph/>
          </p:nvPr>
        </p:nvSpPr>
        <p:spPr>
          <a:xfrm>
            <a:off x="4674240" y="1523880"/>
            <a:ext cx="40158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76" name="PlaceHolder 4"/>
          <p:cNvSpPr>
            <a:spLocks noGrp="1"/>
          </p:cNvSpPr>
          <p:nvPr>
            <p:ph/>
          </p:nvPr>
        </p:nvSpPr>
        <p:spPr>
          <a:xfrm>
            <a:off x="457200" y="3912120"/>
            <a:ext cx="40158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77" name="PlaceHolder 5"/>
          <p:cNvSpPr>
            <a:spLocks noGrp="1"/>
          </p:cNvSpPr>
          <p:nvPr>
            <p:ph/>
          </p:nvPr>
        </p:nvSpPr>
        <p:spPr>
          <a:xfrm>
            <a:off x="4674240" y="3912120"/>
            <a:ext cx="40158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5"/>
          </p:nvPr>
        </p:nvSpPr>
        <p:spPr/>
        <p:txBody>
          <a:bodyPr/>
          <a:p>
            <a:fld id="{6D375C77-B1FC-4F13-9DFF-9585DCED272F}"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152280"/>
            <a:ext cx="8229240" cy="12189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nstantia"/>
            </a:endParaRPr>
          </a:p>
        </p:txBody>
      </p:sp>
      <p:sp>
        <p:nvSpPr>
          <p:cNvPr id="79" name="PlaceHolder 2"/>
          <p:cNvSpPr>
            <a:spLocks noGrp="1"/>
          </p:cNvSpPr>
          <p:nvPr>
            <p:ph/>
          </p:nvPr>
        </p:nvSpPr>
        <p:spPr>
          <a:xfrm>
            <a:off x="457200" y="1523880"/>
            <a:ext cx="26496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80" name="PlaceHolder 3"/>
          <p:cNvSpPr>
            <a:spLocks noGrp="1"/>
          </p:cNvSpPr>
          <p:nvPr>
            <p:ph/>
          </p:nvPr>
        </p:nvSpPr>
        <p:spPr>
          <a:xfrm>
            <a:off x="3239640" y="1523880"/>
            <a:ext cx="26496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81" name="PlaceHolder 4"/>
          <p:cNvSpPr>
            <a:spLocks noGrp="1"/>
          </p:cNvSpPr>
          <p:nvPr>
            <p:ph/>
          </p:nvPr>
        </p:nvSpPr>
        <p:spPr>
          <a:xfrm>
            <a:off x="6022080" y="1523880"/>
            <a:ext cx="26496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82" name="PlaceHolder 5"/>
          <p:cNvSpPr>
            <a:spLocks noGrp="1"/>
          </p:cNvSpPr>
          <p:nvPr>
            <p:ph/>
          </p:nvPr>
        </p:nvSpPr>
        <p:spPr>
          <a:xfrm>
            <a:off x="457200" y="3912120"/>
            <a:ext cx="26496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83" name="PlaceHolder 6"/>
          <p:cNvSpPr>
            <a:spLocks noGrp="1"/>
          </p:cNvSpPr>
          <p:nvPr>
            <p:ph/>
          </p:nvPr>
        </p:nvSpPr>
        <p:spPr>
          <a:xfrm>
            <a:off x="3239640" y="3912120"/>
            <a:ext cx="26496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84" name="PlaceHolder 7"/>
          <p:cNvSpPr>
            <a:spLocks noGrp="1"/>
          </p:cNvSpPr>
          <p:nvPr>
            <p:ph/>
          </p:nvPr>
        </p:nvSpPr>
        <p:spPr>
          <a:xfrm>
            <a:off x="6022080" y="3912120"/>
            <a:ext cx="26496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5"/>
          </p:nvPr>
        </p:nvSpPr>
        <p:spPr/>
        <p:txBody>
          <a:bodyPr/>
          <a:p>
            <a:fld id="{FB75061F-B72A-4EB5-AF86-86BF9C8686C1}"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152280"/>
            <a:ext cx="8229240" cy="12189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nstantia"/>
            </a:endParaRPr>
          </a:p>
        </p:txBody>
      </p:sp>
      <p:sp>
        <p:nvSpPr>
          <p:cNvPr id="11" name="PlaceHolder 2"/>
          <p:cNvSpPr>
            <a:spLocks noGrp="1"/>
          </p:cNvSpPr>
          <p:nvPr>
            <p:ph/>
          </p:nvPr>
        </p:nvSpPr>
        <p:spPr>
          <a:xfrm>
            <a:off x="457200" y="1523880"/>
            <a:ext cx="8229240" cy="457164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2"/>
          </p:nvPr>
        </p:nvSpPr>
        <p:spPr/>
        <p:txBody>
          <a:bodyPr/>
          <a:p>
            <a:fld id="{A732B503-7C01-4592-9BCE-7CDDAA38214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152280"/>
            <a:ext cx="8229240" cy="12189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nstantia"/>
            </a:endParaRPr>
          </a:p>
        </p:txBody>
      </p:sp>
      <p:sp>
        <p:nvSpPr>
          <p:cNvPr id="13" name="PlaceHolder 2"/>
          <p:cNvSpPr>
            <a:spLocks noGrp="1"/>
          </p:cNvSpPr>
          <p:nvPr>
            <p:ph/>
          </p:nvPr>
        </p:nvSpPr>
        <p:spPr>
          <a:xfrm>
            <a:off x="457200" y="1523880"/>
            <a:ext cx="4015800" cy="457164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14" name="PlaceHolder 3"/>
          <p:cNvSpPr>
            <a:spLocks noGrp="1"/>
          </p:cNvSpPr>
          <p:nvPr>
            <p:ph/>
          </p:nvPr>
        </p:nvSpPr>
        <p:spPr>
          <a:xfrm>
            <a:off x="4674240" y="1523880"/>
            <a:ext cx="4015800" cy="457164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2"/>
          </p:nvPr>
        </p:nvSpPr>
        <p:spPr/>
        <p:txBody>
          <a:bodyPr/>
          <a:p>
            <a:fld id="{E5F56A85-369F-4D47-A1D3-CFBAA7EB71C3}"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152280"/>
            <a:ext cx="8229240" cy="12189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nstantia"/>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2"/>
          </p:nvPr>
        </p:nvSpPr>
        <p:spPr/>
        <p:txBody>
          <a:bodyPr/>
          <a:p>
            <a:fld id="{B9CFAF98-9113-4C07-B831-5D04D32D982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152280"/>
            <a:ext cx="8229240" cy="56516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2"/>
          </p:nvPr>
        </p:nvSpPr>
        <p:spPr/>
        <p:txBody>
          <a:bodyPr/>
          <a:p>
            <a:fld id="{B090B9AC-D406-45F6-88FC-4FBEFAEC3797}"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152280"/>
            <a:ext cx="8229240" cy="12189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nstantia"/>
            </a:endParaRPr>
          </a:p>
        </p:txBody>
      </p:sp>
      <p:sp>
        <p:nvSpPr>
          <p:cNvPr id="18" name="PlaceHolder 2"/>
          <p:cNvSpPr>
            <a:spLocks noGrp="1"/>
          </p:cNvSpPr>
          <p:nvPr>
            <p:ph/>
          </p:nvPr>
        </p:nvSpPr>
        <p:spPr>
          <a:xfrm>
            <a:off x="457200" y="1523880"/>
            <a:ext cx="40158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19" name="PlaceHolder 3"/>
          <p:cNvSpPr>
            <a:spLocks noGrp="1"/>
          </p:cNvSpPr>
          <p:nvPr>
            <p:ph/>
          </p:nvPr>
        </p:nvSpPr>
        <p:spPr>
          <a:xfrm>
            <a:off x="4674240" y="1523880"/>
            <a:ext cx="4015800" cy="457164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20" name="PlaceHolder 4"/>
          <p:cNvSpPr>
            <a:spLocks noGrp="1"/>
          </p:cNvSpPr>
          <p:nvPr>
            <p:ph/>
          </p:nvPr>
        </p:nvSpPr>
        <p:spPr>
          <a:xfrm>
            <a:off x="457200" y="3912120"/>
            <a:ext cx="40158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2"/>
          </p:nvPr>
        </p:nvSpPr>
        <p:spPr/>
        <p:txBody>
          <a:bodyPr/>
          <a:p>
            <a:fld id="{B5CC8B87-E8F9-4389-9850-BF636503F87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152280"/>
            <a:ext cx="8229240" cy="12189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nstantia"/>
            </a:endParaRPr>
          </a:p>
        </p:txBody>
      </p:sp>
      <p:sp>
        <p:nvSpPr>
          <p:cNvPr id="22" name="PlaceHolder 2"/>
          <p:cNvSpPr>
            <a:spLocks noGrp="1"/>
          </p:cNvSpPr>
          <p:nvPr>
            <p:ph/>
          </p:nvPr>
        </p:nvSpPr>
        <p:spPr>
          <a:xfrm>
            <a:off x="457200" y="1523880"/>
            <a:ext cx="4015800" cy="457164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23" name="PlaceHolder 3"/>
          <p:cNvSpPr>
            <a:spLocks noGrp="1"/>
          </p:cNvSpPr>
          <p:nvPr>
            <p:ph/>
          </p:nvPr>
        </p:nvSpPr>
        <p:spPr>
          <a:xfrm>
            <a:off x="4674240" y="1523880"/>
            <a:ext cx="40158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24" name="PlaceHolder 4"/>
          <p:cNvSpPr>
            <a:spLocks noGrp="1"/>
          </p:cNvSpPr>
          <p:nvPr>
            <p:ph/>
          </p:nvPr>
        </p:nvSpPr>
        <p:spPr>
          <a:xfrm>
            <a:off x="4674240" y="3912120"/>
            <a:ext cx="40158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2"/>
          </p:nvPr>
        </p:nvSpPr>
        <p:spPr/>
        <p:txBody>
          <a:bodyPr/>
          <a:p>
            <a:fld id="{7597A5F4-BA6B-4D55-9992-DB848524E98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152280"/>
            <a:ext cx="8229240" cy="12189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nstantia"/>
            </a:endParaRPr>
          </a:p>
        </p:txBody>
      </p:sp>
      <p:sp>
        <p:nvSpPr>
          <p:cNvPr id="26" name="PlaceHolder 2"/>
          <p:cNvSpPr>
            <a:spLocks noGrp="1"/>
          </p:cNvSpPr>
          <p:nvPr>
            <p:ph/>
          </p:nvPr>
        </p:nvSpPr>
        <p:spPr>
          <a:xfrm>
            <a:off x="457200" y="1523880"/>
            <a:ext cx="40158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27" name="PlaceHolder 3"/>
          <p:cNvSpPr>
            <a:spLocks noGrp="1"/>
          </p:cNvSpPr>
          <p:nvPr>
            <p:ph/>
          </p:nvPr>
        </p:nvSpPr>
        <p:spPr>
          <a:xfrm>
            <a:off x="4674240" y="1523880"/>
            <a:ext cx="401580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28" name="PlaceHolder 4"/>
          <p:cNvSpPr>
            <a:spLocks noGrp="1"/>
          </p:cNvSpPr>
          <p:nvPr>
            <p:ph/>
          </p:nvPr>
        </p:nvSpPr>
        <p:spPr>
          <a:xfrm>
            <a:off x="457200" y="3912120"/>
            <a:ext cx="8229240" cy="2180520"/>
          </a:xfrm>
          <a:prstGeom prst="rect">
            <a:avLst/>
          </a:prstGeom>
          <a:noFill/>
          <a:ln w="0">
            <a:noFill/>
          </a:ln>
        </p:spPr>
        <p:txBody>
          <a:bodyPr lIns="0" rIns="0" tIns="0" bIns="0" anchor="t">
            <a:normAutofit/>
          </a:bodyPr>
          <a:p>
            <a:pPr indent="0">
              <a:spcBef>
                <a:spcPts val="1417"/>
              </a:spcBef>
              <a:buNone/>
            </a:pPr>
            <a:endParaRPr b="0" lang="en-US" sz="2600" spc="-1" strike="noStrike">
              <a:solidFill>
                <a:schemeClr val="dk1"/>
              </a:solidFill>
              <a:latin typeface="Constantia"/>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2"/>
          </p:nvPr>
        </p:nvSpPr>
        <p:spPr/>
        <p:txBody>
          <a:bodyPr/>
          <a:p>
            <a:fld id="{084F025F-3745-4C1D-B8B0-F0FBF0938C41}"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1433880"/>
            <a:ext cx="8305560" cy="1980720"/>
          </a:xfrm>
          <a:prstGeom prst="rect">
            <a:avLst/>
          </a:prstGeom>
          <a:noFill/>
          <a:ln w="6480">
            <a:noFill/>
          </a:ln>
        </p:spPr>
        <p:txBody>
          <a:bodyPr lIns="90000" rIns="90000" tIns="45000" bIns="45000" anchor="b">
            <a:noAutofit/>
          </a:bodyPr>
          <a:p>
            <a:pPr indent="0" algn="ctr">
              <a:lnSpc>
                <a:spcPct val="100000"/>
              </a:lnSpc>
              <a:buNone/>
            </a:pPr>
            <a:r>
              <a:rPr b="0" lang="en-US" sz="4800" spc="-100" strike="noStrike">
                <a:solidFill>
                  <a:srgbClr val="f9f9f9"/>
                </a:solidFill>
                <a:latin typeface="Constantia"/>
              </a:rPr>
              <a:t>Click to edit </a:t>
            </a:r>
            <a:r>
              <a:rPr b="0" lang="en-US" sz="4800" spc="-100" strike="noStrike">
                <a:solidFill>
                  <a:srgbClr val="f9f9f9"/>
                </a:solidFill>
                <a:latin typeface="Constantia"/>
              </a:rPr>
              <a:t>Master title </a:t>
            </a:r>
            <a:r>
              <a:rPr b="0" lang="en-US" sz="4800" spc="-100" strike="noStrike">
                <a:solidFill>
                  <a:srgbClr val="f9f9f9"/>
                </a:solidFill>
                <a:latin typeface="Constantia"/>
              </a:rPr>
              <a:t>style</a:t>
            </a:r>
            <a:endParaRPr b="0" lang="en-US" sz="4800" spc="-1" strike="noStrike">
              <a:solidFill>
                <a:schemeClr val="dk1"/>
              </a:solidFill>
              <a:latin typeface="Constantia"/>
            </a:endParaRPr>
          </a:p>
        </p:txBody>
      </p:sp>
      <p:cxnSp>
        <p:nvCxnSpPr>
          <p:cNvPr id="1" name="Straight Connector 7"/>
          <p:cNvCxnSpPr/>
          <p:nvPr/>
        </p:nvCxnSpPr>
        <p:spPr>
          <a:xfrm>
            <a:off x="1463400" y="3549960"/>
            <a:ext cx="2972160" cy="1800"/>
          </a:xfrm>
          <a:prstGeom prst="straightConnector1">
            <a:avLst/>
          </a:prstGeom>
          <a:ln w="9525">
            <a:solidFill>
              <a:srgbClr val="1f497d">
                <a:tint val="20000"/>
              </a:srgbClr>
            </a:solidFill>
            <a:round/>
          </a:ln>
        </p:spPr>
      </p:cxnSp>
      <p:cxnSp>
        <p:nvCxnSpPr>
          <p:cNvPr id="2" name="Straight Connector 12"/>
          <p:cNvCxnSpPr/>
          <p:nvPr/>
        </p:nvCxnSpPr>
        <p:spPr>
          <a:xfrm>
            <a:off x="4708440" y="3549960"/>
            <a:ext cx="2972160" cy="1800"/>
          </a:xfrm>
          <a:prstGeom prst="straightConnector1">
            <a:avLst/>
          </a:prstGeom>
          <a:ln w="9525">
            <a:solidFill>
              <a:srgbClr val="1f497d">
                <a:tint val="20000"/>
              </a:srgbClr>
            </a:solidFill>
            <a:round/>
          </a:ln>
        </p:spPr>
      </p:cxnSp>
      <p:sp>
        <p:nvSpPr>
          <p:cNvPr id="3" name="Oval 13"/>
          <p:cNvSpPr/>
          <p:nvPr/>
        </p:nvSpPr>
        <p:spPr>
          <a:xfrm>
            <a:off x="4540320" y="3526200"/>
            <a:ext cx="45360" cy="45360"/>
          </a:xfrm>
          <a:prstGeom prst="ellipse">
            <a:avLst/>
          </a:prstGeom>
          <a:solidFill>
            <a:srgbClr val="c0504d"/>
          </a:solidFill>
          <a:ln>
            <a:solidFill>
              <a:srgbClr val="c0504d"/>
            </a:solidFill>
            <a:round/>
          </a:ln>
          <a:effectLst>
            <a:outerShdw algn="tl" blurRad="31680" dir="0" rotWithShape="0">
              <a:srgbClr val="000000">
                <a:alpha val="55000"/>
              </a:srgbClr>
            </a:outerShdw>
          </a:effectLst>
        </p:spPr>
        <p:style>
          <a:lnRef idx="2">
            <a:schemeClr val="accent2"/>
          </a:lnRef>
          <a:fillRef idx="1">
            <a:schemeClr val="accent2"/>
          </a:fillRef>
          <a:effectRef idx="0">
            <a:schemeClr val="accent2"/>
          </a:effectRef>
          <a:fontRef idx="minor"/>
        </p:style>
        <p:txBody>
          <a:bodyPr lIns="90000" rIns="90000" tIns="-12600" bIns="-12600" anchor="ctr">
            <a:noAutofit/>
          </a:bodyPr>
          <a:p>
            <a:pPr algn="ctr" defTabSz="914400">
              <a:lnSpc>
                <a:spcPct val="100000"/>
              </a:lnSpc>
            </a:pPr>
            <a:endParaRPr b="0" lang="en-US" sz="1800" spc="-1" strike="noStrike">
              <a:solidFill>
                <a:schemeClr val="lt1"/>
              </a:solidFill>
              <a:latin typeface="Constantia"/>
            </a:endParaRPr>
          </a:p>
        </p:txBody>
      </p:sp>
      <p:sp>
        <p:nvSpPr>
          <p:cNvPr id="4" name="PlaceHolder 2"/>
          <p:cNvSpPr>
            <a:spLocks noGrp="1"/>
          </p:cNvSpPr>
          <p:nvPr>
            <p:ph type="dt" idx="1"/>
          </p:nvPr>
        </p:nvSpPr>
        <p:spPr>
          <a:xfrm>
            <a:off x="5791320" y="6203520"/>
            <a:ext cx="2590560" cy="383760"/>
          </a:xfrm>
          <a:prstGeom prst="rect">
            <a:avLst/>
          </a:prstGeom>
          <a:noFill/>
          <a:ln w="0">
            <a:noFill/>
          </a:ln>
        </p:spPr>
        <p:txBody>
          <a:bodyPr lIns="90000" rIns="90000" tIns="45000" bIns="45000" anchor="ctr">
            <a:noAutofit/>
          </a:bodyPr>
          <a:lstStyle>
            <a:lvl1pPr indent="0" defTabSz="914400">
              <a:lnSpc>
                <a:spcPct val="100000"/>
              </a:lnSpc>
              <a:buNone/>
              <a:defRPr b="0" lang="en-US" sz="1200" spc="-1" strike="noStrike">
                <a:solidFill>
                  <a:schemeClr val="dk2"/>
                </a:solidFill>
                <a:latin typeface="Constantia"/>
              </a:defRPr>
            </a:lvl1pPr>
          </a:lstStyle>
          <a:p>
            <a:pPr indent="0" defTabSz="914400">
              <a:lnSpc>
                <a:spcPct val="100000"/>
              </a:lnSpc>
              <a:buNone/>
            </a:pPr>
            <a:r>
              <a:rPr b="0" lang="en-US" sz="1200" spc="-1" strike="noStrike">
                <a:solidFill>
                  <a:schemeClr val="dk2"/>
                </a:solidFill>
                <a:latin typeface="Constantia"/>
              </a:rPr>
              <a:t>&lt;date/time&gt;</a:t>
            </a:r>
            <a:endParaRPr b="0" lang="en-US" sz="1200" spc="-1" strike="noStrike">
              <a:solidFill>
                <a:srgbClr val="000000"/>
              </a:solidFill>
              <a:latin typeface="Times New Roman"/>
            </a:endParaRPr>
          </a:p>
        </p:txBody>
      </p:sp>
      <p:sp>
        <p:nvSpPr>
          <p:cNvPr id="5" name="PlaceHolder 3"/>
          <p:cNvSpPr>
            <a:spLocks noGrp="1"/>
          </p:cNvSpPr>
          <p:nvPr>
            <p:ph type="sldNum" idx="2"/>
          </p:nvPr>
        </p:nvSpPr>
        <p:spPr>
          <a:xfrm>
            <a:off x="8410680" y="6181560"/>
            <a:ext cx="609120" cy="456840"/>
          </a:xfrm>
          <a:prstGeom prst="rect">
            <a:avLst/>
          </a:prstGeom>
          <a:noFill/>
          <a:ln w="0">
            <a:noFill/>
          </a:ln>
        </p:spPr>
        <p:txBody>
          <a:bodyPr lIns="0" rIns="0" tIns="0" bIns="0" anchor="ctr">
            <a:noAutofit/>
          </a:bodyPr>
          <a:lstStyle>
            <a:lvl1pPr indent="0" algn="ctr" defTabSz="914400">
              <a:lnSpc>
                <a:spcPct val="100000"/>
              </a:lnSpc>
              <a:buNone/>
              <a:defRPr b="0" lang="en-US" sz="1600" spc="-1" strike="noStrike">
                <a:solidFill>
                  <a:schemeClr val="dk2"/>
                </a:solidFill>
                <a:latin typeface="Constantia"/>
              </a:defRPr>
            </a:lvl1pPr>
          </a:lstStyle>
          <a:p>
            <a:pPr indent="0" algn="ctr" defTabSz="914400">
              <a:lnSpc>
                <a:spcPct val="100000"/>
              </a:lnSpc>
              <a:buNone/>
            </a:pPr>
            <a:fld id="{B0284D54-EB93-4328-97D7-7E6C738B3977}" type="slidenum">
              <a:rPr b="0" lang="en-US" sz="1600" spc="-1" strike="noStrike">
                <a:solidFill>
                  <a:schemeClr val="dk2"/>
                </a:solidFill>
                <a:latin typeface="Constantia"/>
              </a:rPr>
              <a:t>&lt;number&gt;</a:t>
            </a:fld>
            <a:endParaRPr b="0" lang="en-US" sz="1600" spc="-1" strike="noStrike">
              <a:solidFill>
                <a:srgbClr val="000000"/>
              </a:solidFill>
              <a:latin typeface="Times New Roman"/>
            </a:endParaRPr>
          </a:p>
        </p:txBody>
      </p:sp>
      <p:sp>
        <p:nvSpPr>
          <p:cNvPr id="6" name="PlaceHolder 4"/>
          <p:cNvSpPr>
            <a:spLocks noGrp="1"/>
          </p:cNvSpPr>
          <p:nvPr>
            <p:ph type="ftr" idx="3"/>
          </p:nvPr>
        </p:nvSpPr>
        <p:spPr>
          <a:xfrm>
            <a:off x="2133720" y="6203520"/>
            <a:ext cx="3580920" cy="383760"/>
          </a:xfrm>
          <a:prstGeom prst="rect">
            <a:avLst/>
          </a:prstGeom>
          <a:noFill/>
          <a:ln w="0">
            <a:noFill/>
          </a:ln>
        </p:spPr>
        <p:txBody>
          <a:bodyPr lIns="90000" rIns="90000" tIns="45000" bIns="4500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600" spc="-1" strike="noStrike">
                <a:solidFill>
                  <a:schemeClr val="dk1"/>
                </a:solidFill>
                <a:latin typeface="Constantia"/>
              </a:rPr>
              <a:t>Click to edit the outline text format</a:t>
            </a:r>
            <a:endParaRPr b="0" lang="en-US" sz="2600" spc="-1" strike="noStrike">
              <a:solidFill>
                <a:schemeClr val="dk1"/>
              </a:solidFill>
              <a:latin typeface="Constantia"/>
            </a:endParaRPr>
          </a:p>
          <a:p>
            <a:pPr lvl="1" marL="864000" indent="-324000">
              <a:spcBef>
                <a:spcPts val="1134"/>
              </a:spcBef>
              <a:buClr>
                <a:srgbClr val="000000"/>
              </a:buClr>
              <a:buSzPct val="75000"/>
              <a:buFont typeface="Symbol" charset="2"/>
              <a:buChar char=""/>
            </a:pPr>
            <a:r>
              <a:rPr b="0" lang="en-US" sz="2100" spc="-1" strike="noStrike">
                <a:solidFill>
                  <a:schemeClr val="dk1"/>
                </a:solidFill>
                <a:latin typeface="Constantia"/>
              </a:rPr>
              <a:t>Second Outline Level</a:t>
            </a:r>
            <a:endParaRPr b="0" lang="en-US" sz="2100" spc="-1" strike="noStrike">
              <a:solidFill>
                <a:schemeClr val="dk1"/>
              </a:solidFill>
              <a:latin typeface="Constantia"/>
            </a:endParaRPr>
          </a:p>
          <a:p>
            <a:pPr lvl="2" marL="1296000" indent="-288000">
              <a:spcBef>
                <a:spcPts val="850"/>
              </a:spcBef>
              <a:buClr>
                <a:srgbClr val="000000"/>
              </a:buClr>
              <a:buSzPct val="45000"/>
              <a:buFont typeface="Wingdings" charset="2"/>
              <a:buChar char=""/>
            </a:pPr>
            <a:r>
              <a:rPr b="0" lang="en-US" sz="1900" spc="-1" strike="noStrike">
                <a:solidFill>
                  <a:schemeClr val="dk1"/>
                </a:solidFill>
                <a:latin typeface="Constantia"/>
              </a:rPr>
              <a:t>Third Outline Level</a:t>
            </a:r>
            <a:endParaRPr b="0" lang="en-US" sz="1900" spc="-1" strike="noStrike">
              <a:solidFill>
                <a:schemeClr val="dk1"/>
              </a:solidFill>
              <a:latin typeface="Constantia"/>
            </a:endParaRPr>
          </a:p>
          <a:p>
            <a:pPr lvl="3" marL="1728000" indent="-216000">
              <a:spcBef>
                <a:spcPts val="567"/>
              </a:spcBef>
              <a:buClr>
                <a:srgbClr val="000000"/>
              </a:buClr>
              <a:buSzPct val="75000"/>
              <a:buFont typeface="Symbol" charset="2"/>
              <a:buChar char=""/>
            </a:pPr>
            <a:r>
              <a:rPr b="0" lang="en-US" sz="1600" spc="-1" strike="noStrike">
                <a:solidFill>
                  <a:schemeClr val="dk1"/>
                </a:solidFill>
                <a:latin typeface="Constantia"/>
              </a:rPr>
              <a:t>Fourth Outline Level</a:t>
            </a:r>
            <a:endParaRPr b="0" lang="en-US" sz="1600" spc="-1" strike="noStrike">
              <a:solidFill>
                <a:schemeClr val="dk1"/>
              </a:solidFill>
              <a:latin typeface="Constantia"/>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onstantia"/>
              </a:rPr>
              <a:t>Fifth Outline Level</a:t>
            </a:r>
            <a:endParaRPr b="0" lang="en-US" sz="2000" spc="-1" strike="noStrike">
              <a:solidFill>
                <a:schemeClr val="dk1"/>
              </a:solidFill>
              <a:latin typeface="Constantia"/>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onstantia"/>
              </a:rPr>
              <a:t>Sixth Outline Level</a:t>
            </a:r>
            <a:endParaRPr b="0" lang="en-US" sz="2000" spc="-1" strike="noStrike">
              <a:solidFill>
                <a:schemeClr val="dk1"/>
              </a:solidFill>
              <a:latin typeface="Constantia"/>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onstantia"/>
              </a:rPr>
              <a:t>Seventh Outline Level</a:t>
            </a:r>
            <a:endParaRPr b="0" lang="en-US" sz="2000" spc="-1" strike="noStrike">
              <a:solidFill>
                <a:schemeClr val="dk1"/>
              </a:solidFill>
              <a:latin typeface="Constantia"/>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4" name="PlaceHolder 1"/>
          <p:cNvSpPr>
            <a:spLocks noGrp="1"/>
          </p:cNvSpPr>
          <p:nvPr>
            <p:ph type="body"/>
          </p:nvPr>
        </p:nvSpPr>
        <p:spPr>
          <a:xfrm>
            <a:off x="457200" y="1523880"/>
            <a:ext cx="8229240" cy="4571640"/>
          </a:xfrm>
          <a:prstGeom prst="rect">
            <a:avLst/>
          </a:prstGeom>
          <a:noFill/>
          <a:ln w="0">
            <a:noFill/>
          </a:ln>
        </p:spPr>
        <p:txBody>
          <a:bodyPr lIns="90000" rIns="90000" tIns="45000" bIns="45000" anchor="t">
            <a:noAutofit/>
          </a:bodyPr>
          <a:p>
            <a:pPr marL="274320" indent="-274320">
              <a:lnSpc>
                <a:spcPct val="100000"/>
              </a:lnSpc>
              <a:spcBef>
                <a:spcPts val="601"/>
              </a:spcBef>
              <a:buClr>
                <a:srgbClr val="c0504d"/>
              </a:buClr>
              <a:buSzPct val="85000"/>
              <a:buFont typeface="Wingdings 2" charset="2"/>
              <a:buChar char=""/>
            </a:pPr>
            <a:r>
              <a:rPr b="0" lang="en-US" sz="2600" spc="-1" strike="noStrike">
                <a:solidFill>
                  <a:schemeClr val="dk1"/>
                </a:solidFill>
                <a:latin typeface="Constantia"/>
              </a:rPr>
              <a:t>Click to edit Master text styles</a:t>
            </a:r>
            <a:endParaRPr b="0" lang="en-US" sz="2600" spc="-1" strike="noStrike">
              <a:solidFill>
                <a:schemeClr val="dk1"/>
              </a:solidFill>
              <a:latin typeface="Constantia"/>
            </a:endParaRPr>
          </a:p>
          <a:p>
            <a:pPr lvl="1" marL="640080" indent="-274320">
              <a:lnSpc>
                <a:spcPct val="100000"/>
              </a:lnSpc>
              <a:spcBef>
                <a:spcPts val="300"/>
              </a:spcBef>
              <a:buClr>
                <a:srgbClr val="a94643"/>
              </a:buClr>
              <a:buSzPct val="85000"/>
              <a:buFont typeface="Wingdings 2" charset="2"/>
              <a:buChar char=""/>
            </a:pPr>
            <a:r>
              <a:rPr b="0" lang="en-US" sz="2400" spc="-1" strike="noStrike">
                <a:solidFill>
                  <a:schemeClr val="dk2"/>
                </a:solidFill>
                <a:latin typeface="Constantia"/>
              </a:rPr>
              <a:t>Second level</a:t>
            </a:r>
            <a:endParaRPr b="0" lang="en-US" sz="2400" spc="-1" strike="noStrike">
              <a:solidFill>
                <a:schemeClr val="dk1"/>
              </a:solidFill>
              <a:latin typeface="Constantia"/>
            </a:endParaRPr>
          </a:p>
          <a:p>
            <a:pPr lvl="2" marL="1005840" indent="-228600">
              <a:lnSpc>
                <a:spcPct val="100000"/>
              </a:lnSpc>
              <a:spcBef>
                <a:spcPts val="300"/>
              </a:spcBef>
              <a:buClr>
                <a:srgbClr val="8e3b38"/>
              </a:buClr>
              <a:buSzPct val="85000"/>
              <a:buFont typeface="Wingdings 2" charset="2"/>
              <a:buChar char=""/>
            </a:pPr>
            <a:r>
              <a:rPr b="0" lang="en-US" sz="2100" spc="-1" strike="noStrike">
                <a:solidFill>
                  <a:schemeClr val="dk1"/>
                </a:solidFill>
                <a:latin typeface="Constantia"/>
              </a:rPr>
              <a:t>Third level</a:t>
            </a:r>
            <a:endParaRPr b="0" lang="en-US" sz="2100" spc="-1" strike="noStrike">
              <a:solidFill>
                <a:schemeClr val="dk1"/>
              </a:solidFill>
              <a:latin typeface="Constantia"/>
            </a:endParaRPr>
          </a:p>
          <a:p>
            <a:pPr lvl="3" marL="1280160" indent="-228600">
              <a:lnSpc>
                <a:spcPct val="100000"/>
              </a:lnSpc>
              <a:spcBef>
                <a:spcPts val="300"/>
              </a:spcBef>
              <a:buClr>
                <a:srgbClr val="a94643"/>
              </a:buClr>
              <a:buSzPct val="85000"/>
              <a:buFont typeface="Wingdings 2" charset="2"/>
              <a:buChar char=""/>
            </a:pPr>
            <a:r>
              <a:rPr b="0" lang="en-US" sz="1900" spc="-1" strike="noStrike">
                <a:solidFill>
                  <a:schemeClr val="dk1"/>
                </a:solidFill>
                <a:latin typeface="Constantia"/>
              </a:rPr>
              <a:t>Fourth level</a:t>
            </a:r>
            <a:endParaRPr b="0" lang="en-US" sz="1900" spc="-1" strike="noStrike">
              <a:solidFill>
                <a:schemeClr val="dk1"/>
              </a:solidFill>
              <a:latin typeface="Constantia"/>
            </a:endParaRPr>
          </a:p>
          <a:p>
            <a:pPr lvl="4" marL="1554480" indent="-228600">
              <a:lnSpc>
                <a:spcPct val="100000"/>
              </a:lnSpc>
              <a:spcBef>
                <a:spcPts val="340"/>
              </a:spcBef>
              <a:buClr>
                <a:srgbClr val="a94643"/>
              </a:buClr>
              <a:buSzPct val="85000"/>
              <a:buFont typeface="Wingdings 2" charset="2"/>
              <a:buChar char=""/>
            </a:pPr>
            <a:r>
              <a:rPr b="0" lang="en-US" sz="1600" spc="-1" strike="noStrike">
                <a:solidFill>
                  <a:schemeClr val="dk1"/>
                </a:solidFill>
                <a:latin typeface="Constantia"/>
              </a:rPr>
              <a:t>Fifth level</a:t>
            </a:r>
            <a:endParaRPr b="0" lang="en-US" sz="1600" spc="-1" strike="noStrike">
              <a:solidFill>
                <a:schemeClr val="dk1"/>
              </a:solidFill>
              <a:latin typeface="Constantia"/>
            </a:endParaRPr>
          </a:p>
        </p:txBody>
      </p:sp>
      <p:sp>
        <p:nvSpPr>
          <p:cNvPr id="45" name="PlaceHolder 2"/>
          <p:cNvSpPr>
            <a:spLocks noGrp="1"/>
          </p:cNvSpPr>
          <p:nvPr>
            <p:ph type="dt" idx="4"/>
          </p:nvPr>
        </p:nvSpPr>
        <p:spPr>
          <a:xfrm>
            <a:off x="5791320" y="6203520"/>
            <a:ext cx="2590560" cy="383760"/>
          </a:xfrm>
          <a:prstGeom prst="rect">
            <a:avLst/>
          </a:prstGeom>
          <a:noFill/>
          <a:ln w="0">
            <a:noFill/>
          </a:ln>
        </p:spPr>
        <p:txBody>
          <a:bodyPr lIns="90000" rIns="90000" tIns="45000" bIns="45000" anchor="ctr">
            <a:noAutofit/>
          </a:bodyPr>
          <a:lstStyle>
            <a:lvl1pPr indent="0" defTabSz="914400">
              <a:lnSpc>
                <a:spcPct val="100000"/>
              </a:lnSpc>
              <a:buNone/>
              <a:defRPr b="0" lang="en-US" sz="1200" spc="-1" strike="noStrike">
                <a:solidFill>
                  <a:schemeClr val="dk2"/>
                </a:solidFill>
                <a:latin typeface="Constantia"/>
              </a:defRPr>
            </a:lvl1pPr>
          </a:lstStyle>
          <a:p>
            <a:pPr indent="0" defTabSz="914400">
              <a:lnSpc>
                <a:spcPct val="100000"/>
              </a:lnSpc>
              <a:buNone/>
            </a:pPr>
            <a:r>
              <a:rPr b="0" lang="en-US" sz="1200" spc="-1" strike="noStrike">
                <a:solidFill>
                  <a:schemeClr val="dk2"/>
                </a:solidFill>
                <a:latin typeface="Constantia"/>
              </a:rPr>
              <a:t>&lt;date/time&gt;</a:t>
            </a:r>
            <a:endParaRPr b="0" lang="en-US" sz="1200" spc="-1" strike="noStrike">
              <a:solidFill>
                <a:srgbClr val="000000"/>
              </a:solidFill>
              <a:latin typeface="Times New Roman"/>
            </a:endParaRPr>
          </a:p>
        </p:txBody>
      </p:sp>
      <p:sp>
        <p:nvSpPr>
          <p:cNvPr id="46" name="PlaceHolder 3"/>
          <p:cNvSpPr>
            <a:spLocks noGrp="1"/>
          </p:cNvSpPr>
          <p:nvPr>
            <p:ph type="sldNum" idx="5"/>
          </p:nvPr>
        </p:nvSpPr>
        <p:spPr>
          <a:xfrm>
            <a:off x="8410680" y="6181560"/>
            <a:ext cx="609120" cy="456840"/>
          </a:xfrm>
          <a:prstGeom prst="rect">
            <a:avLst/>
          </a:prstGeom>
          <a:noFill/>
          <a:ln w="0">
            <a:noFill/>
          </a:ln>
        </p:spPr>
        <p:txBody>
          <a:bodyPr lIns="0" rIns="0" tIns="0" bIns="0" anchor="ctr">
            <a:noAutofit/>
          </a:bodyPr>
          <a:lstStyle>
            <a:lvl1pPr indent="0" algn="ctr" defTabSz="914400">
              <a:lnSpc>
                <a:spcPct val="100000"/>
              </a:lnSpc>
              <a:buNone/>
              <a:defRPr b="0" lang="en-US" sz="1600" spc="-1" strike="noStrike">
                <a:solidFill>
                  <a:schemeClr val="dk2"/>
                </a:solidFill>
                <a:latin typeface="Constantia"/>
              </a:defRPr>
            </a:lvl1pPr>
          </a:lstStyle>
          <a:p>
            <a:pPr indent="0" algn="ctr" defTabSz="914400">
              <a:lnSpc>
                <a:spcPct val="100000"/>
              </a:lnSpc>
              <a:buNone/>
            </a:pPr>
            <a:fld id="{CFC2C8D1-425C-41EF-9C74-54A1D6E9D9A4}" type="slidenum">
              <a:rPr b="0" lang="en-US" sz="1600" spc="-1" strike="noStrike">
                <a:solidFill>
                  <a:schemeClr val="dk2"/>
                </a:solidFill>
                <a:latin typeface="Constantia"/>
              </a:rPr>
              <a:t>&lt;number&gt;</a:t>
            </a:fld>
            <a:endParaRPr b="0" lang="en-US" sz="1600" spc="-1" strike="noStrike">
              <a:solidFill>
                <a:srgbClr val="000000"/>
              </a:solidFill>
              <a:latin typeface="Times New Roman"/>
            </a:endParaRPr>
          </a:p>
        </p:txBody>
      </p:sp>
      <p:sp>
        <p:nvSpPr>
          <p:cNvPr id="47" name="PlaceHolder 4"/>
          <p:cNvSpPr>
            <a:spLocks noGrp="1"/>
          </p:cNvSpPr>
          <p:nvPr>
            <p:ph type="ftr" idx="6"/>
          </p:nvPr>
        </p:nvSpPr>
        <p:spPr>
          <a:xfrm>
            <a:off x="2133720" y="6203520"/>
            <a:ext cx="3580920" cy="383760"/>
          </a:xfrm>
          <a:prstGeom prst="rect">
            <a:avLst/>
          </a:prstGeom>
          <a:noFill/>
          <a:ln w="0">
            <a:noFill/>
          </a:ln>
        </p:spPr>
        <p:txBody>
          <a:bodyPr lIns="90000" rIns="90000" tIns="45000" bIns="4500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8" name="PlaceHolder 5"/>
          <p:cNvSpPr>
            <a:spLocks noGrp="1"/>
          </p:cNvSpPr>
          <p:nvPr>
            <p:ph type="title"/>
          </p:nvPr>
        </p:nvSpPr>
        <p:spPr>
          <a:xfrm>
            <a:off x="457200" y="152280"/>
            <a:ext cx="8229240" cy="1218960"/>
          </a:xfrm>
          <a:prstGeom prst="rect">
            <a:avLst/>
          </a:prstGeom>
          <a:noFill/>
          <a:ln w="6480">
            <a:noFill/>
          </a:ln>
        </p:spPr>
        <p:txBody>
          <a:bodyPr lIns="90000" rIns="90000" tIns="45000" bIns="45000" anchor="b">
            <a:noAutofit/>
          </a:bodyPr>
          <a:p>
            <a:pPr indent="0">
              <a:lnSpc>
                <a:spcPct val="100000"/>
              </a:lnSpc>
              <a:buNone/>
            </a:pPr>
            <a:r>
              <a:rPr b="0" lang="en-US" sz="4200" spc="-100" strike="noStrike">
                <a:solidFill>
                  <a:srgbClr val="f9f9f9"/>
                </a:solidFill>
                <a:latin typeface="Constantia"/>
              </a:rPr>
              <a:t>Click to edit Master title style</a:t>
            </a:r>
            <a:endParaRPr b="0" lang="en-US" sz="4200" spc="-1" strike="noStrike">
              <a:solidFill>
                <a:schemeClr val="dk1"/>
              </a:solidFill>
              <a:latin typeface="Constantia"/>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openxmlformats.org/officeDocument/2006/relationships/chart" Target="../charts/chart1.xml"/><Relationship Id="rId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Picture 3" descr="logo-icfai university.png"/>
          <p:cNvPicPr/>
          <p:nvPr/>
        </p:nvPicPr>
        <p:blipFill>
          <a:blip r:embed="rId1"/>
          <a:stretch/>
        </p:blipFill>
        <p:spPr>
          <a:xfrm>
            <a:off x="3714840" y="1071720"/>
            <a:ext cx="1714320" cy="1714320"/>
          </a:xfrm>
          <a:prstGeom prst="rect">
            <a:avLst/>
          </a:prstGeom>
          <a:ln w="0">
            <a:noFill/>
          </a:ln>
          <a:effectLst>
            <a:outerShdw algn="ctr" blurRad="57960" dir="3180283" dist="32904">
              <a:srgbClr val="000000">
                <a:alpha val="30000"/>
              </a:srgbClr>
            </a:outerShdw>
            <a:reflection algn="bl" blurRad="6350" dir="5400000" dist="50800" endA="300" endPos="38500" rotWithShape="0" stA="50000" sy="-100000"/>
          </a:effectLst>
          <a:scene3d>
            <a:camera prst="orthographicFront">
              <a:rot lat="0" lon="0" rev="0"/>
            </a:camera>
            <a:lightRig dir="t" rig="brightRoom">
              <a:rot lat="0" lon="0" rev="600000"/>
            </a:lightRig>
          </a:scene3d>
          <a:sp3d prstMaterial="metal">
            <a:bevelT prst="convex" w="38100" h="57150"/>
          </a:sp3d>
        </p:spPr>
      </p:pic>
      <p:sp>
        <p:nvSpPr>
          <p:cNvPr id="86" name="TextBox 4"/>
          <p:cNvSpPr/>
          <p:nvPr/>
        </p:nvSpPr>
        <p:spPr>
          <a:xfrm>
            <a:off x="2143080" y="4000680"/>
            <a:ext cx="592884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ff0000"/>
                </a:solidFill>
                <a:latin typeface="Arial Rounded MT Bold"/>
              </a:rPr>
              <a:t>“ </a:t>
            </a:r>
            <a:r>
              <a:rPr b="0" lang="en-US" sz="1800" spc="-1" strike="noStrike">
                <a:solidFill>
                  <a:srgbClr val="ff0000"/>
                </a:solidFill>
                <a:latin typeface="Arial Rounded MT Bold"/>
              </a:rPr>
              <a:t>AN ECOMMERCE WEBSITE – Capstone_Mini” </a:t>
            </a:r>
            <a:endParaRPr b="0" lang="en-US" sz="1800" spc="-1" strike="noStrike">
              <a:solidFill>
                <a:srgbClr val="000000"/>
              </a:solidFill>
              <a:latin typeface="Arial"/>
            </a:endParaRPr>
          </a:p>
        </p:txBody>
      </p:sp>
      <p:sp>
        <p:nvSpPr>
          <p:cNvPr id="87" name="TextBox 5"/>
          <p:cNvSpPr/>
          <p:nvPr/>
        </p:nvSpPr>
        <p:spPr>
          <a:xfrm>
            <a:off x="1714320" y="3643200"/>
            <a:ext cx="592884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onstantia"/>
              </a:rPr>
              <a:t> </a:t>
            </a:r>
            <a:r>
              <a:rPr b="0" lang="en-US" sz="1800" spc="-1" strike="noStrike">
                <a:solidFill>
                  <a:srgbClr val="002060"/>
                </a:solidFill>
                <a:latin typeface="Bernard MT Condensed"/>
              </a:rPr>
              <a:t>Special Project 01.</a:t>
            </a:r>
            <a:r>
              <a:rPr b="0" lang="en-US" sz="1800" spc="-1" strike="noStrike">
                <a:solidFill>
                  <a:schemeClr val="dk1"/>
                </a:solidFill>
                <a:latin typeface="Constantia"/>
              </a:rPr>
              <a:t> </a:t>
            </a:r>
            <a:endParaRPr b="0" lang="en-US" sz="1800" spc="-1" strike="noStrike">
              <a:solidFill>
                <a:srgbClr val="000000"/>
              </a:solidFill>
              <a:latin typeface="Arial"/>
            </a:endParaRPr>
          </a:p>
        </p:txBody>
      </p:sp>
      <p:sp>
        <p:nvSpPr>
          <p:cNvPr id="88" name="TextBox 6"/>
          <p:cNvSpPr/>
          <p:nvPr/>
        </p:nvSpPr>
        <p:spPr>
          <a:xfrm>
            <a:off x="5072040" y="5500800"/>
            <a:ext cx="3785760" cy="1309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chemeClr val="lt2">
                    <a:lumMod val="75000"/>
                  </a:schemeClr>
                </a:solidFill>
                <a:latin typeface="Agency FB"/>
              </a:rPr>
              <a:t>Guided by:-</a:t>
            </a:r>
            <a:endParaRPr b="0" lang="en-US" sz="2000" spc="-1" strike="noStrike">
              <a:solidFill>
                <a:srgbClr val="000000"/>
              </a:solidFill>
              <a:latin typeface="Arial"/>
            </a:endParaRPr>
          </a:p>
          <a:p>
            <a:pPr defTabSz="914400">
              <a:lnSpc>
                <a:spcPct val="100000"/>
              </a:lnSpc>
            </a:pPr>
            <a:r>
              <a:rPr b="1" lang="en-US" sz="2000" spc="-1" strike="noStrike">
                <a:solidFill>
                  <a:schemeClr val="lt2">
                    <a:lumMod val="75000"/>
                  </a:schemeClr>
                </a:solidFill>
                <a:latin typeface="Agency FB"/>
              </a:rPr>
              <a:t>Prof. Deo Dutta Ishwar.</a:t>
            </a:r>
            <a:endParaRPr b="0" lang="en-US" sz="2000" spc="-1" strike="noStrike">
              <a:solidFill>
                <a:srgbClr val="000000"/>
              </a:solidFill>
              <a:latin typeface="Arial"/>
            </a:endParaRPr>
          </a:p>
          <a:p>
            <a:pPr defTabSz="914400">
              <a:lnSpc>
                <a:spcPct val="100000"/>
              </a:lnSpc>
            </a:pPr>
            <a:r>
              <a:rPr b="1" lang="en-US" sz="2000" spc="-1" strike="noStrike">
                <a:solidFill>
                  <a:schemeClr val="lt2">
                    <a:lumMod val="75000"/>
                  </a:schemeClr>
                </a:solidFill>
                <a:latin typeface="Agency FB"/>
              </a:rPr>
              <a:t>Faculty of Science &amp; Technology</a:t>
            </a:r>
            <a:endParaRPr b="0" lang="en-US" sz="2000" spc="-1" strike="noStrike">
              <a:solidFill>
                <a:srgbClr val="000000"/>
              </a:solidFill>
              <a:latin typeface="Arial"/>
            </a:endParaRPr>
          </a:p>
        </p:txBody>
      </p:sp>
    </p:spTree>
  </p:cSld>
  <p:transition>
    <p:randomBar dir="horz"/>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p:nvPr>
        </p:nvSpPr>
        <p:spPr>
          <a:xfrm>
            <a:off x="457200" y="1523880"/>
            <a:ext cx="8229240" cy="4571640"/>
          </a:xfrm>
          <a:prstGeom prst="rect">
            <a:avLst/>
          </a:prstGeom>
          <a:noFill/>
          <a:ln w="0">
            <a:noFill/>
          </a:ln>
        </p:spPr>
        <p:txBody>
          <a:bodyPr lIns="90000" rIns="90000" tIns="45000" bIns="45000" anchor="t">
            <a:noAutofit/>
          </a:bodyPr>
          <a:p>
            <a:pPr marL="274320" indent="0">
              <a:lnSpc>
                <a:spcPct val="100000"/>
              </a:lnSpc>
              <a:spcBef>
                <a:spcPts val="601"/>
              </a:spcBef>
              <a:buNone/>
              <a:tabLst>
                <a:tab algn="l" pos="0"/>
              </a:tabLst>
            </a:pPr>
            <a:r>
              <a:rPr b="0" lang="en-US" sz="2600" spc="-1" strike="noStrike">
                <a:solidFill>
                  <a:schemeClr val="dk1"/>
                </a:solidFill>
                <a:latin typeface="Constantia"/>
              </a:rPr>
              <a:t>    </a:t>
            </a:r>
            <a:r>
              <a:rPr b="0" lang="en-US" sz="2600" spc="-1" strike="noStrike">
                <a:solidFill>
                  <a:srgbClr val="002060"/>
                </a:solidFill>
                <a:latin typeface="Agency FB"/>
              </a:rPr>
              <a:t>In summary, this methodology serves as our roadmap to establishing a successful ecommerce website. The eight key points outlined here lay the foundation for a seamless and secure shopping experience. Quality content, thorough testing, and effective marketing are the cornerstones of trust and customer engagement. By staying agile and customer-centric, our ecommerce venture can thrive in the highly competitive online landscape. Our journey to ecommerce success begins with these fundamental steps</a:t>
            </a:r>
            <a:endParaRPr b="0" lang="en-US" sz="2600" spc="-1" strike="noStrike">
              <a:solidFill>
                <a:schemeClr val="dk1"/>
              </a:solidFill>
              <a:latin typeface="Constantia"/>
            </a:endParaRPr>
          </a:p>
        </p:txBody>
      </p:sp>
      <p:sp>
        <p:nvSpPr>
          <p:cNvPr id="104" name="PlaceHolder 2"/>
          <p:cNvSpPr>
            <a:spLocks noGrp="1"/>
          </p:cNvSpPr>
          <p:nvPr>
            <p:ph type="title"/>
          </p:nvPr>
        </p:nvSpPr>
        <p:spPr>
          <a:xfrm>
            <a:off x="457200" y="152280"/>
            <a:ext cx="8229240" cy="1218960"/>
          </a:xfrm>
          <a:prstGeom prst="rect">
            <a:avLst/>
          </a:prstGeom>
          <a:noFill/>
          <a:ln w="6480">
            <a:noFill/>
          </a:ln>
        </p:spPr>
        <p:txBody>
          <a:bodyPr lIns="90000" rIns="90000" tIns="45000" bIns="45000" anchor="b">
            <a:normAutofit/>
          </a:bodyPr>
          <a:p>
            <a:pPr indent="0" algn="ctr">
              <a:lnSpc>
                <a:spcPct val="100000"/>
              </a:lnSpc>
              <a:buNone/>
            </a:pPr>
            <a:r>
              <a:rPr b="0" lang="en-US" sz="2800" spc="-100" strike="noStrike" u="sng">
                <a:solidFill>
                  <a:schemeClr val="lt1"/>
                </a:solidFill>
                <a:uFillTx/>
                <a:latin typeface="comic"/>
              </a:rPr>
              <a:t>CONCLUSION</a:t>
            </a:r>
            <a:endParaRPr b="0" lang="en-US" sz="2800" spc="-1" strike="noStrike">
              <a:solidFill>
                <a:schemeClr val="dk1"/>
              </a:solidFill>
              <a:latin typeface="Constantia"/>
            </a:endParaRPr>
          </a:p>
        </p:txBody>
      </p:sp>
    </p:spTree>
  </p:cSld>
  <p:transition>
    <p:randomBar dir="horz"/>
  </p:transition>
  <p:timing>
    <p:tnLst>
      <p:par>
        <p:cTn id="163" dur="indefinite" restart="never" nodeType="tmRoot">
          <p:childTnLst>
            <p:seq>
              <p:cTn id="164" dur="indefinite" nodeType="mainSeq">
                <p:childTnLst>
                  <p:par>
                    <p:cTn id="165" fill="hold">
                      <p:stCondLst>
                        <p:cond delay="indefinite"/>
                      </p:stCondLst>
                      <p:childTnLst>
                        <p:par>
                          <p:cTn id="166" fill="hold">
                            <p:stCondLst>
                              <p:cond delay="0"/>
                            </p:stCondLst>
                            <p:childTnLst>
                              <p:par>
                                <p:cTn id="167" nodeType="clickEffect" fill="hold" presetClass="entr" presetID="5" presetSubtype="10">
                                  <p:stCondLst>
                                    <p:cond delay="0"/>
                                  </p:stCondLst>
                                  <p:childTnLst>
                                    <p:set>
                                      <p:cBhvr>
                                        <p:cTn id="168" dur="1" fill="hold">
                                          <p:stCondLst>
                                            <p:cond delay="0"/>
                                          </p:stCondLst>
                                        </p:cTn>
                                        <p:tgtEl>
                                          <p:spTgt spid="103">
                                            <p:txEl>
                                              <p:pRg st="0" end="0"/>
                                            </p:txEl>
                                          </p:spTgt>
                                        </p:tgtEl>
                                        <p:attrNameLst>
                                          <p:attrName>style.visibility</p:attrName>
                                        </p:attrNameLst>
                                      </p:cBhvr>
                                      <p:to>
                                        <p:strVal val="visible"/>
                                      </p:to>
                                    </p:set>
                                    <p:animEffect filter="checkerboard(across)" transition="in">
                                      <p:cBhvr additive="repl">
                                        <p:cTn id="169" dur="500"/>
                                        <p:tgtEl>
                                          <p:spTgt spid="103">
                                            <p:txEl>
                                              <p:pRg st="0" end="0"/>
                                            </p:txEl>
                                          </p:spTgt>
                                        </p:tgtEl>
                                      </p:cBhvr>
                                    </p:animEffect>
                                  </p:childTnLst>
                                </p:cTn>
                              </p:par>
                            </p:childTnLst>
                          </p:cTn>
                        </p:par>
                      </p:childTnLst>
                    </p:cTn>
                  </p:par>
                  <p:par>
                    <p:cTn id="170" fill="hold">
                      <p:stCondLst>
                        <p:cond delay="indefinite"/>
                      </p:stCondLst>
                      <p:childTnLst>
                        <p:par>
                          <p:cTn id="171" fill="hold">
                            <p:stCondLst>
                              <p:cond delay="0"/>
                            </p:stCondLst>
                            <p:childTnLst>
                              <p:par>
                                <p:cTn id="172" nodeType="clickEffect" fill="hold" presetClass="exit" presetID="5" presetSubtype="10">
                                  <p:stCondLst>
                                    <p:cond delay="0"/>
                                  </p:stCondLst>
                                  <p:childTnLst>
                                    <p:animEffect filter="checkerboard(across)" transition="out">
                                      <p:cBhvr additive="repl">
                                        <p:cTn id="173" dur="500"/>
                                        <p:tgtEl>
                                          <p:spTgt spid="103">
                                            <p:txEl>
                                              <p:pRg st="0" end="0"/>
                                            </p:txEl>
                                          </p:spTgt>
                                        </p:tgtEl>
                                      </p:cBhvr>
                                    </p:animEffect>
                                    <p:set>
                                      <p:cBhvr>
                                        <p:cTn id="174" dur="1" fill="hold">
                                          <p:stCondLst>
                                            <p:cond delay="499"/>
                                          </p:stCondLst>
                                        </p:cTn>
                                        <p:tgtEl>
                                          <p:spTgt spid="103">
                                            <p:txEl>
                                              <p:pRg st="0" end="0"/>
                                            </p:txEl>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Rectangle 3"/>
          <p:cNvSpPr/>
          <p:nvPr/>
        </p:nvSpPr>
        <p:spPr>
          <a:xfrm>
            <a:off x="1643040" y="2643120"/>
            <a:ext cx="5643360" cy="914040"/>
          </a:xfrm>
          <a:prstGeom prst="rect">
            <a:avLst/>
          </a:prstGeom>
          <a:noFill/>
          <a:ln w="0">
            <a:noFill/>
          </a:ln>
        </p:spPr>
        <p:style>
          <a:lnRef idx="0"/>
          <a:fillRef idx="0"/>
          <a:effectRef idx="0"/>
          <a:fontRef idx="minor"/>
        </p:style>
        <p:txBody>
          <a:bodyPr anchor="t">
            <a:spAutoFit/>
          </a:bodyPr>
          <a:p>
            <a:pPr algn="ctr" defTabSz="914400">
              <a:lnSpc>
                <a:spcPct val="100000"/>
              </a:lnSpc>
            </a:pPr>
            <a:r>
              <a:rPr b="0" lang="en-US" sz="5400" spc="-1" strike="noStrike">
                <a:solidFill>
                  <a:schemeClr val="lt2"/>
                </a:solidFill>
                <a:latin typeface="Constantia"/>
              </a:rPr>
              <a:t>Thank You</a:t>
            </a:r>
            <a:endParaRPr b="0" lang="en-US" sz="5400" spc="-1" strike="noStrike">
              <a:solidFill>
                <a:srgbClr val="000000"/>
              </a:solidFill>
              <a:latin typeface="Arial"/>
            </a:endParaRPr>
          </a:p>
        </p:txBody>
      </p:sp>
    </p:spTree>
  </p:cSld>
  <p:transition>
    <p:randomBar dir="horz"/>
  </p:transition>
  <p:timing>
    <p:tnLst>
      <p:par>
        <p:cTn id="175" dur="indefinite" restart="never" nodeType="tmRoot">
          <p:childTnLst>
            <p:seq>
              <p:cTn id="176" dur="indefinite" nodeType="mainSeq">
                <p:childTnLst>
                  <p:par>
                    <p:cTn id="177" fill="hold">
                      <p:stCondLst>
                        <p:cond delay="0"/>
                      </p:stCondLst>
                      <p:childTnLst>
                        <p:par>
                          <p:cTn id="178" fill="hold">
                            <p:stCondLst>
                              <p:cond delay="0"/>
                            </p:stCondLst>
                            <p:childTnLst>
                              <p:par>
                                <p:cTn id="179" nodeType="withEffect" fill="hold" presetClass="emph" presetID="4" presetSubtype="2">
                                  <p:stCondLst>
                                    <p:cond delay="0"/>
                                  </p:stCondLst>
                                  <p:childTnLst>
                                    <p:anim calcmode="lin" valueType="num" to="1.5">
                                      <p:cBhvr additive="repl">
                                        <p:cTn id="180" dur="2000" fill="hold"/>
                                        <p:tgtEl>
                                          <p:spTgt spid="105"/>
                                        </p:tgtEl>
                                        <p:attrNameLst>
                                          <p:attrName>style.fontSize</p:attrName>
                                        </p:attrNameLst>
                                      </p:cBhvr>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 name="Diagram1"/>
          <p:cNvGraphicFramePr/>
          <p:nvPr>
            <p:extLst>
              <p:ext uri="{D42A27DB-BD31-4B8C-83A1-F6EECF244321}">
                <p14:modId xmlns:p14="http://schemas.microsoft.com/office/powerpoint/2010/main" val="239261972"/>
              </p:ext>
            </p:extLst>
          </p:nvPr>
        </p:nvGraphicFramePr>
        <p:xfrm>
          <a:off x="457200" y="1523880"/>
          <a:ext cx="8329320" cy="4571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9" name="PlaceHolder 1"/>
          <p:cNvSpPr>
            <a:spLocks noGrp="1"/>
          </p:cNvSpPr>
          <p:nvPr>
            <p:ph type="title"/>
          </p:nvPr>
        </p:nvSpPr>
        <p:spPr>
          <a:xfrm>
            <a:off x="457200" y="152280"/>
            <a:ext cx="8229240" cy="1218960"/>
          </a:xfrm>
          <a:prstGeom prst="rect">
            <a:avLst/>
          </a:prstGeom>
          <a:noFill/>
          <a:ln w="6480">
            <a:noFill/>
          </a:ln>
        </p:spPr>
        <p:txBody>
          <a:bodyPr lIns="90000" rIns="90000" tIns="45000" bIns="45000" anchor="b">
            <a:normAutofit/>
          </a:bodyPr>
          <a:p>
            <a:pPr indent="0">
              <a:lnSpc>
                <a:spcPct val="100000"/>
              </a:lnSpc>
              <a:buNone/>
            </a:pPr>
            <a:r>
              <a:rPr b="0" lang="en-US" sz="4200" spc="-100" strike="noStrike">
                <a:solidFill>
                  <a:srgbClr val="f9f9f9"/>
                </a:solidFill>
                <a:latin typeface="Constantia"/>
              </a:rPr>
              <a:t>Group Members:-</a:t>
            </a:r>
            <a:endParaRPr b="0" lang="en-US" sz="4200" spc="-1" strike="noStrike">
              <a:solidFill>
                <a:schemeClr val="dk1"/>
              </a:solidFill>
              <a:latin typeface="Constantia"/>
            </a:endParaRPr>
          </a:p>
        </p:txBody>
      </p:sp>
    </p:spTree>
  </p:cSld>
  <p:transition>
    <p:randomBar dir="horz"/>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3" presetSubtype="10">
                                  <p:stCondLst>
                                    <p:cond delay="0"/>
                                  </p:stCondLst>
                                  <p:childTnLst>
                                    <p:set>
                                      <p:cBhvr>
                                        <p:cTn id="6" dur="1" fill="hold">
                                          <p:stCondLst>
                                            <p:cond delay="0"/>
                                          </p:stCondLst>
                                        </p:cTn>
                                        <p:tgtEl>
                                          <p:spTgt spid="-1"/>
                                        </p:tgtEl>
                                        <p:attrNameLst>
                                          <p:attrName>style.visibility</p:attrName>
                                        </p:attrNameLst>
                                      </p:cBhvr>
                                      <p:to>
                                        <p:strVal val="visible"/>
                                      </p:to>
                                    </p:set>
                                    <p:animEffect filter="blinds(horizontal)" transition="in">
                                      <p:cBhvr additive="repl">
                                        <p:cTn id="7" dur="500"/>
                                        <p:tgtEl>
                                          <p:spTgt spid="-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152280"/>
            <a:ext cx="8229240" cy="1218960"/>
          </a:xfrm>
          <a:prstGeom prst="rect">
            <a:avLst/>
          </a:prstGeom>
          <a:noFill/>
          <a:ln w="6480">
            <a:noFill/>
          </a:ln>
        </p:spPr>
        <p:txBody>
          <a:bodyPr lIns="90000" rIns="90000" tIns="45000" bIns="45000" anchor="b">
            <a:noAutofit/>
          </a:bodyPr>
          <a:p>
            <a:pPr indent="0">
              <a:lnSpc>
                <a:spcPct val="100000"/>
              </a:lnSpc>
              <a:buNone/>
            </a:pPr>
            <a:r>
              <a:rPr b="0" lang="en-US" sz="4200" spc="-100" strike="noStrike">
                <a:solidFill>
                  <a:srgbClr val="f9f9f9"/>
                </a:solidFill>
                <a:latin typeface="Constantia"/>
              </a:rPr>
              <a:t>OVERVIEW</a:t>
            </a:r>
            <a:endParaRPr b="0" lang="en-US" sz="4200" spc="-1" strike="noStrike">
              <a:solidFill>
                <a:schemeClr val="dk1"/>
              </a:solidFill>
              <a:latin typeface="Constantia"/>
            </a:endParaRPr>
          </a:p>
        </p:txBody>
      </p:sp>
      <p:graphicFrame>
        <p:nvGraphicFramePr>
          <p:cNvPr id="2" name="Diagram2"/>
          <p:cNvGraphicFramePr/>
          <p:nvPr>
            <p:extLst>
              <p:ext uri="{D42A27DB-BD31-4B8C-83A1-F6EECF244321}">
                <p14:modId xmlns:p14="http://schemas.microsoft.com/office/powerpoint/2010/main" val="4045140867"/>
              </p:ext>
            </p:extLst>
          </p:nvPr>
        </p:nvGraphicFramePr>
        <p:xfrm>
          <a:off x="457200" y="1523880"/>
          <a:ext cx="4614480" cy="4571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91" name="Chart 7"/>
          <p:cNvGraphicFramePr/>
          <p:nvPr/>
        </p:nvGraphicFramePr>
        <p:xfrm>
          <a:off x="5072040" y="1714320"/>
          <a:ext cx="3642840" cy="4063680"/>
        </p:xfrm>
        <a:graphic>
          <a:graphicData uri="http://schemas.openxmlformats.org/drawingml/2006/chart">
            <c:chart xmlns:c="http://schemas.openxmlformats.org/drawingml/2006/chart" xmlns:r="http://schemas.openxmlformats.org/officeDocument/2006/relationships" r:id="rId5"/>
          </a:graphicData>
        </a:graphic>
      </p:graphicFrame>
    </p:spTree>
  </p:cSld>
  <p:transition>
    <p:randomBar dir="horz"/>
  </p:transition>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5" presetSubtype="10">
                                  <p:stCondLst>
                                    <p:cond delay="0"/>
                                  </p:stCondLst>
                                  <p:childTnLst>
                                    <p:set>
                                      <p:cBhvr>
                                        <p:cTn id="13" dur="1" fill="hold">
                                          <p:stCondLst>
                                            <p:cond delay="0"/>
                                          </p:stCondLst>
                                        </p:cTn>
                                        <p:tgtEl>
                                          <p:spTgt spid="-1"/>
                                        </p:tgtEl>
                                        <p:attrNameLst>
                                          <p:attrName>style.visibility</p:attrName>
                                        </p:attrNameLst>
                                      </p:cBhvr>
                                      <p:to>
                                        <p:strVal val="visible"/>
                                      </p:to>
                                    </p:set>
                                    <p:animEffect filter="checkerboard(across)" transition="in">
                                      <p:cBhvr additive="repl">
                                        <p:cTn id="14" dur="500"/>
                                        <p:tgtEl>
                                          <p:spTgt spid="-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p:nvPr>
        </p:nvSpPr>
        <p:spPr>
          <a:xfrm>
            <a:off x="457200" y="1523880"/>
            <a:ext cx="8229240" cy="4571640"/>
          </a:xfrm>
          <a:prstGeom prst="rect">
            <a:avLst/>
          </a:prstGeom>
          <a:noFill/>
          <a:ln w="0">
            <a:noFill/>
          </a:ln>
        </p:spPr>
        <p:txBody>
          <a:bodyPr lIns="90000" rIns="90000" tIns="45000" bIns="45000" anchor="t">
            <a:noAutofit/>
          </a:bodyPr>
          <a:p>
            <a:pPr marL="274320" indent="0" algn="just">
              <a:lnSpc>
                <a:spcPct val="100000"/>
              </a:lnSpc>
              <a:spcBef>
                <a:spcPts val="601"/>
              </a:spcBef>
              <a:buNone/>
              <a:tabLst>
                <a:tab algn="l" pos="0"/>
              </a:tabLst>
            </a:pPr>
            <a:r>
              <a:rPr b="0" lang="en-US" sz="2600" spc="-1" strike="noStrike">
                <a:solidFill>
                  <a:srgbClr val="002060"/>
                </a:solidFill>
                <a:latin typeface="Agency FB"/>
              </a:rPr>
              <a:t>    </a:t>
            </a:r>
            <a:r>
              <a:rPr b="0" lang="en-US" sz="2600" spc="-1" strike="noStrike">
                <a:solidFill>
                  <a:srgbClr val="002060"/>
                </a:solidFill>
                <a:latin typeface="Agency FB"/>
              </a:rPr>
              <a:t>The Capstone_mini is your one-stop destination for men's and women's clothing, offering a diverse range of stylish apparel and accessories. Our user-friendly platform provides a seamless shopping experience, from browsing to secure transactions. We partner with top fashion brands to bring you quality and on-trend options. Join our fashion community and express your unique style with confidence. Elevate your fashion game at Ecommerce.</a:t>
            </a:r>
            <a:endParaRPr b="0" lang="en-US" sz="2600" spc="-1" strike="noStrike">
              <a:solidFill>
                <a:schemeClr val="dk1"/>
              </a:solidFill>
              <a:latin typeface="Constantia"/>
            </a:endParaRPr>
          </a:p>
        </p:txBody>
      </p:sp>
      <p:sp>
        <p:nvSpPr>
          <p:cNvPr id="93" name="PlaceHolder 2"/>
          <p:cNvSpPr>
            <a:spLocks noGrp="1"/>
          </p:cNvSpPr>
          <p:nvPr>
            <p:ph type="title"/>
          </p:nvPr>
        </p:nvSpPr>
        <p:spPr>
          <a:xfrm>
            <a:off x="457200" y="152280"/>
            <a:ext cx="8229240" cy="1218960"/>
          </a:xfrm>
          <a:prstGeom prst="rect">
            <a:avLst/>
          </a:prstGeom>
          <a:noFill/>
          <a:ln w="6480">
            <a:noFill/>
          </a:ln>
        </p:spPr>
        <p:txBody>
          <a:bodyPr lIns="90000" rIns="90000" tIns="45000" bIns="45000" anchor="b">
            <a:normAutofit/>
          </a:bodyPr>
          <a:p>
            <a:pPr marL="743040" indent="0" algn="ctr">
              <a:lnSpc>
                <a:spcPct val="100000"/>
              </a:lnSpc>
              <a:buNone/>
              <a:tabLst>
                <a:tab algn="l" pos="0"/>
              </a:tabLst>
            </a:pPr>
            <a:r>
              <a:rPr b="0" lang="en-US" sz="2800" spc="-151" strike="noStrike" u="sng">
                <a:solidFill>
                  <a:schemeClr val="lt1"/>
                </a:solidFill>
                <a:uFillTx/>
                <a:latin typeface="comic"/>
              </a:rPr>
              <a:t>ABSTRACT</a:t>
            </a:r>
            <a:endParaRPr b="0" lang="en-US" sz="2800" spc="-1" strike="noStrike">
              <a:solidFill>
                <a:schemeClr val="dk1"/>
              </a:solidFill>
              <a:latin typeface="Constantia"/>
            </a:endParaRPr>
          </a:p>
        </p:txBody>
      </p:sp>
    </p:spTree>
  </p:cSld>
  <p:transition>
    <p:randomBar dir="horz"/>
  </p:transition>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5" presetSubtype="10">
                                  <p:stCondLst>
                                    <p:cond delay="0"/>
                                  </p:stCondLst>
                                  <p:childTnLst>
                                    <p:set>
                                      <p:cBhvr>
                                        <p:cTn id="20" dur="1" fill="hold">
                                          <p:stCondLst>
                                            <p:cond delay="0"/>
                                          </p:stCondLst>
                                        </p:cTn>
                                        <p:tgtEl>
                                          <p:spTgt spid="92">
                                            <p:txEl>
                                              <p:pRg st="0" end="0"/>
                                            </p:txEl>
                                          </p:spTgt>
                                        </p:tgtEl>
                                        <p:attrNameLst>
                                          <p:attrName>style.visibility</p:attrName>
                                        </p:attrNameLst>
                                      </p:cBhvr>
                                      <p:to>
                                        <p:strVal val="visible"/>
                                      </p:to>
                                    </p:set>
                                    <p:animEffect filter="checkerboard(across)" transition="in">
                                      <p:cBhvr additive="repl">
                                        <p:cTn id="21" dur="500"/>
                                        <p:tgtEl>
                                          <p:spTgt spid="92">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p:nvPr>
        </p:nvSpPr>
        <p:spPr>
          <a:xfrm>
            <a:off x="457200" y="1523880"/>
            <a:ext cx="8229240" cy="4571640"/>
          </a:xfrm>
          <a:prstGeom prst="rect">
            <a:avLst/>
          </a:prstGeom>
          <a:noFill/>
          <a:ln w="0">
            <a:noFill/>
          </a:ln>
        </p:spPr>
        <p:txBody>
          <a:bodyPr lIns="90000" rIns="90000" tIns="45000" bIns="45000" anchor="t">
            <a:normAutofit fontScale="93099" lnSpcReduction="10000"/>
          </a:bodyPr>
          <a:p>
            <a:pPr marL="274320" indent="0">
              <a:lnSpc>
                <a:spcPct val="100000"/>
              </a:lnSpc>
              <a:spcBef>
                <a:spcPts val="601"/>
              </a:spcBef>
              <a:buNone/>
              <a:tabLst>
                <a:tab algn="l" pos="0"/>
              </a:tabLst>
            </a:pPr>
            <a:r>
              <a:rPr b="0" lang="en-US" sz="2600" spc="-1" strike="noStrike">
                <a:solidFill>
                  <a:schemeClr val="dk1"/>
                </a:solidFill>
                <a:latin typeface="Agency FB"/>
              </a:rPr>
              <a:t>    </a:t>
            </a:r>
            <a:r>
              <a:rPr b="0" lang="en-US" sz="2600" spc="-1" strike="noStrike">
                <a:solidFill>
                  <a:srgbClr val="002060"/>
                </a:solidFill>
                <a:latin typeface="Agency FB"/>
              </a:rPr>
              <a:t>The primary objective of our website, Capstone_mini, is to provide a convenient and engaging online platform that offers a wide selection of high-quality men's and women's clothing, thereby empowering our customers to express their unique style and individuality. We aim to create a seamless and enjoyable shopping experience, offering the latest fashion trends, timeless classics, and a range of accessories. Through our commitment to user satisfaction and community engagement, we strive to be the preferred destination for fashion-conscious individuals looking to elevate their fashion game and confidently showcase their personal style.</a:t>
            </a:r>
            <a:endParaRPr b="0" lang="en-US" sz="2600" spc="-1" strike="noStrike">
              <a:solidFill>
                <a:schemeClr val="dk1"/>
              </a:solidFill>
              <a:latin typeface="Constantia"/>
            </a:endParaRPr>
          </a:p>
        </p:txBody>
      </p:sp>
      <p:sp>
        <p:nvSpPr>
          <p:cNvPr id="95" name="PlaceHolder 2"/>
          <p:cNvSpPr>
            <a:spLocks noGrp="1"/>
          </p:cNvSpPr>
          <p:nvPr>
            <p:ph type="title"/>
          </p:nvPr>
        </p:nvSpPr>
        <p:spPr>
          <a:xfrm>
            <a:off x="457200" y="152280"/>
            <a:ext cx="8229240" cy="1218960"/>
          </a:xfrm>
          <a:prstGeom prst="rect">
            <a:avLst/>
          </a:prstGeom>
          <a:noFill/>
          <a:ln w="6480">
            <a:noFill/>
          </a:ln>
        </p:spPr>
        <p:txBody>
          <a:bodyPr lIns="90000" rIns="90000" tIns="45000" bIns="45000" anchor="b">
            <a:noAutofit/>
          </a:bodyPr>
          <a:p>
            <a:pPr indent="0" algn="ctr">
              <a:lnSpc>
                <a:spcPct val="100000"/>
              </a:lnSpc>
              <a:buNone/>
            </a:pPr>
            <a:r>
              <a:rPr b="0" lang="en-US" sz="2800" spc="-100" strike="noStrike" u="sng">
                <a:solidFill>
                  <a:schemeClr val="lt1"/>
                </a:solidFill>
                <a:uFillTx/>
                <a:latin typeface="comic"/>
              </a:rPr>
              <a:t>OBJECTIVE</a:t>
            </a:r>
            <a:endParaRPr b="0" lang="en-US" sz="2800" spc="-1" strike="noStrike">
              <a:solidFill>
                <a:schemeClr val="dk1"/>
              </a:solidFill>
              <a:latin typeface="Constantia"/>
            </a:endParaRPr>
          </a:p>
        </p:txBody>
      </p:sp>
    </p:spTree>
  </p:cSld>
  <p:transition>
    <p:randomBar dir="horz"/>
  </p:transition>
  <p:timing>
    <p:tnLst>
      <p:par>
        <p:cTn id="22" dur="indefinite" restart="never" nodeType="tmRoot">
          <p:childTnLst>
            <p:seq>
              <p:cTn id="23" dur="indefinite" nodeType="mainSeq">
                <p:childTnLst>
                  <p:par>
                    <p:cTn id="24" fill="hold">
                      <p:stCondLst>
                        <p:cond delay="indefinite"/>
                      </p:stCondLst>
                      <p:childTnLst>
                        <p:par>
                          <p:cTn id="25" fill="hold">
                            <p:stCondLst>
                              <p:cond delay="0"/>
                            </p:stCondLst>
                            <p:childTnLst>
                              <p:par>
                                <p:cTn id="26" nodeType="clickEffect" fill="hold" presetClass="entr" presetID="5" presetSubtype="10">
                                  <p:stCondLst>
                                    <p:cond delay="0"/>
                                  </p:stCondLst>
                                  <p:childTnLst>
                                    <p:set>
                                      <p:cBhvr>
                                        <p:cTn id="27" dur="1" fill="hold">
                                          <p:stCondLst>
                                            <p:cond delay="0"/>
                                          </p:stCondLst>
                                        </p:cTn>
                                        <p:tgtEl>
                                          <p:spTgt spid="94">
                                            <p:txEl>
                                              <p:pRg st="0" end="0"/>
                                            </p:txEl>
                                          </p:spTgt>
                                        </p:tgtEl>
                                        <p:attrNameLst>
                                          <p:attrName>style.visibility</p:attrName>
                                        </p:attrNameLst>
                                      </p:cBhvr>
                                      <p:to>
                                        <p:strVal val="visible"/>
                                      </p:to>
                                    </p:set>
                                    <p:animEffect filter="checkerboard(across)" transition="in">
                                      <p:cBhvr additive="repl">
                                        <p:cTn id="28" dur="500"/>
                                        <p:tgtEl>
                                          <p:spTgt spid="94">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p:nvPr>
        </p:nvSpPr>
        <p:spPr>
          <a:xfrm>
            <a:off x="457200" y="1523880"/>
            <a:ext cx="8229240" cy="4571640"/>
          </a:xfrm>
          <a:prstGeom prst="rect">
            <a:avLst/>
          </a:prstGeom>
          <a:noFill/>
          <a:ln w="0">
            <a:noFill/>
          </a:ln>
        </p:spPr>
        <p:txBody>
          <a:bodyPr lIns="90000" rIns="90000" tIns="45000" bIns="45000" anchor="t">
            <a:noAutofit/>
          </a:bodyPr>
          <a:p>
            <a:pPr marL="274320" indent="0">
              <a:lnSpc>
                <a:spcPct val="100000"/>
              </a:lnSpc>
              <a:spcBef>
                <a:spcPts val="601"/>
              </a:spcBef>
              <a:buNone/>
              <a:tabLst>
                <a:tab algn="l" pos="0"/>
              </a:tabLst>
            </a:pPr>
            <a:r>
              <a:rPr b="0" lang="en-US" sz="2600" spc="-1" strike="noStrike">
                <a:solidFill>
                  <a:schemeClr val="dk1"/>
                </a:solidFill>
                <a:latin typeface="Agency FB"/>
              </a:rPr>
              <a:t>    </a:t>
            </a:r>
            <a:r>
              <a:rPr b="0" lang="en-US" sz="2600" spc="-1" strike="noStrike">
                <a:solidFill>
                  <a:srgbClr val="002060"/>
                </a:solidFill>
                <a:latin typeface="Agency FB"/>
              </a:rPr>
              <a:t>Welcome to Capstone_mini, your go-to fashion hub. We offer a diverse selection of high-quality men's and women's clothing, from the latest trends to timeless classics and accessories. Our mission is to simplify your online shopping experience while helping you express your unique style. With a user-friendly platform and secure transactions, we're dedicated to making your fashion journey seamless. Ecommerce is not just a website; it's a fashion community where you can find inspiration and quality. Join us on your style evolution at Ecommerce.</a:t>
            </a:r>
            <a:endParaRPr b="0" lang="en-US" sz="2600" spc="-1" strike="noStrike">
              <a:solidFill>
                <a:schemeClr val="dk1"/>
              </a:solidFill>
              <a:latin typeface="Constantia"/>
            </a:endParaRPr>
          </a:p>
        </p:txBody>
      </p:sp>
      <p:sp>
        <p:nvSpPr>
          <p:cNvPr id="97" name="PlaceHolder 2"/>
          <p:cNvSpPr>
            <a:spLocks noGrp="1"/>
          </p:cNvSpPr>
          <p:nvPr>
            <p:ph type="title"/>
          </p:nvPr>
        </p:nvSpPr>
        <p:spPr>
          <a:xfrm>
            <a:off x="457200" y="152280"/>
            <a:ext cx="8229240" cy="1218960"/>
          </a:xfrm>
          <a:prstGeom prst="rect">
            <a:avLst/>
          </a:prstGeom>
          <a:noFill/>
          <a:ln w="6480">
            <a:noFill/>
          </a:ln>
        </p:spPr>
        <p:txBody>
          <a:bodyPr lIns="90000" rIns="90000" tIns="45000" bIns="45000" anchor="b">
            <a:noAutofit/>
          </a:bodyPr>
          <a:p>
            <a:pPr indent="0" algn="ctr">
              <a:lnSpc>
                <a:spcPct val="100000"/>
              </a:lnSpc>
              <a:buNone/>
            </a:pPr>
            <a:r>
              <a:rPr b="0" lang="en-US" sz="2800" spc="-100" strike="noStrike">
                <a:solidFill>
                  <a:schemeClr val="lt1"/>
                </a:solidFill>
                <a:latin typeface="comic"/>
              </a:rPr>
              <a:t>INTRODUCTION</a:t>
            </a:r>
            <a:endParaRPr b="0" lang="en-US" sz="2800" spc="-1" strike="noStrike">
              <a:solidFill>
                <a:schemeClr val="dk1"/>
              </a:solidFill>
              <a:latin typeface="Constantia"/>
            </a:endParaRPr>
          </a:p>
        </p:txBody>
      </p:sp>
    </p:spTree>
  </p:cSld>
  <p:transition>
    <p:randomBar dir="horz"/>
  </p:transition>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5" presetSubtype="10">
                                  <p:stCondLst>
                                    <p:cond delay="0"/>
                                  </p:stCondLst>
                                  <p:childTnLst>
                                    <p:set>
                                      <p:cBhvr>
                                        <p:cTn id="34" dur="1" fill="hold">
                                          <p:stCondLst>
                                            <p:cond delay="0"/>
                                          </p:stCondLst>
                                        </p:cTn>
                                        <p:tgtEl>
                                          <p:spTgt spid="96">
                                            <p:txEl>
                                              <p:pRg st="0" end="0"/>
                                            </p:txEl>
                                          </p:spTgt>
                                        </p:tgtEl>
                                        <p:attrNameLst>
                                          <p:attrName>style.visibility</p:attrName>
                                        </p:attrNameLst>
                                      </p:cBhvr>
                                      <p:to>
                                        <p:strVal val="visible"/>
                                      </p:to>
                                    </p:set>
                                    <p:animEffect filter="checkerboard(across)" transition="in">
                                      <p:cBhvr additive="repl">
                                        <p:cTn id="35" dur="500"/>
                                        <p:tgtEl>
                                          <p:spTgt spid="96">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p:nvPr>
        </p:nvSpPr>
        <p:spPr>
          <a:xfrm>
            <a:off x="457200" y="1523880"/>
            <a:ext cx="8229240" cy="4571640"/>
          </a:xfrm>
          <a:prstGeom prst="rect">
            <a:avLst/>
          </a:prstGeom>
          <a:noFill/>
          <a:ln w="0">
            <a:noFill/>
          </a:ln>
        </p:spPr>
        <p:txBody>
          <a:bodyPr lIns="90000" rIns="90000" tIns="45000" bIns="45000" anchor="t">
            <a:noAutofit/>
          </a:bodyPr>
          <a:p>
            <a:pPr marL="274320" indent="-274320">
              <a:lnSpc>
                <a:spcPct val="100000"/>
              </a:lnSpc>
              <a:spcBef>
                <a:spcPts val="601"/>
              </a:spcBef>
              <a:buClr>
                <a:srgbClr val="002060"/>
              </a:buClr>
              <a:buSzPct val="85000"/>
              <a:buFont typeface="Wingdings" charset="2"/>
              <a:buChar char=""/>
            </a:pPr>
            <a:r>
              <a:rPr b="0" lang="en-US" sz="2600" spc="-1" strike="noStrike">
                <a:solidFill>
                  <a:srgbClr val="002060"/>
                </a:solidFill>
                <a:latin typeface="Constantia"/>
              </a:rPr>
              <a:t>Hardware specifications:-</a:t>
            </a:r>
            <a:endParaRPr b="0" lang="en-US" sz="2600" spc="-1" strike="noStrike">
              <a:solidFill>
                <a:schemeClr val="dk1"/>
              </a:solidFill>
              <a:latin typeface="Constantia"/>
            </a:endParaRPr>
          </a:p>
          <a:p>
            <a:pPr marL="274320" indent="0">
              <a:lnSpc>
                <a:spcPct val="100000"/>
              </a:lnSpc>
              <a:spcBef>
                <a:spcPts val="601"/>
              </a:spcBef>
              <a:buNone/>
              <a:tabLst>
                <a:tab algn="l" pos="0"/>
              </a:tabLst>
            </a:pPr>
            <a:r>
              <a:rPr b="0" lang="en-US" sz="1800" spc="-1" strike="noStrike">
                <a:solidFill>
                  <a:srgbClr val="ffff00"/>
                </a:solidFill>
                <a:latin typeface="Calisto MT"/>
              </a:rPr>
              <a:t>           </a:t>
            </a:r>
            <a:r>
              <a:rPr b="0" lang="en-US" sz="1800" spc="-1" strike="noStrike">
                <a:solidFill>
                  <a:srgbClr val="ffff00"/>
                </a:solidFill>
                <a:latin typeface="Calisto MT"/>
              </a:rPr>
              <a:t>16 GB RAM.</a:t>
            </a:r>
            <a:endParaRPr b="0" lang="en-US" sz="1800" spc="-1" strike="noStrike">
              <a:solidFill>
                <a:schemeClr val="dk1"/>
              </a:solidFill>
              <a:latin typeface="Constantia"/>
            </a:endParaRPr>
          </a:p>
          <a:p>
            <a:pPr marL="274320" indent="0">
              <a:lnSpc>
                <a:spcPct val="100000"/>
              </a:lnSpc>
              <a:spcBef>
                <a:spcPts val="601"/>
              </a:spcBef>
              <a:buNone/>
              <a:tabLst>
                <a:tab algn="l" pos="0"/>
              </a:tabLst>
            </a:pPr>
            <a:r>
              <a:rPr b="0" lang="en-US" sz="1800" spc="-1" strike="noStrike">
                <a:solidFill>
                  <a:srgbClr val="ffff00"/>
                </a:solidFill>
                <a:latin typeface="Calisto MT"/>
              </a:rPr>
              <a:t>            </a:t>
            </a:r>
            <a:r>
              <a:rPr b="0" lang="en-US" sz="1800" spc="-1" strike="noStrike">
                <a:solidFill>
                  <a:srgbClr val="ffff00"/>
                </a:solidFill>
                <a:latin typeface="Calisto MT"/>
              </a:rPr>
              <a:t>512 GB ROM.</a:t>
            </a:r>
            <a:endParaRPr b="0" lang="en-US" sz="1800" spc="-1" strike="noStrike">
              <a:solidFill>
                <a:schemeClr val="dk1"/>
              </a:solidFill>
              <a:latin typeface="Constantia"/>
            </a:endParaRPr>
          </a:p>
          <a:p>
            <a:pPr marL="274320" indent="0">
              <a:lnSpc>
                <a:spcPct val="100000"/>
              </a:lnSpc>
              <a:spcBef>
                <a:spcPts val="601"/>
              </a:spcBef>
              <a:buNone/>
              <a:tabLst>
                <a:tab algn="l" pos="0"/>
              </a:tabLst>
            </a:pPr>
            <a:r>
              <a:rPr b="0" lang="en-US" sz="1800" spc="-1" strike="noStrike">
                <a:solidFill>
                  <a:srgbClr val="ffff00"/>
                </a:solidFill>
                <a:latin typeface="Calisto MT"/>
              </a:rPr>
              <a:t>           </a:t>
            </a:r>
            <a:r>
              <a:rPr b="0" lang="en-US" sz="1800" spc="-1" strike="noStrike">
                <a:solidFill>
                  <a:srgbClr val="ffff00"/>
                </a:solidFill>
                <a:latin typeface="Calisto MT"/>
              </a:rPr>
              <a:t>Core i5 or higher.</a:t>
            </a:r>
            <a:endParaRPr b="0" lang="en-US" sz="1800" spc="-1" strike="noStrike">
              <a:solidFill>
                <a:schemeClr val="dk1"/>
              </a:solidFill>
              <a:latin typeface="Constantia"/>
            </a:endParaRPr>
          </a:p>
          <a:p>
            <a:pPr marL="274320" indent="0">
              <a:lnSpc>
                <a:spcPct val="100000"/>
              </a:lnSpc>
              <a:spcBef>
                <a:spcPts val="601"/>
              </a:spcBef>
              <a:buNone/>
              <a:tabLst>
                <a:tab algn="l" pos="0"/>
              </a:tabLst>
            </a:pPr>
            <a:r>
              <a:rPr b="0" lang="en-US" sz="1800" spc="-1" strike="noStrike">
                <a:solidFill>
                  <a:srgbClr val="ff0000"/>
                </a:solidFill>
                <a:latin typeface="Calisto MT"/>
              </a:rPr>
              <a:t>           </a:t>
            </a:r>
            <a:endParaRPr b="0" lang="en-US" sz="1800" spc="-1" strike="noStrike">
              <a:solidFill>
                <a:schemeClr val="dk1"/>
              </a:solidFill>
              <a:latin typeface="Constantia"/>
            </a:endParaRPr>
          </a:p>
          <a:p>
            <a:pPr marL="274320" indent="-274320">
              <a:lnSpc>
                <a:spcPct val="100000"/>
              </a:lnSpc>
              <a:spcBef>
                <a:spcPts val="601"/>
              </a:spcBef>
              <a:buClr>
                <a:srgbClr val="002060"/>
              </a:buClr>
              <a:buSzPct val="85000"/>
              <a:buFont typeface="Wingdings" charset="2"/>
              <a:buChar char=""/>
              <a:tabLst>
                <a:tab algn="l" pos="0"/>
              </a:tabLst>
            </a:pPr>
            <a:r>
              <a:rPr b="0" lang="en-US" sz="2600" spc="-1" strike="noStrike">
                <a:solidFill>
                  <a:srgbClr val="002060"/>
                </a:solidFill>
                <a:latin typeface="Constantia"/>
              </a:rPr>
              <a:t>Software Specifications:-</a:t>
            </a:r>
            <a:endParaRPr b="0" lang="en-US" sz="2600" spc="-1" strike="noStrike">
              <a:solidFill>
                <a:schemeClr val="dk1"/>
              </a:solidFill>
              <a:latin typeface="Constantia"/>
            </a:endParaRPr>
          </a:p>
          <a:p>
            <a:pPr marL="274320" indent="0">
              <a:lnSpc>
                <a:spcPct val="100000"/>
              </a:lnSpc>
              <a:spcBef>
                <a:spcPts val="601"/>
              </a:spcBef>
              <a:buNone/>
              <a:tabLst>
                <a:tab algn="l" pos="0"/>
              </a:tabLst>
            </a:pPr>
            <a:r>
              <a:rPr b="0" lang="en-US" sz="1800" spc="-1" strike="noStrike">
                <a:solidFill>
                  <a:srgbClr val="ff0000"/>
                </a:solidFill>
                <a:latin typeface="Calisto MT"/>
              </a:rPr>
              <a:t>           </a:t>
            </a:r>
            <a:r>
              <a:rPr b="0" lang="en-US" sz="1800" spc="-1" strike="noStrike">
                <a:solidFill>
                  <a:srgbClr val="ffff00"/>
                </a:solidFill>
                <a:latin typeface="Calisto MT"/>
              </a:rPr>
              <a:t>Vscode.</a:t>
            </a:r>
            <a:endParaRPr b="0" lang="en-US" sz="1800" spc="-1" strike="noStrike">
              <a:solidFill>
                <a:schemeClr val="dk1"/>
              </a:solidFill>
              <a:latin typeface="Constantia"/>
            </a:endParaRPr>
          </a:p>
          <a:p>
            <a:pPr marL="274320" indent="0">
              <a:lnSpc>
                <a:spcPct val="100000"/>
              </a:lnSpc>
              <a:spcBef>
                <a:spcPts val="601"/>
              </a:spcBef>
              <a:buNone/>
              <a:tabLst>
                <a:tab algn="l" pos="0"/>
              </a:tabLst>
            </a:pPr>
            <a:r>
              <a:rPr b="0" lang="en-US" sz="2600" spc="-1" strike="noStrike">
                <a:solidFill>
                  <a:srgbClr val="ffff00"/>
                </a:solidFill>
                <a:latin typeface="Constantia"/>
              </a:rPr>
              <a:t>        </a:t>
            </a:r>
            <a:r>
              <a:rPr b="0" lang="en-US" sz="1800" spc="-1" strike="noStrike">
                <a:solidFill>
                  <a:srgbClr val="ffff00"/>
                </a:solidFill>
                <a:latin typeface="Calisto MT"/>
              </a:rPr>
              <a:t>Ubuntu 23.04.</a:t>
            </a:r>
            <a:endParaRPr b="0" lang="en-US" sz="1800" spc="-1" strike="noStrike">
              <a:solidFill>
                <a:schemeClr val="dk1"/>
              </a:solidFill>
              <a:latin typeface="Constantia"/>
            </a:endParaRPr>
          </a:p>
          <a:p>
            <a:pPr marL="274320" indent="0">
              <a:lnSpc>
                <a:spcPct val="100000"/>
              </a:lnSpc>
              <a:spcBef>
                <a:spcPts val="601"/>
              </a:spcBef>
              <a:buNone/>
              <a:tabLst>
                <a:tab algn="l" pos="0"/>
              </a:tabLst>
            </a:pPr>
            <a:r>
              <a:rPr b="0" lang="en-US" sz="1800" spc="-1" strike="noStrike">
                <a:solidFill>
                  <a:srgbClr val="ffff00"/>
                </a:solidFill>
                <a:latin typeface="Calisto MT"/>
              </a:rPr>
              <a:t>           </a:t>
            </a:r>
            <a:r>
              <a:rPr b="0" lang="en-US" sz="1800" spc="-1" strike="noStrike">
                <a:solidFill>
                  <a:srgbClr val="ffff00"/>
                </a:solidFill>
                <a:latin typeface="Calisto MT"/>
              </a:rPr>
              <a:t>Chrome / Firefox / Safari.</a:t>
            </a:r>
            <a:endParaRPr b="0" lang="en-US" sz="1800" spc="-1" strike="noStrike">
              <a:solidFill>
                <a:schemeClr val="dk1"/>
              </a:solidFill>
              <a:latin typeface="Constantia"/>
            </a:endParaRPr>
          </a:p>
        </p:txBody>
      </p:sp>
      <p:sp>
        <p:nvSpPr>
          <p:cNvPr id="99" name="PlaceHolder 2"/>
          <p:cNvSpPr>
            <a:spLocks noGrp="1"/>
          </p:cNvSpPr>
          <p:nvPr>
            <p:ph type="title"/>
          </p:nvPr>
        </p:nvSpPr>
        <p:spPr>
          <a:xfrm>
            <a:off x="428760" y="0"/>
            <a:ext cx="8229240" cy="1218960"/>
          </a:xfrm>
          <a:prstGeom prst="rect">
            <a:avLst/>
          </a:prstGeom>
          <a:noFill/>
          <a:ln w="6480">
            <a:noFill/>
          </a:ln>
        </p:spPr>
        <p:txBody>
          <a:bodyPr lIns="90000" rIns="90000" tIns="45000" bIns="45000" anchor="b">
            <a:normAutofit/>
          </a:bodyPr>
          <a:p>
            <a:pPr indent="0" algn="ctr">
              <a:lnSpc>
                <a:spcPct val="100000"/>
              </a:lnSpc>
              <a:buNone/>
            </a:pPr>
            <a:r>
              <a:rPr b="0" lang="en-US" sz="2800" spc="-100" strike="noStrike" u="sng">
                <a:solidFill>
                  <a:schemeClr val="lt1"/>
                </a:solidFill>
                <a:uFillTx/>
                <a:latin typeface="comic"/>
              </a:rPr>
              <a:t>HARDWARE &amp; SOFTWARE SPECIFICATION</a:t>
            </a:r>
            <a:endParaRPr b="0" lang="en-US" sz="2800" spc="-1" strike="noStrike">
              <a:solidFill>
                <a:schemeClr val="dk1"/>
              </a:solidFill>
              <a:latin typeface="Constantia"/>
            </a:endParaRPr>
          </a:p>
        </p:txBody>
      </p:sp>
    </p:spTree>
  </p:cSld>
  <p:transition>
    <p:randomBar dir="horz"/>
  </p:transition>
  <p:timing>
    <p:tnLst>
      <p:par>
        <p:cTn id="36" dur="indefinite" restart="never" nodeType="tmRoot">
          <p:childTnLst>
            <p:seq>
              <p:cTn id="37" dur="indefinite" nodeType="mainSeq">
                <p:childTnLst>
                  <p:par>
                    <p:cTn id="38" fill="hold">
                      <p:stCondLst>
                        <p:cond delay="0"/>
                      </p:stCondLst>
                      <p:childTnLst>
                        <p:par>
                          <p:cTn id="39" fill="hold">
                            <p:stCondLst>
                              <p:cond delay="0"/>
                            </p:stCondLst>
                            <p:childTnLst>
                              <p:par>
                                <p:cTn id="40" nodeType="afterEffect" fill="hold" presetClass="entr" presetID="3" presetSubtype="10">
                                  <p:stCondLst>
                                    <p:cond delay="0"/>
                                  </p:stCondLst>
                                  <p:childTnLst>
                                    <p:set>
                                      <p:cBhvr>
                                        <p:cTn id="41" dur="1" fill="hold">
                                          <p:stCondLst>
                                            <p:cond delay="0"/>
                                          </p:stCondLst>
                                        </p:cTn>
                                        <p:tgtEl>
                                          <p:spTgt spid="98">
                                            <p:txEl>
                                              <p:pRg st="0" end="0"/>
                                            </p:txEl>
                                          </p:spTgt>
                                        </p:tgtEl>
                                        <p:attrNameLst>
                                          <p:attrName>style.visibility</p:attrName>
                                        </p:attrNameLst>
                                      </p:cBhvr>
                                      <p:to>
                                        <p:strVal val="visible"/>
                                      </p:to>
                                    </p:set>
                                    <p:animEffect filter="blinds(horizontal)" transition="in">
                                      <p:cBhvr additive="repl">
                                        <p:cTn id="42" dur="500"/>
                                        <p:tgtEl>
                                          <p:spTgt spid="98">
                                            <p:txEl>
                                              <p:pRg st="0" end="0"/>
                                            </p:txEl>
                                          </p:spTgt>
                                        </p:tgtEl>
                                      </p:cBhvr>
                                    </p:animEffect>
                                  </p:childTnLst>
                                </p:cTn>
                              </p:par>
                              <p:par>
                                <p:cTn id="43" nodeType="withEffect" fill="hold" presetClass="entr" presetID="3" presetSubtype="10">
                                  <p:stCondLst>
                                    <p:cond delay="0"/>
                                  </p:stCondLst>
                                  <p:childTnLst>
                                    <p:set>
                                      <p:cBhvr>
                                        <p:cTn id="44" dur="1" fill="hold">
                                          <p:stCondLst>
                                            <p:cond delay="0"/>
                                          </p:stCondLst>
                                        </p:cTn>
                                        <p:tgtEl>
                                          <p:spTgt spid="98">
                                            <p:txEl>
                                              <p:pRg st="1" end="1"/>
                                            </p:txEl>
                                          </p:spTgt>
                                        </p:tgtEl>
                                        <p:attrNameLst>
                                          <p:attrName>style.visibility</p:attrName>
                                        </p:attrNameLst>
                                      </p:cBhvr>
                                      <p:to>
                                        <p:strVal val="visible"/>
                                      </p:to>
                                    </p:set>
                                    <p:animEffect filter="blinds(horizontal)" transition="in">
                                      <p:cBhvr additive="repl">
                                        <p:cTn id="45" dur="500"/>
                                        <p:tgtEl>
                                          <p:spTgt spid="98">
                                            <p:txEl>
                                              <p:pRg st="1" end="1"/>
                                            </p:txEl>
                                          </p:spTgt>
                                        </p:tgtEl>
                                      </p:cBhvr>
                                    </p:animEffect>
                                  </p:childTnLst>
                                </p:cTn>
                              </p:par>
                              <p:par>
                                <p:cTn id="46" nodeType="withEffect" fill="hold" presetClass="entr" presetID="3" presetSubtype="10">
                                  <p:stCondLst>
                                    <p:cond delay="0"/>
                                  </p:stCondLst>
                                  <p:childTnLst>
                                    <p:set>
                                      <p:cBhvr>
                                        <p:cTn id="47" dur="1" fill="hold">
                                          <p:stCondLst>
                                            <p:cond delay="0"/>
                                          </p:stCondLst>
                                        </p:cTn>
                                        <p:tgtEl>
                                          <p:spTgt spid="98">
                                            <p:txEl>
                                              <p:pRg st="2" end="2"/>
                                            </p:txEl>
                                          </p:spTgt>
                                        </p:tgtEl>
                                        <p:attrNameLst>
                                          <p:attrName>style.visibility</p:attrName>
                                        </p:attrNameLst>
                                      </p:cBhvr>
                                      <p:to>
                                        <p:strVal val="visible"/>
                                      </p:to>
                                    </p:set>
                                    <p:animEffect filter="blinds(horizontal)" transition="in">
                                      <p:cBhvr additive="repl">
                                        <p:cTn id="48" dur="500"/>
                                        <p:tgtEl>
                                          <p:spTgt spid="98">
                                            <p:txEl>
                                              <p:pRg st="2" end="2"/>
                                            </p:txEl>
                                          </p:spTgt>
                                        </p:tgtEl>
                                      </p:cBhvr>
                                    </p:animEffect>
                                  </p:childTnLst>
                                </p:cTn>
                              </p:par>
                              <p:par>
                                <p:cTn id="49" nodeType="withEffect" fill="hold" presetClass="entr" presetID="3" presetSubtype="10">
                                  <p:stCondLst>
                                    <p:cond delay="0"/>
                                  </p:stCondLst>
                                  <p:childTnLst>
                                    <p:set>
                                      <p:cBhvr>
                                        <p:cTn id="50" dur="1" fill="hold">
                                          <p:stCondLst>
                                            <p:cond delay="0"/>
                                          </p:stCondLst>
                                        </p:cTn>
                                        <p:tgtEl>
                                          <p:spTgt spid="98">
                                            <p:txEl>
                                              <p:pRg st="3" end="3"/>
                                            </p:txEl>
                                          </p:spTgt>
                                        </p:tgtEl>
                                        <p:attrNameLst>
                                          <p:attrName>style.visibility</p:attrName>
                                        </p:attrNameLst>
                                      </p:cBhvr>
                                      <p:to>
                                        <p:strVal val="visible"/>
                                      </p:to>
                                    </p:set>
                                    <p:animEffect filter="blinds(horizontal)" transition="in">
                                      <p:cBhvr additive="repl">
                                        <p:cTn id="51" dur="500"/>
                                        <p:tgtEl>
                                          <p:spTgt spid="98">
                                            <p:txEl>
                                              <p:pRg st="3" end="3"/>
                                            </p:txEl>
                                          </p:spTgt>
                                        </p:tgtEl>
                                      </p:cBhvr>
                                    </p:animEffect>
                                  </p:childTnLst>
                                </p:cTn>
                              </p:par>
                            </p:childTnLst>
                          </p:cTn>
                        </p:par>
                        <p:par>
                          <p:cTn id="52" fill="hold">
                            <p:stCondLst>
                              <p:cond delay="500"/>
                            </p:stCondLst>
                            <p:childTnLst>
                              <p:par>
                                <p:cTn id="53" nodeType="afterEffect" fill="hold" presetClass="entr" presetID="3" presetSubtype="10">
                                  <p:stCondLst>
                                    <p:cond delay="0"/>
                                  </p:stCondLst>
                                  <p:childTnLst>
                                    <p:set>
                                      <p:cBhvr>
                                        <p:cTn id="54" dur="1" fill="hold">
                                          <p:stCondLst>
                                            <p:cond delay="0"/>
                                          </p:stCondLst>
                                        </p:cTn>
                                        <p:tgtEl>
                                          <p:spTgt spid="98">
                                            <p:txEl>
                                              <p:pRg st="5" end="5"/>
                                            </p:txEl>
                                          </p:spTgt>
                                        </p:tgtEl>
                                        <p:attrNameLst>
                                          <p:attrName>style.visibility</p:attrName>
                                        </p:attrNameLst>
                                      </p:cBhvr>
                                      <p:to>
                                        <p:strVal val="visible"/>
                                      </p:to>
                                    </p:set>
                                    <p:animEffect filter="blinds(horizontal)" transition="in">
                                      <p:cBhvr additive="repl">
                                        <p:cTn id="55" dur="500"/>
                                        <p:tgtEl>
                                          <p:spTgt spid="98">
                                            <p:txEl>
                                              <p:pRg st="5" end="5"/>
                                            </p:txEl>
                                          </p:spTgt>
                                        </p:tgtEl>
                                      </p:cBhvr>
                                    </p:animEffect>
                                  </p:childTnLst>
                                </p:cTn>
                              </p:par>
                              <p:par>
                                <p:cTn id="56" nodeType="withEffect" fill="hold" presetClass="entr" presetID="3" presetSubtype="10">
                                  <p:stCondLst>
                                    <p:cond delay="0"/>
                                  </p:stCondLst>
                                  <p:childTnLst>
                                    <p:set>
                                      <p:cBhvr>
                                        <p:cTn id="57" dur="1" fill="hold">
                                          <p:stCondLst>
                                            <p:cond delay="0"/>
                                          </p:stCondLst>
                                        </p:cTn>
                                        <p:tgtEl>
                                          <p:spTgt spid="98">
                                            <p:txEl>
                                              <p:pRg st="6" end="6"/>
                                            </p:txEl>
                                          </p:spTgt>
                                        </p:tgtEl>
                                        <p:attrNameLst>
                                          <p:attrName>style.visibility</p:attrName>
                                        </p:attrNameLst>
                                      </p:cBhvr>
                                      <p:to>
                                        <p:strVal val="visible"/>
                                      </p:to>
                                    </p:set>
                                    <p:animEffect filter="blinds(horizontal)" transition="in">
                                      <p:cBhvr additive="repl">
                                        <p:cTn id="58" dur="500"/>
                                        <p:tgtEl>
                                          <p:spTgt spid="98">
                                            <p:txEl>
                                              <p:pRg st="6" end="6"/>
                                            </p:txEl>
                                          </p:spTgt>
                                        </p:tgtEl>
                                      </p:cBhvr>
                                    </p:animEffect>
                                  </p:childTnLst>
                                </p:cTn>
                              </p:par>
                              <p:par>
                                <p:cTn id="59" nodeType="withEffect" fill="hold" presetClass="entr" presetID="3" presetSubtype="10">
                                  <p:stCondLst>
                                    <p:cond delay="0"/>
                                  </p:stCondLst>
                                  <p:childTnLst>
                                    <p:set>
                                      <p:cBhvr>
                                        <p:cTn id="60" dur="1" fill="hold">
                                          <p:stCondLst>
                                            <p:cond delay="0"/>
                                          </p:stCondLst>
                                        </p:cTn>
                                        <p:tgtEl>
                                          <p:spTgt spid="98">
                                            <p:txEl>
                                              <p:pRg st="7" end="7"/>
                                            </p:txEl>
                                          </p:spTgt>
                                        </p:tgtEl>
                                        <p:attrNameLst>
                                          <p:attrName>style.visibility</p:attrName>
                                        </p:attrNameLst>
                                      </p:cBhvr>
                                      <p:to>
                                        <p:strVal val="visible"/>
                                      </p:to>
                                    </p:set>
                                    <p:animEffect filter="blinds(horizontal)" transition="in">
                                      <p:cBhvr additive="repl">
                                        <p:cTn id="61" dur="500"/>
                                        <p:tgtEl>
                                          <p:spTgt spid="98">
                                            <p:txEl>
                                              <p:pRg st="7" end="7"/>
                                            </p:txEl>
                                          </p:spTgt>
                                        </p:tgtEl>
                                      </p:cBhvr>
                                    </p:animEffect>
                                  </p:childTnLst>
                                </p:cTn>
                              </p:par>
                              <p:par>
                                <p:cTn id="62" nodeType="withEffect" fill="hold" presetClass="entr" presetID="3" presetSubtype="10">
                                  <p:stCondLst>
                                    <p:cond delay="0"/>
                                  </p:stCondLst>
                                  <p:childTnLst>
                                    <p:set>
                                      <p:cBhvr>
                                        <p:cTn id="63" dur="1" fill="hold">
                                          <p:stCondLst>
                                            <p:cond delay="0"/>
                                          </p:stCondLst>
                                        </p:cTn>
                                        <p:tgtEl>
                                          <p:spTgt spid="98">
                                            <p:txEl>
                                              <p:pRg st="8" end="8"/>
                                            </p:txEl>
                                          </p:spTgt>
                                        </p:tgtEl>
                                        <p:attrNameLst>
                                          <p:attrName>style.visibility</p:attrName>
                                        </p:attrNameLst>
                                      </p:cBhvr>
                                      <p:to>
                                        <p:strVal val="visible"/>
                                      </p:to>
                                    </p:set>
                                    <p:animEffect filter="blinds(horizontal)" transition="in">
                                      <p:cBhvr additive="repl">
                                        <p:cTn id="64" dur="500"/>
                                        <p:tgtEl>
                                          <p:spTgt spid="98">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p:nvPr>
        </p:nvSpPr>
        <p:spPr>
          <a:xfrm>
            <a:off x="457200" y="642960"/>
            <a:ext cx="8229240" cy="5452560"/>
          </a:xfrm>
          <a:prstGeom prst="rect">
            <a:avLst/>
          </a:prstGeom>
          <a:noFill/>
          <a:ln w="0">
            <a:noFill/>
          </a:ln>
        </p:spPr>
        <p:txBody>
          <a:bodyPr lIns="90000" rIns="90000" tIns="45000" bIns="45000" anchor="t">
            <a:noAutofit/>
          </a:bodyPr>
          <a:p>
            <a:pPr marL="274320" indent="-274320">
              <a:lnSpc>
                <a:spcPct val="100000"/>
              </a:lnSpc>
              <a:spcBef>
                <a:spcPts val="601"/>
              </a:spcBef>
              <a:buClr>
                <a:srgbClr val="002060"/>
              </a:buClr>
              <a:buSzPct val="85000"/>
              <a:buFont typeface="Wingdings" charset="2"/>
              <a:buChar char=""/>
            </a:pPr>
            <a:r>
              <a:rPr b="0" lang="en-US" sz="2600" spc="-1" strike="noStrike">
                <a:solidFill>
                  <a:srgbClr val="002060"/>
                </a:solidFill>
                <a:latin typeface="Constantia"/>
              </a:rPr>
              <a:t>Functional Requirements:-</a:t>
            </a:r>
            <a:endParaRPr b="0" lang="en-US" sz="2600" spc="-1" strike="noStrike">
              <a:solidFill>
                <a:schemeClr val="dk1"/>
              </a:solidFill>
              <a:latin typeface="Constantia"/>
            </a:endParaRPr>
          </a:p>
          <a:p>
            <a:pPr marL="274320" indent="0">
              <a:lnSpc>
                <a:spcPct val="100000"/>
              </a:lnSpc>
              <a:spcBef>
                <a:spcPts val="601"/>
              </a:spcBef>
              <a:buNone/>
              <a:tabLst>
                <a:tab algn="l" pos="0"/>
              </a:tabLst>
            </a:pPr>
            <a:r>
              <a:rPr b="0" lang="en-US" sz="1800" spc="-1" strike="noStrike">
                <a:solidFill>
                  <a:srgbClr val="ff0000"/>
                </a:solidFill>
                <a:latin typeface="Calisto MT"/>
              </a:rPr>
              <a:t>      </a:t>
            </a:r>
            <a:r>
              <a:rPr b="0" lang="en-US" sz="1800" spc="-1" strike="noStrike">
                <a:solidFill>
                  <a:srgbClr val="ffff00"/>
                </a:solidFill>
                <a:latin typeface="Calisto MT"/>
              </a:rPr>
              <a:t>Javascript.</a:t>
            </a:r>
            <a:endParaRPr b="0" lang="en-US" sz="1800" spc="-1" strike="noStrike">
              <a:solidFill>
                <a:schemeClr val="dk1"/>
              </a:solidFill>
              <a:latin typeface="Constantia"/>
            </a:endParaRPr>
          </a:p>
          <a:p>
            <a:pPr marL="274320" indent="0">
              <a:lnSpc>
                <a:spcPct val="100000"/>
              </a:lnSpc>
              <a:spcBef>
                <a:spcPts val="601"/>
              </a:spcBef>
              <a:buNone/>
              <a:tabLst>
                <a:tab algn="l" pos="0"/>
              </a:tabLst>
            </a:pPr>
            <a:r>
              <a:rPr b="0" lang="en-US" sz="1800" spc="-1" strike="noStrike">
                <a:solidFill>
                  <a:srgbClr val="ffff00"/>
                </a:solidFill>
                <a:latin typeface="Calisto MT"/>
              </a:rPr>
              <a:t>      </a:t>
            </a:r>
            <a:r>
              <a:rPr b="0" lang="en-US" sz="1800" spc="-1" strike="noStrike">
                <a:solidFill>
                  <a:srgbClr val="ffff00"/>
                </a:solidFill>
                <a:latin typeface="Calisto MT"/>
              </a:rPr>
              <a:t>Sass and Html.</a:t>
            </a:r>
            <a:endParaRPr b="0" lang="en-US" sz="1800" spc="-1" strike="noStrike">
              <a:solidFill>
                <a:schemeClr val="dk1"/>
              </a:solidFill>
              <a:latin typeface="Constantia"/>
            </a:endParaRPr>
          </a:p>
          <a:p>
            <a:pPr marL="274320" indent="-274320">
              <a:lnSpc>
                <a:spcPct val="100000"/>
              </a:lnSpc>
              <a:spcBef>
                <a:spcPts val="601"/>
              </a:spcBef>
              <a:buClr>
                <a:srgbClr val="002060"/>
              </a:buClr>
              <a:buSzPct val="85000"/>
              <a:buFont typeface="Wingdings" charset="2"/>
              <a:buChar char=""/>
              <a:tabLst>
                <a:tab algn="l" pos="0"/>
              </a:tabLst>
            </a:pPr>
            <a:r>
              <a:rPr b="0" lang="en-US" sz="2600" spc="-1" strike="noStrike">
                <a:solidFill>
                  <a:srgbClr val="002060"/>
                </a:solidFill>
                <a:latin typeface="Constantia"/>
              </a:rPr>
              <a:t>Framework and Libraries:-</a:t>
            </a:r>
            <a:endParaRPr b="0" lang="en-US" sz="2600" spc="-1" strike="noStrike">
              <a:solidFill>
                <a:schemeClr val="dk1"/>
              </a:solidFill>
              <a:latin typeface="Constantia"/>
            </a:endParaRPr>
          </a:p>
          <a:p>
            <a:pPr marL="274320" indent="0">
              <a:lnSpc>
                <a:spcPct val="100000"/>
              </a:lnSpc>
              <a:spcBef>
                <a:spcPts val="601"/>
              </a:spcBef>
              <a:buNone/>
              <a:tabLst>
                <a:tab algn="l" pos="0"/>
              </a:tabLst>
            </a:pPr>
            <a:r>
              <a:rPr b="0" lang="en-US" sz="2600" spc="-1" strike="noStrike">
                <a:solidFill>
                  <a:srgbClr val="ffff00"/>
                </a:solidFill>
                <a:latin typeface="Constantia"/>
              </a:rPr>
              <a:t>    </a:t>
            </a:r>
            <a:r>
              <a:rPr b="0" lang="en-US" sz="1800" spc="-1" strike="noStrike">
                <a:solidFill>
                  <a:srgbClr val="ffff00"/>
                </a:solidFill>
                <a:latin typeface="Calisto MT"/>
              </a:rPr>
              <a:t>React.</a:t>
            </a:r>
            <a:endParaRPr b="0" lang="en-US" sz="1800" spc="-1" strike="noStrike">
              <a:solidFill>
                <a:schemeClr val="dk1"/>
              </a:solidFill>
              <a:latin typeface="Constantia"/>
            </a:endParaRPr>
          </a:p>
          <a:p>
            <a:pPr marL="274320" indent="0">
              <a:lnSpc>
                <a:spcPct val="100000"/>
              </a:lnSpc>
              <a:spcBef>
                <a:spcPts val="601"/>
              </a:spcBef>
              <a:buNone/>
              <a:tabLst>
                <a:tab algn="l" pos="0"/>
              </a:tabLst>
            </a:pPr>
            <a:r>
              <a:rPr b="0" lang="en-US" sz="1800" spc="-1" strike="noStrike">
                <a:solidFill>
                  <a:srgbClr val="ffff00"/>
                </a:solidFill>
                <a:latin typeface="Calisto MT"/>
              </a:rPr>
              <a:t>      </a:t>
            </a:r>
            <a:r>
              <a:rPr b="0" lang="en-US" sz="1800" spc="-1" strike="noStrike">
                <a:solidFill>
                  <a:srgbClr val="ffff00"/>
                </a:solidFill>
                <a:latin typeface="Calisto MT"/>
              </a:rPr>
              <a:t>React-Router.</a:t>
            </a:r>
            <a:endParaRPr b="0" lang="en-US" sz="1800" spc="-1" strike="noStrike">
              <a:solidFill>
                <a:schemeClr val="dk1"/>
              </a:solidFill>
              <a:latin typeface="Constantia"/>
            </a:endParaRPr>
          </a:p>
          <a:p>
            <a:pPr marL="274320" indent="0">
              <a:lnSpc>
                <a:spcPct val="100000"/>
              </a:lnSpc>
              <a:spcBef>
                <a:spcPts val="601"/>
              </a:spcBef>
              <a:buNone/>
              <a:tabLst>
                <a:tab algn="l" pos="0"/>
              </a:tabLst>
            </a:pPr>
            <a:r>
              <a:rPr b="0" lang="en-US" sz="1800" spc="-1" strike="noStrike">
                <a:solidFill>
                  <a:srgbClr val="ffff00"/>
                </a:solidFill>
                <a:latin typeface="Calisto MT"/>
              </a:rPr>
              <a:t>      </a:t>
            </a:r>
            <a:r>
              <a:rPr b="0" lang="en-US" sz="1800" spc="-1" strike="noStrike">
                <a:solidFill>
                  <a:srgbClr val="ffff00"/>
                </a:solidFill>
                <a:latin typeface="Calisto MT"/>
              </a:rPr>
              <a:t>Context Api.</a:t>
            </a:r>
            <a:endParaRPr b="0" lang="en-US" sz="1800" spc="-1" strike="noStrike">
              <a:solidFill>
                <a:schemeClr val="dk1"/>
              </a:solidFill>
              <a:latin typeface="Constantia"/>
            </a:endParaRPr>
          </a:p>
          <a:p>
            <a:pPr marL="274320" indent="-274320">
              <a:lnSpc>
                <a:spcPct val="100000"/>
              </a:lnSpc>
              <a:spcBef>
                <a:spcPts val="601"/>
              </a:spcBef>
              <a:buClr>
                <a:srgbClr val="002060"/>
              </a:buClr>
              <a:buSzPct val="85000"/>
              <a:buFont typeface="Wingdings" charset="2"/>
              <a:buChar char=""/>
              <a:tabLst>
                <a:tab algn="l" pos="0"/>
              </a:tabLst>
            </a:pPr>
            <a:r>
              <a:rPr b="0" lang="en-US" sz="2600" spc="-1" strike="noStrike">
                <a:solidFill>
                  <a:srgbClr val="002060"/>
                </a:solidFill>
                <a:latin typeface="Constantia"/>
              </a:rPr>
              <a:t>Database and Authentication Requirements:-</a:t>
            </a:r>
            <a:endParaRPr b="0" lang="en-US" sz="2600" spc="-1" strike="noStrike">
              <a:solidFill>
                <a:schemeClr val="dk1"/>
              </a:solidFill>
              <a:latin typeface="Constantia"/>
            </a:endParaRPr>
          </a:p>
          <a:p>
            <a:pPr marL="274320" indent="0">
              <a:lnSpc>
                <a:spcPct val="100000"/>
              </a:lnSpc>
              <a:spcBef>
                <a:spcPts val="601"/>
              </a:spcBef>
              <a:buNone/>
              <a:tabLst>
                <a:tab algn="l" pos="0"/>
              </a:tabLst>
            </a:pPr>
            <a:r>
              <a:rPr b="0" lang="en-US" sz="2600" spc="-1" strike="noStrike">
                <a:solidFill>
                  <a:srgbClr val="ffff00"/>
                </a:solidFill>
                <a:latin typeface="Constantia"/>
              </a:rPr>
              <a:t>    </a:t>
            </a:r>
            <a:r>
              <a:rPr b="0" lang="en-US" sz="1800" spc="-1" strike="noStrike">
                <a:solidFill>
                  <a:srgbClr val="ffff00"/>
                </a:solidFill>
                <a:latin typeface="Calisto MT"/>
              </a:rPr>
              <a:t>Google Firestore.</a:t>
            </a:r>
            <a:endParaRPr b="0" lang="en-US" sz="1800" spc="-1" strike="noStrike">
              <a:solidFill>
                <a:schemeClr val="dk1"/>
              </a:solidFill>
              <a:latin typeface="Constantia"/>
            </a:endParaRPr>
          </a:p>
          <a:p>
            <a:pPr marL="274320" indent="0">
              <a:lnSpc>
                <a:spcPct val="100000"/>
              </a:lnSpc>
              <a:spcBef>
                <a:spcPts val="601"/>
              </a:spcBef>
              <a:buNone/>
              <a:tabLst>
                <a:tab algn="l" pos="0"/>
              </a:tabLst>
            </a:pPr>
            <a:r>
              <a:rPr b="0" lang="en-US" sz="1800" spc="-1" strike="noStrike">
                <a:solidFill>
                  <a:srgbClr val="ffff00"/>
                </a:solidFill>
                <a:latin typeface="Calisto MT"/>
              </a:rPr>
              <a:t>      </a:t>
            </a:r>
            <a:r>
              <a:rPr b="0" lang="en-US" sz="1800" spc="-1" strike="noStrike">
                <a:solidFill>
                  <a:srgbClr val="ffff00"/>
                </a:solidFill>
                <a:latin typeface="Calisto MT"/>
              </a:rPr>
              <a:t>Google Firebase.</a:t>
            </a:r>
            <a:endParaRPr b="0" lang="en-US" sz="1800" spc="-1" strike="noStrike">
              <a:solidFill>
                <a:schemeClr val="dk1"/>
              </a:solidFill>
              <a:latin typeface="Constantia"/>
            </a:endParaRPr>
          </a:p>
        </p:txBody>
      </p:sp>
    </p:spTree>
  </p:cSld>
  <p:transition>
    <p:randomBar dir="horz"/>
  </p:transition>
  <p:timing>
    <p:tnLst>
      <p:par>
        <p:cTn id="65" dur="indefinite" restart="never" nodeType="tmRoot">
          <p:childTnLst>
            <p:seq>
              <p:cTn id="66" dur="indefinite" nodeType="mainSeq">
                <p:childTnLst>
                  <p:par>
                    <p:cTn id="67" fill="hold">
                      <p:stCondLst>
                        <p:cond delay="indefinite"/>
                      </p:stCondLst>
                      <p:childTnLst>
                        <p:par>
                          <p:cTn id="68" fill="hold">
                            <p:stCondLst>
                              <p:cond delay="0"/>
                            </p:stCondLst>
                            <p:childTnLst>
                              <p:par>
                                <p:cTn id="69" nodeType="clickEffect" fill="hold" presetClass="entr" presetID="3" presetSubtype="10">
                                  <p:stCondLst>
                                    <p:cond delay="0"/>
                                  </p:stCondLst>
                                  <p:childTnLst>
                                    <p:set>
                                      <p:cBhvr>
                                        <p:cTn id="70" dur="1" fill="hold">
                                          <p:stCondLst>
                                            <p:cond delay="0"/>
                                          </p:stCondLst>
                                        </p:cTn>
                                        <p:tgtEl>
                                          <p:spTgt spid="100">
                                            <p:txEl>
                                              <p:pRg st="0" end="0"/>
                                            </p:txEl>
                                          </p:spTgt>
                                        </p:tgtEl>
                                        <p:attrNameLst>
                                          <p:attrName>style.visibility</p:attrName>
                                        </p:attrNameLst>
                                      </p:cBhvr>
                                      <p:to>
                                        <p:strVal val="visible"/>
                                      </p:to>
                                    </p:set>
                                    <p:animEffect filter="blinds(horizontal)" transition="in">
                                      <p:cBhvr additive="repl">
                                        <p:cTn id="71" dur="500"/>
                                        <p:tgtEl>
                                          <p:spTgt spid="100">
                                            <p:txEl>
                                              <p:pRg st="0" end="0"/>
                                            </p:txEl>
                                          </p:spTgt>
                                        </p:tgtEl>
                                      </p:cBhvr>
                                    </p:animEffect>
                                  </p:childTnLst>
                                </p:cTn>
                              </p:par>
                              <p:par>
                                <p:cTn id="72" nodeType="withEffect" fill="hold" presetClass="entr" presetID="3" presetSubtype="10">
                                  <p:stCondLst>
                                    <p:cond delay="0"/>
                                  </p:stCondLst>
                                  <p:childTnLst>
                                    <p:set>
                                      <p:cBhvr>
                                        <p:cTn id="73" dur="1" fill="hold">
                                          <p:stCondLst>
                                            <p:cond delay="0"/>
                                          </p:stCondLst>
                                        </p:cTn>
                                        <p:tgtEl>
                                          <p:spTgt spid="100">
                                            <p:txEl>
                                              <p:pRg st="1" end="1"/>
                                            </p:txEl>
                                          </p:spTgt>
                                        </p:tgtEl>
                                        <p:attrNameLst>
                                          <p:attrName>style.visibility</p:attrName>
                                        </p:attrNameLst>
                                      </p:cBhvr>
                                      <p:to>
                                        <p:strVal val="visible"/>
                                      </p:to>
                                    </p:set>
                                    <p:animEffect filter="blinds(horizontal)" transition="in">
                                      <p:cBhvr additive="repl">
                                        <p:cTn id="74" dur="500"/>
                                        <p:tgtEl>
                                          <p:spTgt spid="100">
                                            <p:txEl>
                                              <p:pRg st="1" end="1"/>
                                            </p:txEl>
                                          </p:spTgt>
                                        </p:tgtEl>
                                      </p:cBhvr>
                                    </p:animEffect>
                                  </p:childTnLst>
                                </p:cTn>
                              </p:par>
                              <p:par>
                                <p:cTn id="75" nodeType="withEffect" fill="hold" presetClass="entr" presetID="3" presetSubtype="10">
                                  <p:stCondLst>
                                    <p:cond delay="0"/>
                                  </p:stCondLst>
                                  <p:childTnLst>
                                    <p:set>
                                      <p:cBhvr>
                                        <p:cTn id="76" dur="1" fill="hold">
                                          <p:stCondLst>
                                            <p:cond delay="0"/>
                                          </p:stCondLst>
                                        </p:cTn>
                                        <p:tgtEl>
                                          <p:spTgt spid="100">
                                            <p:txEl>
                                              <p:pRg st="2" end="2"/>
                                            </p:txEl>
                                          </p:spTgt>
                                        </p:tgtEl>
                                        <p:attrNameLst>
                                          <p:attrName>style.visibility</p:attrName>
                                        </p:attrNameLst>
                                      </p:cBhvr>
                                      <p:to>
                                        <p:strVal val="visible"/>
                                      </p:to>
                                    </p:set>
                                    <p:animEffect filter="blinds(horizontal)" transition="in">
                                      <p:cBhvr additive="repl">
                                        <p:cTn id="77" dur="500"/>
                                        <p:tgtEl>
                                          <p:spTgt spid="100">
                                            <p:txEl>
                                              <p:pRg st="2" end="2"/>
                                            </p:txEl>
                                          </p:spTgt>
                                        </p:tgtEl>
                                      </p:cBhvr>
                                    </p:animEffect>
                                  </p:childTnLst>
                                </p:cTn>
                              </p:par>
                            </p:childTnLst>
                          </p:cTn>
                        </p:par>
                        <p:par>
                          <p:cTn id="78" fill="hold">
                            <p:stCondLst>
                              <p:cond delay="500"/>
                            </p:stCondLst>
                            <p:childTnLst>
                              <p:par>
                                <p:cTn id="79" nodeType="afterEffect" fill="hold" presetClass="entr" presetID="3" presetSubtype="10">
                                  <p:stCondLst>
                                    <p:cond delay="0"/>
                                  </p:stCondLst>
                                  <p:childTnLst>
                                    <p:set>
                                      <p:cBhvr>
                                        <p:cTn id="80" dur="1" fill="hold">
                                          <p:stCondLst>
                                            <p:cond delay="0"/>
                                          </p:stCondLst>
                                        </p:cTn>
                                        <p:tgtEl>
                                          <p:spTgt spid="100">
                                            <p:txEl>
                                              <p:pRg st="3" end="3"/>
                                            </p:txEl>
                                          </p:spTgt>
                                        </p:tgtEl>
                                        <p:attrNameLst>
                                          <p:attrName>style.visibility</p:attrName>
                                        </p:attrNameLst>
                                      </p:cBhvr>
                                      <p:to>
                                        <p:strVal val="visible"/>
                                      </p:to>
                                    </p:set>
                                    <p:animEffect filter="blinds(horizontal)" transition="in">
                                      <p:cBhvr additive="repl">
                                        <p:cTn id="81" dur="500"/>
                                        <p:tgtEl>
                                          <p:spTgt spid="100">
                                            <p:txEl>
                                              <p:pRg st="3" end="3"/>
                                            </p:txEl>
                                          </p:spTgt>
                                        </p:tgtEl>
                                      </p:cBhvr>
                                    </p:animEffect>
                                  </p:childTnLst>
                                </p:cTn>
                              </p:par>
                              <p:par>
                                <p:cTn id="82" nodeType="withEffect" fill="hold" presetClass="entr" presetID="3" presetSubtype="10">
                                  <p:stCondLst>
                                    <p:cond delay="0"/>
                                  </p:stCondLst>
                                  <p:childTnLst>
                                    <p:set>
                                      <p:cBhvr>
                                        <p:cTn id="83" dur="1" fill="hold">
                                          <p:stCondLst>
                                            <p:cond delay="0"/>
                                          </p:stCondLst>
                                        </p:cTn>
                                        <p:tgtEl>
                                          <p:spTgt spid="100">
                                            <p:txEl>
                                              <p:pRg st="4" end="4"/>
                                            </p:txEl>
                                          </p:spTgt>
                                        </p:tgtEl>
                                        <p:attrNameLst>
                                          <p:attrName>style.visibility</p:attrName>
                                        </p:attrNameLst>
                                      </p:cBhvr>
                                      <p:to>
                                        <p:strVal val="visible"/>
                                      </p:to>
                                    </p:set>
                                    <p:animEffect filter="blinds(horizontal)" transition="in">
                                      <p:cBhvr additive="repl">
                                        <p:cTn id="84" dur="500"/>
                                        <p:tgtEl>
                                          <p:spTgt spid="100">
                                            <p:txEl>
                                              <p:pRg st="4" end="4"/>
                                            </p:txEl>
                                          </p:spTgt>
                                        </p:tgtEl>
                                      </p:cBhvr>
                                    </p:animEffect>
                                  </p:childTnLst>
                                </p:cTn>
                              </p:par>
                              <p:par>
                                <p:cTn id="85" nodeType="withEffect" fill="hold" presetClass="entr" presetID="3" presetSubtype="10">
                                  <p:stCondLst>
                                    <p:cond delay="0"/>
                                  </p:stCondLst>
                                  <p:childTnLst>
                                    <p:set>
                                      <p:cBhvr>
                                        <p:cTn id="86" dur="1" fill="hold">
                                          <p:stCondLst>
                                            <p:cond delay="0"/>
                                          </p:stCondLst>
                                        </p:cTn>
                                        <p:tgtEl>
                                          <p:spTgt spid="100">
                                            <p:txEl>
                                              <p:pRg st="5" end="5"/>
                                            </p:txEl>
                                          </p:spTgt>
                                        </p:tgtEl>
                                        <p:attrNameLst>
                                          <p:attrName>style.visibility</p:attrName>
                                        </p:attrNameLst>
                                      </p:cBhvr>
                                      <p:to>
                                        <p:strVal val="visible"/>
                                      </p:to>
                                    </p:set>
                                    <p:animEffect filter="blinds(horizontal)" transition="in">
                                      <p:cBhvr additive="repl">
                                        <p:cTn id="87" dur="500"/>
                                        <p:tgtEl>
                                          <p:spTgt spid="100">
                                            <p:txEl>
                                              <p:pRg st="5" end="5"/>
                                            </p:txEl>
                                          </p:spTgt>
                                        </p:tgtEl>
                                      </p:cBhvr>
                                    </p:animEffect>
                                  </p:childTnLst>
                                </p:cTn>
                              </p:par>
                              <p:par>
                                <p:cTn id="88" nodeType="withEffect" fill="hold" presetClass="entr" presetID="3" presetSubtype="10">
                                  <p:stCondLst>
                                    <p:cond delay="0"/>
                                  </p:stCondLst>
                                  <p:childTnLst>
                                    <p:set>
                                      <p:cBhvr>
                                        <p:cTn id="89" dur="1" fill="hold">
                                          <p:stCondLst>
                                            <p:cond delay="0"/>
                                          </p:stCondLst>
                                        </p:cTn>
                                        <p:tgtEl>
                                          <p:spTgt spid="100">
                                            <p:txEl>
                                              <p:pRg st="6" end="6"/>
                                            </p:txEl>
                                          </p:spTgt>
                                        </p:tgtEl>
                                        <p:attrNameLst>
                                          <p:attrName>style.visibility</p:attrName>
                                        </p:attrNameLst>
                                      </p:cBhvr>
                                      <p:to>
                                        <p:strVal val="visible"/>
                                      </p:to>
                                    </p:set>
                                    <p:animEffect filter="blinds(horizontal)" transition="in">
                                      <p:cBhvr additive="repl">
                                        <p:cTn id="90" dur="500"/>
                                        <p:tgtEl>
                                          <p:spTgt spid="100">
                                            <p:txEl>
                                              <p:pRg st="6" end="6"/>
                                            </p:txEl>
                                          </p:spTgt>
                                        </p:tgtEl>
                                      </p:cBhvr>
                                    </p:animEffect>
                                  </p:childTnLst>
                                </p:cTn>
                              </p:par>
                            </p:childTnLst>
                          </p:cTn>
                        </p:par>
                        <p:par>
                          <p:cTn id="91" fill="hold">
                            <p:stCondLst>
                              <p:cond delay="1000"/>
                            </p:stCondLst>
                            <p:childTnLst>
                              <p:par>
                                <p:cTn id="92" nodeType="afterEffect" fill="hold" presetClass="entr" presetID="3" presetSubtype="10">
                                  <p:stCondLst>
                                    <p:cond delay="0"/>
                                  </p:stCondLst>
                                  <p:childTnLst>
                                    <p:set>
                                      <p:cBhvr>
                                        <p:cTn id="93" dur="1" fill="hold">
                                          <p:stCondLst>
                                            <p:cond delay="0"/>
                                          </p:stCondLst>
                                        </p:cTn>
                                        <p:tgtEl>
                                          <p:spTgt spid="100">
                                            <p:txEl>
                                              <p:pRg st="7" end="7"/>
                                            </p:txEl>
                                          </p:spTgt>
                                        </p:tgtEl>
                                        <p:attrNameLst>
                                          <p:attrName>style.visibility</p:attrName>
                                        </p:attrNameLst>
                                      </p:cBhvr>
                                      <p:to>
                                        <p:strVal val="visible"/>
                                      </p:to>
                                    </p:set>
                                    <p:animEffect filter="blinds(horizontal)" transition="in">
                                      <p:cBhvr additive="repl">
                                        <p:cTn id="94" dur="500"/>
                                        <p:tgtEl>
                                          <p:spTgt spid="100">
                                            <p:txEl>
                                              <p:pRg st="7" end="7"/>
                                            </p:txEl>
                                          </p:spTgt>
                                        </p:tgtEl>
                                      </p:cBhvr>
                                    </p:animEffect>
                                  </p:childTnLst>
                                </p:cTn>
                              </p:par>
                              <p:par>
                                <p:cTn id="95" nodeType="withEffect" fill="hold" presetClass="entr" presetID="3" presetSubtype="10">
                                  <p:stCondLst>
                                    <p:cond delay="0"/>
                                  </p:stCondLst>
                                  <p:childTnLst>
                                    <p:set>
                                      <p:cBhvr>
                                        <p:cTn id="96" dur="1" fill="hold">
                                          <p:stCondLst>
                                            <p:cond delay="0"/>
                                          </p:stCondLst>
                                        </p:cTn>
                                        <p:tgtEl>
                                          <p:spTgt spid="100">
                                            <p:txEl>
                                              <p:pRg st="8" end="8"/>
                                            </p:txEl>
                                          </p:spTgt>
                                        </p:tgtEl>
                                        <p:attrNameLst>
                                          <p:attrName>style.visibility</p:attrName>
                                        </p:attrNameLst>
                                      </p:cBhvr>
                                      <p:to>
                                        <p:strVal val="visible"/>
                                      </p:to>
                                    </p:set>
                                    <p:animEffect filter="blinds(horizontal)" transition="in">
                                      <p:cBhvr additive="repl">
                                        <p:cTn id="97" dur="500"/>
                                        <p:tgtEl>
                                          <p:spTgt spid="100">
                                            <p:txEl>
                                              <p:pRg st="8" end="8"/>
                                            </p:txEl>
                                          </p:spTgt>
                                        </p:tgtEl>
                                      </p:cBhvr>
                                    </p:animEffect>
                                  </p:childTnLst>
                                </p:cTn>
                              </p:par>
                              <p:par>
                                <p:cTn id="98" nodeType="withEffect" fill="hold" presetClass="entr" presetID="3" presetSubtype="10">
                                  <p:stCondLst>
                                    <p:cond delay="0"/>
                                  </p:stCondLst>
                                  <p:childTnLst>
                                    <p:set>
                                      <p:cBhvr>
                                        <p:cTn id="99" dur="1" fill="hold">
                                          <p:stCondLst>
                                            <p:cond delay="0"/>
                                          </p:stCondLst>
                                        </p:cTn>
                                        <p:tgtEl>
                                          <p:spTgt spid="100">
                                            <p:txEl>
                                              <p:pRg st="9" end="9"/>
                                            </p:txEl>
                                          </p:spTgt>
                                        </p:tgtEl>
                                        <p:attrNameLst>
                                          <p:attrName>style.visibility</p:attrName>
                                        </p:attrNameLst>
                                      </p:cBhvr>
                                      <p:to>
                                        <p:strVal val="visible"/>
                                      </p:to>
                                    </p:set>
                                    <p:animEffect filter="blinds(horizontal)" transition="in">
                                      <p:cBhvr additive="repl">
                                        <p:cTn id="100" dur="500"/>
                                        <p:tgtEl>
                                          <p:spTgt spid="100">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p:nvPr>
        </p:nvSpPr>
        <p:spPr>
          <a:xfrm>
            <a:off x="457200" y="1523880"/>
            <a:ext cx="8229240" cy="4571640"/>
          </a:xfrm>
          <a:prstGeom prst="rect">
            <a:avLst/>
          </a:prstGeom>
          <a:noFill/>
          <a:ln w="0">
            <a:noFill/>
          </a:ln>
        </p:spPr>
        <p:txBody>
          <a:bodyPr lIns="90000" rIns="90000" tIns="45000" bIns="45000" anchor="t">
            <a:normAutofit fontScale="55782"/>
          </a:bodyPr>
          <a:p>
            <a:pPr marL="274320" indent="-274320">
              <a:lnSpc>
                <a:spcPct val="100000"/>
              </a:lnSpc>
              <a:spcBef>
                <a:spcPts val="601"/>
              </a:spcBef>
              <a:buClr>
                <a:srgbClr val="002060"/>
              </a:buClr>
              <a:buSzPct val="85000"/>
              <a:buFont typeface="Wingdings" charset="2"/>
              <a:buChar char=""/>
            </a:pPr>
            <a:r>
              <a:rPr b="1" lang="en-US" sz="2600" spc="-1" strike="noStrike">
                <a:solidFill>
                  <a:srgbClr val="002060"/>
                </a:solidFill>
                <a:latin typeface="Agency FB"/>
              </a:rPr>
              <a:t>Market Research and Planning:</a:t>
            </a:r>
            <a:endParaRPr b="0" lang="en-US" sz="2600" spc="-1" strike="noStrike">
              <a:solidFill>
                <a:schemeClr val="dk1"/>
              </a:solidFill>
              <a:latin typeface="Constantia"/>
            </a:endParaRPr>
          </a:p>
          <a:p>
            <a:pPr lvl="1" marL="880200" indent="-514440">
              <a:lnSpc>
                <a:spcPct val="100000"/>
              </a:lnSpc>
              <a:spcBef>
                <a:spcPts val="300"/>
              </a:spcBef>
              <a:buClr>
                <a:srgbClr val="a94643"/>
              </a:buClr>
              <a:buSzPct val="85000"/>
              <a:buFont typeface="Constantia"/>
              <a:buAutoNum type="romanLcPeriod"/>
            </a:pPr>
            <a:r>
              <a:rPr b="0" lang="en-US" sz="2400" spc="-1" strike="noStrike">
                <a:solidFill>
                  <a:srgbClr val="ffff00"/>
                </a:solidFill>
                <a:latin typeface="Constantia"/>
              </a:rPr>
              <a:t>Identify target audience and competition.</a:t>
            </a:r>
            <a:endParaRPr b="0" lang="en-US" sz="2400" spc="-1" strike="noStrike">
              <a:solidFill>
                <a:schemeClr val="dk1"/>
              </a:solidFill>
              <a:latin typeface="Constantia"/>
            </a:endParaRPr>
          </a:p>
          <a:p>
            <a:pPr lvl="1" marL="880200" indent="-514440">
              <a:lnSpc>
                <a:spcPct val="100000"/>
              </a:lnSpc>
              <a:spcBef>
                <a:spcPts val="300"/>
              </a:spcBef>
              <a:buClr>
                <a:srgbClr val="a94643"/>
              </a:buClr>
              <a:buSzPct val="85000"/>
              <a:buFont typeface="Constantia"/>
              <a:buAutoNum type="romanLcPeriod"/>
            </a:pPr>
            <a:r>
              <a:rPr b="0" lang="en-US" sz="2400" spc="-1" strike="noStrike">
                <a:solidFill>
                  <a:srgbClr val="ffff00"/>
                </a:solidFill>
                <a:latin typeface="Constantia"/>
              </a:rPr>
              <a:t>Define website objectives and business plan.</a:t>
            </a:r>
            <a:endParaRPr b="0" lang="en-US" sz="2400" spc="-1" strike="noStrike">
              <a:solidFill>
                <a:schemeClr val="dk1"/>
              </a:solidFill>
              <a:latin typeface="Constantia"/>
            </a:endParaRPr>
          </a:p>
          <a:p>
            <a:pPr marL="274320" indent="-274320">
              <a:lnSpc>
                <a:spcPct val="100000"/>
              </a:lnSpc>
              <a:spcBef>
                <a:spcPts val="601"/>
              </a:spcBef>
              <a:buClr>
                <a:srgbClr val="002060"/>
              </a:buClr>
              <a:buSzPct val="85000"/>
              <a:buFont typeface="Wingdings" charset="2"/>
              <a:buChar char=""/>
            </a:pPr>
            <a:r>
              <a:rPr b="1" lang="en-US" sz="2600" spc="-1" strike="noStrike">
                <a:solidFill>
                  <a:srgbClr val="002060"/>
                </a:solidFill>
                <a:latin typeface="Agency FB"/>
              </a:rPr>
              <a:t>Design and UX:</a:t>
            </a:r>
            <a:endParaRPr b="0" lang="en-US" sz="2600" spc="-1" strike="noStrike">
              <a:solidFill>
                <a:schemeClr val="dk1"/>
              </a:solidFill>
              <a:latin typeface="Constantia"/>
            </a:endParaRPr>
          </a:p>
          <a:p>
            <a:pPr lvl="1" marL="880200" indent="-514440">
              <a:lnSpc>
                <a:spcPct val="100000"/>
              </a:lnSpc>
              <a:spcBef>
                <a:spcPts val="300"/>
              </a:spcBef>
              <a:buClr>
                <a:srgbClr val="a94643"/>
              </a:buClr>
              <a:buSzPct val="85000"/>
              <a:buFont typeface="Constantia"/>
              <a:buAutoNum type="romanLcPeriod"/>
            </a:pPr>
            <a:r>
              <a:rPr b="0" lang="en-US" sz="2400" spc="-1" strike="noStrike">
                <a:solidFill>
                  <a:srgbClr val="ffff00"/>
                </a:solidFill>
                <a:latin typeface="Constantia"/>
              </a:rPr>
              <a:t>Create wireframes and user-friendly interface.</a:t>
            </a:r>
            <a:endParaRPr b="0" lang="en-US" sz="2400" spc="-1" strike="noStrike">
              <a:solidFill>
                <a:schemeClr val="dk1"/>
              </a:solidFill>
              <a:latin typeface="Constantia"/>
            </a:endParaRPr>
          </a:p>
          <a:p>
            <a:pPr marL="274320" indent="-274320">
              <a:lnSpc>
                <a:spcPct val="100000"/>
              </a:lnSpc>
              <a:spcBef>
                <a:spcPts val="601"/>
              </a:spcBef>
              <a:buClr>
                <a:srgbClr val="002060"/>
              </a:buClr>
              <a:buSzPct val="85000"/>
              <a:buFont typeface="Wingdings" charset="2"/>
              <a:buChar char=""/>
            </a:pPr>
            <a:r>
              <a:rPr b="1" lang="en-US" sz="2600" spc="-1" strike="noStrike">
                <a:solidFill>
                  <a:srgbClr val="002060"/>
                </a:solidFill>
                <a:latin typeface="Constantia"/>
              </a:rPr>
              <a:t>Development and Tech Stack:</a:t>
            </a:r>
            <a:endParaRPr b="0" lang="en-US" sz="2600" spc="-1" strike="noStrike">
              <a:solidFill>
                <a:schemeClr val="dk1"/>
              </a:solidFill>
              <a:latin typeface="Constantia"/>
            </a:endParaRPr>
          </a:p>
          <a:p>
            <a:pPr lvl="1" marL="880200" indent="-514440">
              <a:lnSpc>
                <a:spcPct val="100000"/>
              </a:lnSpc>
              <a:spcBef>
                <a:spcPts val="300"/>
              </a:spcBef>
              <a:buClr>
                <a:srgbClr val="a94643"/>
              </a:buClr>
              <a:buSzPct val="85000"/>
              <a:buFont typeface="Constantia"/>
              <a:buAutoNum type="romanLcPeriod"/>
            </a:pPr>
            <a:r>
              <a:rPr b="0" lang="en-US" sz="2400" spc="-1" strike="noStrike">
                <a:solidFill>
                  <a:srgbClr val="ffff00"/>
                </a:solidFill>
                <a:latin typeface="Constantia"/>
              </a:rPr>
              <a:t>Select ecommerce platform and integrate features.</a:t>
            </a:r>
            <a:endParaRPr b="0" lang="en-US" sz="2400" spc="-1" strike="noStrike">
              <a:solidFill>
                <a:schemeClr val="dk1"/>
              </a:solidFill>
              <a:latin typeface="Constantia"/>
            </a:endParaRPr>
          </a:p>
          <a:p>
            <a:pPr marL="274320" indent="-274320">
              <a:lnSpc>
                <a:spcPct val="100000"/>
              </a:lnSpc>
              <a:spcBef>
                <a:spcPts val="601"/>
              </a:spcBef>
              <a:buClr>
                <a:srgbClr val="002060"/>
              </a:buClr>
              <a:buSzPct val="85000"/>
              <a:buFont typeface="Wingdings" charset="2"/>
              <a:buChar char=""/>
            </a:pPr>
            <a:r>
              <a:rPr b="1" lang="en-US" sz="2600" spc="-1" strike="noStrike">
                <a:solidFill>
                  <a:srgbClr val="002060"/>
                </a:solidFill>
                <a:latin typeface="Constantia"/>
              </a:rPr>
              <a:t>Content Creation:</a:t>
            </a:r>
            <a:endParaRPr b="0" lang="en-US" sz="2600" spc="-1" strike="noStrike">
              <a:solidFill>
                <a:schemeClr val="dk1"/>
              </a:solidFill>
              <a:latin typeface="Constantia"/>
            </a:endParaRPr>
          </a:p>
          <a:p>
            <a:pPr lvl="1" marL="880200" indent="-514440">
              <a:lnSpc>
                <a:spcPct val="100000"/>
              </a:lnSpc>
              <a:spcBef>
                <a:spcPts val="300"/>
              </a:spcBef>
              <a:buClr>
                <a:srgbClr val="a94643"/>
              </a:buClr>
              <a:buSzPct val="85000"/>
              <a:buFont typeface="Constantia"/>
              <a:buAutoNum type="romanLcPeriod"/>
            </a:pPr>
            <a:r>
              <a:rPr b="0" lang="en-US" sz="2400" spc="-1" strike="noStrike">
                <a:solidFill>
                  <a:srgbClr val="ffff00"/>
                </a:solidFill>
                <a:latin typeface="Constantia"/>
              </a:rPr>
              <a:t>Generate product content and multimedia.</a:t>
            </a:r>
            <a:endParaRPr b="0" lang="en-US" sz="2400" spc="-1" strike="noStrike">
              <a:solidFill>
                <a:schemeClr val="dk1"/>
              </a:solidFill>
              <a:latin typeface="Constantia"/>
            </a:endParaRPr>
          </a:p>
          <a:p>
            <a:pPr marL="274320" indent="-274320">
              <a:lnSpc>
                <a:spcPct val="100000"/>
              </a:lnSpc>
              <a:spcBef>
                <a:spcPts val="601"/>
              </a:spcBef>
              <a:buClr>
                <a:srgbClr val="002060"/>
              </a:buClr>
              <a:buSzPct val="85000"/>
              <a:buFont typeface="Wingdings" charset="2"/>
              <a:buChar char=""/>
            </a:pPr>
            <a:r>
              <a:rPr b="1" lang="en-US" sz="2600" spc="-1" strike="noStrike">
                <a:solidFill>
                  <a:srgbClr val="002060"/>
                </a:solidFill>
                <a:latin typeface="Constantia"/>
              </a:rPr>
              <a:t>Testing and Security:</a:t>
            </a:r>
            <a:endParaRPr b="0" lang="en-US" sz="2600" spc="-1" strike="noStrike">
              <a:solidFill>
                <a:schemeClr val="dk1"/>
              </a:solidFill>
              <a:latin typeface="Constantia"/>
            </a:endParaRPr>
          </a:p>
          <a:p>
            <a:pPr lvl="1" marL="880200" indent="-514440">
              <a:lnSpc>
                <a:spcPct val="100000"/>
              </a:lnSpc>
              <a:spcBef>
                <a:spcPts val="300"/>
              </a:spcBef>
              <a:buClr>
                <a:srgbClr val="a94643"/>
              </a:buClr>
              <a:buSzPct val="85000"/>
              <a:buFont typeface="Constantia"/>
              <a:buAutoNum type="romanLcPeriod"/>
            </a:pPr>
            <a:r>
              <a:rPr b="0" lang="en-US" sz="2400" spc="-1" strike="noStrike">
                <a:solidFill>
                  <a:srgbClr val="ffff00"/>
                </a:solidFill>
                <a:latin typeface="Constantia"/>
              </a:rPr>
              <a:t>Test and ensure security and compliance.</a:t>
            </a:r>
            <a:endParaRPr b="0" lang="en-US" sz="2400" spc="-1" strike="noStrike">
              <a:solidFill>
                <a:schemeClr val="dk1"/>
              </a:solidFill>
              <a:latin typeface="Constantia"/>
            </a:endParaRPr>
          </a:p>
          <a:p>
            <a:pPr marL="274320" indent="-274320">
              <a:lnSpc>
                <a:spcPct val="100000"/>
              </a:lnSpc>
              <a:spcBef>
                <a:spcPts val="601"/>
              </a:spcBef>
              <a:buClr>
                <a:srgbClr val="002060"/>
              </a:buClr>
              <a:buSzPct val="85000"/>
              <a:buFont typeface="Wingdings" charset="2"/>
              <a:buChar char=""/>
            </a:pPr>
            <a:r>
              <a:rPr b="1" lang="en-US" sz="2600" spc="-1" strike="noStrike">
                <a:solidFill>
                  <a:srgbClr val="002060"/>
                </a:solidFill>
                <a:latin typeface="Constantia"/>
              </a:rPr>
              <a:t>Payment Integration:</a:t>
            </a:r>
            <a:endParaRPr b="0" lang="en-US" sz="2600" spc="-1" strike="noStrike">
              <a:solidFill>
                <a:schemeClr val="dk1"/>
              </a:solidFill>
              <a:latin typeface="Constantia"/>
            </a:endParaRPr>
          </a:p>
          <a:p>
            <a:pPr lvl="1" marL="880200" indent="-514440">
              <a:lnSpc>
                <a:spcPct val="100000"/>
              </a:lnSpc>
              <a:spcBef>
                <a:spcPts val="300"/>
              </a:spcBef>
              <a:buClr>
                <a:srgbClr val="a94643"/>
              </a:buClr>
              <a:buSzPct val="85000"/>
              <a:buFont typeface="Constantia"/>
              <a:buAutoNum type="romanLcPeriod"/>
            </a:pPr>
            <a:r>
              <a:rPr b="0" lang="en-US" sz="2400" spc="-1" strike="noStrike">
                <a:solidFill>
                  <a:srgbClr val="ffff00"/>
                </a:solidFill>
                <a:latin typeface="Constantia"/>
              </a:rPr>
              <a:t>Set up secure payment gateways.</a:t>
            </a:r>
            <a:endParaRPr b="0" lang="en-US" sz="2400" spc="-1" strike="noStrike">
              <a:solidFill>
                <a:schemeClr val="dk1"/>
              </a:solidFill>
              <a:latin typeface="Constantia"/>
            </a:endParaRPr>
          </a:p>
          <a:p>
            <a:pPr marL="274320" indent="-274320">
              <a:lnSpc>
                <a:spcPct val="100000"/>
              </a:lnSpc>
              <a:spcBef>
                <a:spcPts val="601"/>
              </a:spcBef>
              <a:buClr>
                <a:srgbClr val="002060"/>
              </a:buClr>
              <a:buSzPct val="85000"/>
              <a:buFont typeface="Wingdings" charset="2"/>
              <a:buChar char=""/>
            </a:pPr>
            <a:r>
              <a:rPr b="1" lang="en-US" sz="2600" spc="-1" strike="noStrike">
                <a:solidFill>
                  <a:srgbClr val="002060"/>
                </a:solidFill>
                <a:latin typeface="Constantia"/>
              </a:rPr>
              <a:t>SEO and Marketing:</a:t>
            </a:r>
            <a:endParaRPr b="0" lang="en-US" sz="2600" spc="-1" strike="noStrike">
              <a:solidFill>
                <a:schemeClr val="dk1"/>
              </a:solidFill>
              <a:latin typeface="Constantia"/>
            </a:endParaRPr>
          </a:p>
          <a:p>
            <a:pPr lvl="1" marL="880200" indent="-514440">
              <a:lnSpc>
                <a:spcPct val="100000"/>
              </a:lnSpc>
              <a:spcBef>
                <a:spcPts val="300"/>
              </a:spcBef>
              <a:buClr>
                <a:srgbClr val="a94643"/>
              </a:buClr>
              <a:buSzPct val="85000"/>
              <a:buFont typeface="Constantia"/>
              <a:buAutoNum type="romanLcPeriod"/>
            </a:pPr>
            <a:r>
              <a:rPr b="0" lang="en-US" sz="2400" spc="-1" strike="noStrike">
                <a:solidFill>
                  <a:srgbClr val="ffff00"/>
                </a:solidFill>
                <a:latin typeface="Constantia"/>
              </a:rPr>
              <a:t>Optimize for search engines and plan marketing.</a:t>
            </a:r>
            <a:endParaRPr b="0" lang="en-US" sz="2400" spc="-1" strike="noStrike">
              <a:solidFill>
                <a:schemeClr val="dk1"/>
              </a:solidFill>
              <a:latin typeface="Constantia"/>
            </a:endParaRPr>
          </a:p>
          <a:p>
            <a:pPr marL="514440" indent="-514440">
              <a:lnSpc>
                <a:spcPct val="100000"/>
              </a:lnSpc>
              <a:spcBef>
                <a:spcPts val="601"/>
              </a:spcBef>
              <a:buClr>
                <a:srgbClr val="002060"/>
              </a:buClr>
              <a:buSzPct val="85000"/>
              <a:buFont typeface="Wingdings" charset="2"/>
              <a:buChar char=""/>
            </a:pPr>
            <a:r>
              <a:rPr b="1" lang="en-US" sz="2600" spc="-1" strike="noStrike">
                <a:solidFill>
                  <a:srgbClr val="002060"/>
                </a:solidFill>
                <a:latin typeface="Constantia"/>
              </a:rPr>
              <a:t>Analytics and Growth:</a:t>
            </a:r>
            <a:endParaRPr b="0" lang="en-US" sz="2600" spc="-1" strike="noStrike">
              <a:solidFill>
                <a:schemeClr val="dk1"/>
              </a:solidFill>
              <a:latin typeface="Constantia"/>
            </a:endParaRPr>
          </a:p>
          <a:p>
            <a:pPr lvl="1" marL="880200" indent="-514440">
              <a:lnSpc>
                <a:spcPct val="100000"/>
              </a:lnSpc>
              <a:spcBef>
                <a:spcPts val="300"/>
              </a:spcBef>
              <a:buClr>
                <a:srgbClr val="a94643"/>
              </a:buClr>
              <a:buSzPct val="85000"/>
              <a:buFont typeface="Constantia"/>
              <a:buAutoNum type="romanLcPeriod"/>
            </a:pPr>
            <a:r>
              <a:rPr b="0" lang="en-US" sz="2400" spc="-1" strike="noStrike">
                <a:solidFill>
                  <a:srgbClr val="ffff00"/>
                </a:solidFill>
                <a:latin typeface="Constantia"/>
              </a:rPr>
              <a:t>Monitor KPIs, analyze data, and scale as needed.</a:t>
            </a:r>
            <a:endParaRPr b="0" lang="en-US" sz="2400" spc="-1" strike="noStrike">
              <a:solidFill>
                <a:schemeClr val="dk1"/>
              </a:solidFill>
              <a:latin typeface="Constantia"/>
            </a:endParaRPr>
          </a:p>
        </p:txBody>
      </p:sp>
      <p:sp>
        <p:nvSpPr>
          <p:cNvPr id="102" name="PlaceHolder 2"/>
          <p:cNvSpPr>
            <a:spLocks noGrp="1"/>
          </p:cNvSpPr>
          <p:nvPr>
            <p:ph type="title"/>
          </p:nvPr>
        </p:nvSpPr>
        <p:spPr>
          <a:xfrm>
            <a:off x="457200" y="152280"/>
            <a:ext cx="8229240" cy="1218960"/>
          </a:xfrm>
          <a:prstGeom prst="rect">
            <a:avLst/>
          </a:prstGeom>
          <a:noFill/>
          <a:ln w="6480">
            <a:noFill/>
          </a:ln>
        </p:spPr>
        <p:txBody>
          <a:bodyPr lIns="90000" rIns="90000" tIns="45000" bIns="45000" anchor="b">
            <a:normAutofit/>
          </a:bodyPr>
          <a:p>
            <a:pPr indent="0" algn="ctr">
              <a:lnSpc>
                <a:spcPct val="100000"/>
              </a:lnSpc>
              <a:buNone/>
            </a:pPr>
            <a:r>
              <a:rPr b="0" lang="en-US" sz="2800" spc="-100" strike="noStrike" u="sng">
                <a:solidFill>
                  <a:schemeClr val="lt1"/>
                </a:solidFill>
                <a:uFillTx/>
                <a:latin typeface="comic"/>
              </a:rPr>
              <a:t>METHODOLOGY</a:t>
            </a:r>
            <a:endParaRPr b="0" lang="en-US" sz="2800" spc="-1" strike="noStrike">
              <a:solidFill>
                <a:schemeClr val="dk1"/>
              </a:solidFill>
              <a:latin typeface="Constantia"/>
            </a:endParaRPr>
          </a:p>
        </p:txBody>
      </p:sp>
    </p:spTree>
  </p:cSld>
  <p:transition>
    <p:randomBar dir="horz"/>
  </p:transition>
  <p:timing>
    <p:tnLst>
      <p:par>
        <p:cTn id="101" dur="indefinite" restart="never" nodeType="tmRoot">
          <p:childTnLst>
            <p:seq>
              <p:cTn id="102" dur="indefinite" nodeType="mainSeq">
                <p:childTnLst>
                  <p:par>
                    <p:cTn id="103" fill="hold">
                      <p:stCondLst>
                        <p:cond delay="indefinite"/>
                      </p:stCondLst>
                      <p:childTnLst>
                        <p:par>
                          <p:cTn id="104" fill="hold">
                            <p:stCondLst>
                              <p:cond delay="0"/>
                            </p:stCondLst>
                            <p:childTnLst>
                              <p:par>
                                <p:cTn id="105" nodeType="clickEffect" fill="hold" presetClass="entr" presetID="3" presetSubtype="10">
                                  <p:stCondLst>
                                    <p:cond delay="0"/>
                                  </p:stCondLst>
                                  <p:childTnLst>
                                    <p:set>
                                      <p:cBhvr>
                                        <p:cTn id="106" dur="1" fill="hold">
                                          <p:stCondLst>
                                            <p:cond delay="0"/>
                                          </p:stCondLst>
                                        </p:cTn>
                                        <p:tgtEl>
                                          <p:spTgt spid="101">
                                            <p:txEl>
                                              <p:pRg st="0" end="0"/>
                                            </p:txEl>
                                          </p:spTgt>
                                        </p:tgtEl>
                                        <p:attrNameLst>
                                          <p:attrName>style.visibility</p:attrName>
                                        </p:attrNameLst>
                                      </p:cBhvr>
                                      <p:to>
                                        <p:strVal val="visible"/>
                                      </p:to>
                                    </p:set>
                                    <p:animEffect filter="blinds(horizontal)" transition="in">
                                      <p:cBhvr additive="repl">
                                        <p:cTn id="107" dur="500"/>
                                        <p:tgtEl>
                                          <p:spTgt spid="101">
                                            <p:txEl>
                                              <p:pRg st="0" end="0"/>
                                            </p:txEl>
                                          </p:spTgt>
                                        </p:tgtEl>
                                      </p:cBhvr>
                                    </p:animEffect>
                                  </p:childTnLst>
                                </p:cTn>
                              </p:par>
                              <p:par>
                                <p:cTn id="108" nodeType="withEffect" fill="hold" presetClass="entr" presetID="3" presetSubtype="10">
                                  <p:stCondLst>
                                    <p:cond delay="0"/>
                                  </p:stCondLst>
                                  <p:childTnLst>
                                    <p:set>
                                      <p:cBhvr>
                                        <p:cTn id="109" dur="1" fill="hold">
                                          <p:stCondLst>
                                            <p:cond delay="0"/>
                                          </p:stCondLst>
                                        </p:cTn>
                                        <p:tgtEl>
                                          <p:spTgt spid="101">
                                            <p:txEl>
                                              <p:pRg st="1" end="1"/>
                                            </p:txEl>
                                          </p:spTgt>
                                        </p:tgtEl>
                                        <p:attrNameLst>
                                          <p:attrName>style.visibility</p:attrName>
                                        </p:attrNameLst>
                                      </p:cBhvr>
                                      <p:to>
                                        <p:strVal val="visible"/>
                                      </p:to>
                                    </p:set>
                                    <p:animEffect filter="blinds(horizontal)" transition="in">
                                      <p:cBhvr additive="repl">
                                        <p:cTn id="110" dur="500"/>
                                        <p:tgtEl>
                                          <p:spTgt spid="101">
                                            <p:txEl>
                                              <p:pRg st="1" end="1"/>
                                            </p:txEl>
                                          </p:spTgt>
                                        </p:tgtEl>
                                      </p:cBhvr>
                                    </p:animEffect>
                                  </p:childTnLst>
                                </p:cTn>
                              </p:par>
                              <p:par>
                                <p:cTn id="111" nodeType="withEffect" fill="hold" presetClass="entr" presetID="3" presetSubtype="10">
                                  <p:stCondLst>
                                    <p:cond delay="0"/>
                                  </p:stCondLst>
                                  <p:childTnLst>
                                    <p:set>
                                      <p:cBhvr>
                                        <p:cTn id="112" dur="1" fill="hold">
                                          <p:stCondLst>
                                            <p:cond delay="0"/>
                                          </p:stCondLst>
                                        </p:cTn>
                                        <p:tgtEl>
                                          <p:spTgt spid="101">
                                            <p:txEl>
                                              <p:pRg st="2" end="2"/>
                                            </p:txEl>
                                          </p:spTgt>
                                        </p:tgtEl>
                                        <p:attrNameLst>
                                          <p:attrName>style.visibility</p:attrName>
                                        </p:attrNameLst>
                                      </p:cBhvr>
                                      <p:to>
                                        <p:strVal val="visible"/>
                                      </p:to>
                                    </p:set>
                                    <p:animEffect filter="blinds(horizontal)" transition="in">
                                      <p:cBhvr additive="repl">
                                        <p:cTn id="113" dur="500"/>
                                        <p:tgtEl>
                                          <p:spTgt spid="101">
                                            <p:txEl>
                                              <p:pRg st="2" end="2"/>
                                            </p:txEl>
                                          </p:spTgt>
                                        </p:tgtEl>
                                      </p:cBhvr>
                                    </p:animEffect>
                                  </p:childTnLst>
                                </p:cTn>
                              </p:par>
                            </p:childTnLst>
                          </p:cTn>
                        </p:par>
                        <p:par>
                          <p:cTn id="114" fill="hold">
                            <p:stCondLst>
                              <p:cond delay="500"/>
                            </p:stCondLst>
                            <p:childTnLst>
                              <p:par>
                                <p:cTn id="115" nodeType="afterEffect" fill="hold" presetClass="entr" presetID="3" presetSubtype="10">
                                  <p:stCondLst>
                                    <p:cond delay="0"/>
                                  </p:stCondLst>
                                  <p:childTnLst>
                                    <p:set>
                                      <p:cBhvr>
                                        <p:cTn id="116" dur="1" fill="hold">
                                          <p:stCondLst>
                                            <p:cond delay="0"/>
                                          </p:stCondLst>
                                        </p:cTn>
                                        <p:tgtEl>
                                          <p:spTgt spid="101">
                                            <p:txEl>
                                              <p:pRg st="3" end="3"/>
                                            </p:txEl>
                                          </p:spTgt>
                                        </p:tgtEl>
                                        <p:attrNameLst>
                                          <p:attrName>style.visibility</p:attrName>
                                        </p:attrNameLst>
                                      </p:cBhvr>
                                      <p:to>
                                        <p:strVal val="visible"/>
                                      </p:to>
                                    </p:set>
                                    <p:animEffect filter="blinds(horizontal)" transition="in">
                                      <p:cBhvr additive="repl">
                                        <p:cTn id="117" dur="500"/>
                                        <p:tgtEl>
                                          <p:spTgt spid="101">
                                            <p:txEl>
                                              <p:pRg st="3" end="3"/>
                                            </p:txEl>
                                          </p:spTgt>
                                        </p:tgtEl>
                                      </p:cBhvr>
                                    </p:animEffect>
                                  </p:childTnLst>
                                </p:cTn>
                              </p:par>
                              <p:par>
                                <p:cTn id="118" nodeType="withEffect" fill="hold" presetClass="entr" presetID="3" presetSubtype="10">
                                  <p:stCondLst>
                                    <p:cond delay="0"/>
                                  </p:stCondLst>
                                  <p:childTnLst>
                                    <p:set>
                                      <p:cBhvr>
                                        <p:cTn id="119" dur="1" fill="hold">
                                          <p:stCondLst>
                                            <p:cond delay="0"/>
                                          </p:stCondLst>
                                        </p:cTn>
                                        <p:tgtEl>
                                          <p:spTgt spid="101">
                                            <p:txEl>
                                              <p:pRg st="4" end="4"/>
                                            </p:txEl>
                                          </p:spTgt>
                                        </p:tgtEl>
                                        <p:attrNameLst>
                                          <p:attrName>style.visibility</p:attrName>
                                        </p:attrNameLst>
                                      </p:cBhvr>
                                      <p:to>
                                        <p:strVal val="visible"/>
                                      </p:to>
                                    </p:set>
                                    <p:animEffect filter="blinds(horizontal)" transition="in">
                                      <p:cBhvr additive="repl">
                                        <p:cTn id="120" dur="500"/>
                                        <p:tgtEl>
                                          <p:spTgt spid="101">
                                            <p:txEl>
                                              <p:pRg st="4" end="4"/>
                                            </p:txEl>
                                          </p:spTgt>
                                        </p:tgtEl>
                                      </p:cBhvr>
                                    </p:animEffect>
                                  </p:childTnLst>
                                </p:cTn>
                              </p:par>
                            </p:childTnLst>
                          </p:cTn>
                        </p:par>
                        <p:par>
                          <p:cTn id="121" fill="hold">
                            <p:stCondLst>
                              <p:cond delay="1000"/>
                            </p:stCondLst>
                            <p:childTnLst>
                              <p:par>
                                <p:cTn id="122" nodeType="afterEffect" fill="hold" presetClass="entr" presetID="3" presetSubtype="10">
                                  <p:stCondLst>
                                    <p:cond delay="0"/>
                                  </p:stCondLst>
                                  <p:childTnLst>
                                    <p:set>
                                      <p:cBhvr>
                                        <p:cTn id="123" dur="1" fill="hold">
                                          <p:stCondLst>
                                            <p:cond delay="0"/>
                                          </p:stCondLst>
                                        </p:cTn>
                                        <p:tgtEl>
                                          <p:spTgt spid="101">
                                            <p:txEl>
                                              <p:pRg st="5" end="5"/>
                                            </p:txEl>
                                          </p:spTgt>
                                        </p:tgtEl>
                                        <p:attrNameLst>
                                          <p:attrName>style.visibility</p:attrName>
                                        </p:attrNameLst>
                                      </p:cBhvr>
                                      <p:to>
                                        <p:strVal val="visible"/>
                                      </p:to>
                                    </p:set>
                                    <p:animEffect filter="blinds(horizontal)" transition="in">
                                      <p:cBhvr additive="repl">
                                        <p:cTn id="124" dur="500"/>
                                        <p:tgtEl>
                                          <p:spTgt spid="101">
                                            <p:txEl>
                                              <p:pRg st="5" end="5"/>
                                            </p:txEl>
                                          </p:spTgt>
                                        </p:tgtEl>
                                      </p:cBhvr>
                                    </p:animEffect>
                                  </p:childTnLst>
                                </p:cTn>
                              </p:par>
                              <p:par>
                                <p:cTn id="125" nodeType="withEffect" fill="hold" presetClass="entr" presetID="3" presetSubtype="10">
                                  <p:stCondLst>
                                    <p:cond delay="0"/>
                                  </p:stCondLst>
                                  <p:childTnLst>
                                    <p:set>
                                      <p:cBhvr>
                                        <p:cTn id="126" dur="1" fill="hold">
                                          <p:stCondLst>
                                            <p:cond delay="0"/>
                                          </p:stCondLst>
                                        </p:cTn>
                                        <p:tgtEl>
                                          <p:spTgt spid="101">
                                            <p:txEl>
                                              <p:pRg st="6" end="6"/>
                                            </p:txEl>
                                          </p:spTgt>
                                        </p:tgtEl>
                                        <p:attrNameLst>
                                          <p:attrName>style.visibility</p:attrName>
                                        </p:attrNameLst>
                                      </p:cBhvr>
                                      <p:to>
                                        <p:strVal val="visible"/>
                                      </p:to>
                                    </p:set>
                                    <p:animEffect filter="blinds(horizontal)" transition="in">
                                      <p:cBhvr additive="repl">
                                        <p:cTn id="127" dur="500"/>
                                        <p:tgtEl>
                                          <p:spTgt spid="101">
                                            <p:txEl>
                                              <p:pRg st="6" end="6"/>
                                            </p:txEl>
                                          </p:spTgt>
                                        </p:tgtEl>
                                      </p:cBhvr>
                                    </p:animEffect>
                                  </p:childTnLst>
                                </p:cTn>
                              </p:par>
                            </p:childTnLst>
                          </p:cTn>
                        </p:par>
                        <p:par>
                          <p:cTn id="128" fill="hold">
                            <p:stCondLst>
                              <p:cond delay="1500"/>
                            </p:stCondLst>
                            <p:childTnLst>
                              <p:par>
                                <p:cTn id="129" nodeType="afterEffect" fill="hold" presetClass="entr" presetID="3" presetSubtype="10">
                                  <p:stCondLst>
                                    <p:cond delay="0"/>
                                  </p:stCondLst>
                                  <p:childTnLst>
                                    <p:set>
                                      <p:cBhvr>
                                        <p:cTn id="130" dur="1" fill="hold">
                                          <p:stCondLst>
                                            <p:cond delay="0"/>
                                          </p:stCondLst>
                                        </p:cTn>
                                        <p:tgtEl>
                                          <p:spTgt spid="101">
                                            <p:txEl>
                                              <p:pRg st="7" end="7"/>
                                            </p:txEl>
                                          </p:spTgt>
                                        </p:tgtEl>
                                        <p:attrNameLst>
                                          <p:attrName>style.visibility</p:attrName>
                                        </p:attrNameLst>
                                      </p:cBhvr>
                                      <p:to>
                                        <p:strVal val="visible"/>
                                      </p:to>
                                    </p:set>
                                    <p:animEffect filter="blinds(horizontal)" transition="in">
                                      <p:cBhvr additive="repl">
                                        <p:cTn id="131" dur="500"/>
                                        <p:tgtEl>
                                          <p:spTgt spid="101">
                                            <p:txEl>
                                              <p:pRg st="7" end="7"/>
                                            </p:txEl>
                                          </p:spTgt>
                                        </p:tgtEl>
                                      </p:cBhvr>
                                    </p:animEffect>
                                  </p:childTnLst>
                                </p:cTn>
                              </p:par>
                              <p:par>
                                <p:cTn id="132" nodeType="withEffect" fill="hold" presetClass="entr" presetID="3" presetSubtype="10">
                                  <p:stCondLst>
                                    <p:cond delay="0"/>
                                  </p:stCondLst>
                                  <p:childTnLst>
                                    <p:set>
                                      <p:cBhvr>
                                        <p:cTn id="133" dur="1" fill="hold">
                                          <p:stCondLst>
                                            <p:cond delay="0"/>
                                          </p:stCondLst>
                                        </p:cTn>
                                        <p:tgtEl>
                                          <p:spTgt spid="101">
                                            <p:txEl>
                                              <p:pRg st="8" end="8"/>
                                            </p:txEl>
                                          </p:spTgt>
                                        </p:tgtEl>
                                        <p:attrNameLst>
                                          <p:attrName>style.visibility</p:attrName>
                                        </p:attrNameLst>
                                      </p:cBhvr>
                                      <p:to>
                                        <p:strVal val="visible"/>
                                      </p:to>
                                    </p:set>
                                    <p:animEffect filter="blinds(horizontal)" transition="in">
                                      <p:cBhvr additive="repl">
                                        <p:cTn id="134" dur="500"/>
                                        <p:tgtEl>
                                          <p:spTgt spid="101">
                                            <p:txEl>
                                              <p:pRg st="8" end="8"/>
                                            </p:txEl>
                                          </p:spTgt>
                                        </p:tgtEl>
                                      </p:cBhvr>
                                    </p:animEffect>
                                  </p:childTnLst>
                                </p:cTn>
                              </p:par>
                            </p:childTnLst>
                          </p:cTn>
                        </p:par>
                        <p:par>
                          <p:cTn id="135" fill="hold">
                            <p:stCondLst>
                              <p:cond delay="2000"/>
                            </p:stCondLst>
                            <p:childTnLst>
                              <p:par>
                                <p:cTn id="136" nodeType="afterEffect" fill="hold" presetClass="entr" presetID="3" presetSubtype="10">
                                  <p:stCondLst>
                                    <p:cond delay="0"/>
                                  </p:stCondLst>
                                  <p:childTnLst>
                                    <p:set>
                                      <p:cBhvr>
                                        <p:cTn id="137" dur="1" fill="hold">
                                          <p:stCondLst>
                                            <p:cond delay="0"/>
                                          </p:stCondLst>
                                        </p:cTn>
                                        <p:tgtEl>
                                          <p:spTgt spid="101">
                                            <p:txEl>
                                              <p:pRg st="9" end="9"/>
                                            </p:txEl>
                                          </p:spTgt>
                                        </p:tgtEl>
                                        <p:attrNameLst>
                                          <p:attrName>style.visibility</p:attrName>
                                        </p:attrNameLst>
                                      </p:cBhvr>
                                      <p:to>
                                        <p:strVal val="visible"/>
                                      </p:to>
                                    </p:set>
                                    <p:animEffect filter="blinds(horizontal)" transition="in">
                                      <p:cBhvr additive="repl">
                                        <p:cTn id="138" dur="500"/>
                                        <p:tgtEl>
                                          <p:spTgt spid="101">
                                            <p:txEl>
                                              <p:pRg st="9" end="9"/>
                                            </p:txEl>
                                          </p:spTgt>
                                        </p:tgtEl>
                                      </p:cBhvr>
                                    </p:animEffect>
                                  </p:childTnLst>
                                </p:cTn>
                              </p:par>
                              <p:par>
                                <p:cTn id="139" nodeType="withEffect" fill="hold" presetClass="entr" presetID="3" presetSubtype="10">
                                  <p:stCondLst>
                                    <p:cond delay="0"/>
                                  </p:stCondLst>
                                  <p:childTnLst>
                                    <p:set>
                                      <p:cBhvr>
                                        <p:cTn id="140" dur="1" fill="hold">
                                          <p:stCondLst>
                                            <p:cond delay="0"/>
                                          </p:stCondLst>
                                        </p:cTn>
                                        <p:tgtEl>
                                          <p:spTgt spid="101">
                                            <p:txEl>
                                              <p:pRg st="10" end="10"/>
                                            </p:txEl>
                                          </p:spTgt>
                                        </p:tgtEl>
                                        <p:attrNameLst>
                                          <p:attrName>style.visibility</p:attrName>
                                        </p:attrNameLst>
                                      </p:cBhvr>
                                      <p:to>
                                        <p:strVal val="visible"/>
                                      </p:to>
                                    </p:set>
                                    <p:animEffect filter="blinds(horizontal)" transition="in">
                                      <p:cBhvr additive="repl">
                                        <p:cTn id="141" dur="500"/>
                                        <p:tgtEl>
                                          <p:spTgt spid="101">
                                            <p:txEl>
                                              <p:pRg st="10" end="10"/>
                                            </p:txEl>
                                          </p:spTgt>
                                        </p:tgtEl>
                                      </p:cBhvr>
                                    </p:animEffect>
                                  </p:childTnLst>
                                </p:cTn>
                              </p:par>
                            </p:childTnLst>
                          </p:cTn>
                        </p:par>
                        <p:par>
                          <p:cTn id="142" fill="hold">
                            <p:stCondLst>
                              <p:cond delay="2500"/>
                            </p:stCondLst>
                            <p:childTnLst>
                              <p:par>
                                <p:cTn id="143" nodeType="afterEffect" fill="hold" presetClass="entr" presetID="3" presetSubtype="10">
                                  <p:stCondLst>
                                    <p:cond delay="0"/>
                                  </p:stCondLst>
                                  <p:childTnLst>
                                    <p:set>
                                      <p:cBhvr>
                                        <p:cTn id="144" dur="1" fill="hold">
                                          <p:stCondLst>
                                            <p:cond delay="0"/>
                                          </p:stCondLst>
                                        </p:cTn>
                                        <p:tgtEl>
                                          <p:spTgt spid="101">
                                            <p:txEl>
                                              <p:pRg st="11" end="11"/>
                                            </p:txEl>
                                          </p:spTgt>
                                        </p:tgtEl>
                                        <p:attrNameLst>
                                          <p:attrName>style.visibility</p:attrName>
                                        </p:attrNameLst>
                                      </p:cBhvr>
                                      <p:to>
                                        <p:strVal val="visible"/>
                                      </p:to>
                                    </p:set>
                                    <p:animEffect filter="blinds(horizontal)" transition="in">
                                      <p:cBhvr additive="repl">
                                        <p:cTn id="145" dur="500"/>
                                        <p:tgtEl>
                                          <p:spTgt spid="101">
                                            <p:txEl>
                                              <p:pRg st="11" end="11"/>
                                            </p:txEl>
                                          </p:spTgt>
                                        </p:tgtEl>
                                      </p:cBhvr>
                                    </p:animEffect>
                                  </p:childTnLst>
                                </p:cTn>
                              </p:par>
                              <p:par>
                                <p:cTn id="146" nodeType="withEffect" fill="hold" presetClass="entr" presetID="3" presetSubtype="10">
                                  <p:stCondLst>
                                    <p:cond delay="0"/>
                                  </p:stCondLst>
                                  <p:childTnLst>
                                    <p:set>
                                      <p:cBhvr>
                                        <p:cTn id="147" dur="1" fill="hold">
                                          <p:stCondLst>
                                            <p:cond delay="0"/>
                                          </p:stCondLst>
                                        </p:cTn>
                                        <p:tgtEl>
                                          <p:spTgt spid="101">
                                            <p:txEl>
                                              <p:pRg st="12" end="12"/>
                                            </p:txEl>
                                          </p:spTgt>
                                        </p:tgtEl>
                                        <p:attrNameLst>
                                          <p:attrName>style.visibility</p:attrName>
                                        </p:attrNameLst>
                                      </p:cBhvr>
                                      <p:to>
                                        <p:strVal val="visible"/>
                                      </p:to>
                                    </p:set>
                                    <p:animEffect filter="blinds(horizontal)" transition="in">
                                      <p:cBhvr additive="repl">
                                        <p:cTn id="148" dur="500"/>
                                        <p:tgtEl>
                                          <p:spTgt spid="101">
                                            <p:txEl>
                                              <p:pRg st="12" end="12"/>
                                            </p:txEl>
                                          </p:spTgt>
                                        </p:tgtEl>
                                      </p:cBhvr>
                                    </p:animEffect>
                                  </p:childTnLst>
                                </p:cTn>
                              </p:par>
                            </p:childTnLst>
                          </p:cTn>
                        </p:par>
                        <p:par>
                          <p:cTn id="149" fill="hold">
                            <p:stCondLst>
                              <p:cond delay="3000"/>
                            </p:stCondLst>
                            <p:childTnLst>
                              <p:par>
                                <p:cTn id="150" nodeType="afterEffect" fill="hold" presetClass="entr" presetID="3" presetSubtype="10">
                                  <p:stCondLst>
                                    <p:cond delay="0"/>
                                  </p:stCondLst>
                                  <p:childTnLst>
                                    <p:set>
                                      <p:cBhvr>
                                        <p:cTn id="151" dur="1" fill="hold">
                                          <p:stCondLst>
                                            <p:cond delay="0"/>
                                          </p:stCondLst>
                                        </p:cTn>
                                        <p:tgtEl>
                                          <p:spTgt spid="101">
                                            <p:txEl>
                                              <p:pRg st="13" end="13"/>
                                            </p:txEl>
                                          </p:spTgt>
                                        </p:tgtEl>
                                        <p:attrNameLst>
                                          <p:attrName>style.visibility</p:attrName>
                                        </p:attrNameLst>
                                      </p:cBhvr>
                                      <p:to>
                                        <p:strVal val="visible"/>
                                      </p:to>
                                    </p:set>
                                    <p:animEffect filter="blinds(horizontal)" transition="in">
                                      <p:cBhvr additive="repl">
                                        <p:cTn id="152" dur="500"/>
                                        <p:tgtEl>
                                          <p:spTgt spid="101">
                                            <p:txEl>
                                              <p:pRg st="13" end="13"/>
                                            </p:txEl>
                                          </p:spTgt>
                                        </p:tgtEl>
                                      </p:cBhvr>
                                    </p:animEffect>
                                  </p:childTnLst>
                                </p:cTn>
                              </p:par>
                              <p:par>
                                <p:cTn id="153" nodeType="withEffect" fill="hold" presetClass="entr" presetID="3" presetSubtype="10">
                                  <p:stCondLst>
                                    <p:cond delay="0"/>
                                  </p:stCondLst>
                                  <p:childTnLst>
                                    <p:set>
                                      <p:cBhvr>
                                        <p:cTn id="154" dur="1" fill="hold">
                                          <p:stCondLst>
                                            <p:cond delay="0"/>
                                          </p:stCondLst>
                                        </p:cTn>
                                        <p:tgtEl>
                                          <p:spTgt spid="101">
                                            <p:txEl>
                                              <p:pRg st="14" end="14"/>
                                            </p:txEl>
                                          </p:spTgt>
                                        </p:tgtEl>
                                        <p:attrNameLst>
                                          <p:attrName>style.visibility</p:attrName>
                                        </p:attrNameLst>
                                      </p:cBhvr>
                                      <p:to>
                                        <p:strVal val="visible"/>
                                      </p:to>
                                    </p:set>
                                    <p:animEffect filter="blinds(horizontal)" transition="in">
                                      <p:cBhvr additive="repl">
                                        <p:cTn id="155" dur="500"/>
                                        <p:tgtEl>
                                          <p:spTgt spid="101">
                                            <p:txEl>
                                              <p:pRg st="14" end="14"/>
                                            </p:txEl>
                                          </p:spTgt>
                                        </p:tgtEl>
                                      </p:cBhvr>
                                    </p:animEffect>
                                  </p:childTnLst>
                                </p:cTn>
                              </p:par>
                            </p:childTnLst>
                          </p:cTn>
                        </p:par>
                        <p:par>
                          <p:cTn id="156" fill="hold">
                            <p:stCondLst>
                              <p:cond delay="3500"/>
                            </p:stCondLst>
                            <p:childTnLst>
                              <p:par>
                                <p:cTn id="157" nodeType="afterEffect" fill="hold" presetClass="entr" presetID="3" presetSubtype="10">
                                  <p:stCondLst>
                                    <p:cond delay="0"/>
                                  </p:stCondLst>
                                  <p:childTnLst>
                                    <p:set>
                                      <p:cBhvr>
                                        <p:cTn id="158" dur="1" fill="hold">
                                          <p:stCondLst>
                                            <p:cond delay="0"/>
                                          </p:stCondLst>
                                        </p:cTn>
                                        <p:tgtEl>
                                          <p:spTgt spid="101">
                                            <p:txEl>
                                              <p:pRg st="15" end="15"/>
                                            </p:txEl>
                                          </p:spTgt>
                                        </p:tgtEl>
                                        <p:attrNameLst>
                                          <p:attrName>style.visibility</p:attrName>
                                        </p:attrNameLst>
                                      </p:cBhvr>
                                      <p:to>
                                        <p:strVal val="visible"/>
                                      </p:to>
                                    </p:set>
                                    <p:animEffect filter="blinds(horizontal)" transition="in">
                                      <p:cBhvr additive="repl">
                                        <p:cTn id="159" dur="500"/>
                                        <p:tgtEl>
                                          <p:spTgt spid="101">
                                            <p:txEl>
                                              <p:pRg st="15" end="15"/>
                                            </p:txEl>
                                          </p:spTgt>
                                        </p:tgtEl>
                                      </p:cBhvr>
                                    </p:animEffect>
                                  </p:childTnLst>
                                </p:cTn>
                              </p:par>
                              <p:par>
                                <p:cTn id="160" nodeType="withEffect" fill="hold" presetClass="entr" presetID="3" presetSubtype="10">
                                  <p:stCondLst>
                                    <p:cond delay="0"/>
                                  </p:stCondLst>
                                  <p:childTnLst>
                                    <p:set>
                                      <p:cBhvr>
                                        <p:cTn id="161" dur="1" fill="hold">
                                          <p:stCondLst>
                                            <p:cond delay="0"/>
                                          </p:stCondLst>
                                        </p:cTn>
                                        <p:tgtEl>
                                          <p:spTgt spid="101">
                                            <p:txEl>
                                              <p:pRg st="16" end="16"/>
                                            </p:txEl>
                                          </p:spTgt>
                                        </p:tgtEl>
                                        <p:attrNameLst>
                                          <p:attrName>style.visibility</p:attrName>
                                        </p:attrNameLst>
                                      </p:cBhvr>
                                      <p:to>
                                        <p:strVal val="visible"/>
                                      </p:to>
                                    </p:set>
                                    <p:animEffect filter="blinds(horizontal)" transition="in">
                                      <p:cBhvr additive="repl">
                                        <p:cTn id="162" dur="500"/>
                                        <p:tgtEl>
                                          <p:spTgt spid="101">
                                            <p:txEl>
                                              <p:pRg st="16" end="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_rels/them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2.jpeg"/>
</Relationships>
</file>

<file path=ppt/theme/_rels/them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2.jpeg"/>
</Relationships>
</file>

<file path=ppt/theme/theme1.xml><?xml version="1.0" encoding="utf-8"?>
<a:theme xmlns:a="http://schemas.openxmlformats.org/drawingml/2006/main" xmlns:r="http://schemas.openxmlformats.org/officeDocument/2006/relationships" name="Pape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per">
      <a:majorFont>
        <a:latin typeface="Constantia" pitchFamily="0" charset="1"/>
        <a:ea typeface=""/>
        <a:cs typeface=""/>
      </a:majorFont>
      <a:minorFont>
        <a:latin typeface="Constantia" pitchFamily="0" charset="1"/>
        <a:ea typeface=""/>
        <a:cs typeface=""/>
      </a:minorFont>
    </a:fontScheme>
    <a:fmtScheme>
      <a:fillStyleLst>
        <a:solidFill>
          <a:schemeClr val="phClr"/>
        </a:solidFill>
        <a:blipFill rotWithShape="0">
          <a:blip r:embed="rId1"/>
          <a:srcRect l="0" t="0" r="0" b="0"/>
          <a:tile tx="0" ty="0" sx="40000" sy="40000" flip="none" algn="tl"/>
        </a:blipFill>
        <a:blipFill rotWithShape="0">
          <a:blip r:embed="rId2"/>
          <a:srcRect l="0" t="0" r="0" b="0"/>
          <a:tile tx="0" ty="0" sx="40000" sy="40000" flip="none" algn="tl"/>
        </a:blipFill>
      </a:fillStyleLst>
      <a:lnStyleLst>
        <a:ln w="12700" cap="flat" cmpd="sng" algn="ctr">
          <a:prstDash val="solid"/>
        </a:ln>
        <a:ln w="38100" cap="flat" cmpd="sng" algn="ctr">
          <a:prstDash val="solid"/>
        </a:ln>
        <a:ln w="63500" cap="flat" cmpd="sng" algn="ctr">
          <a:prstDash val="solid"/>
        </a:ln>
      </a:lnStyleLst>
      <a:effectStyleLst>
        <a:effectStyle>
          <a:effectLst/>
        </a:effectStyle>
        <a:effectStyle>
          <a:effectLst/>
        </a:effectStyle>
        <a:effectStyle>
          <a:effectLst/>
        </a:effectStyle>
      </a:effectStyleLst>
      <a:bgFillStyleLst>
        <a:solidFill>
          <a:schemeClr val="phClr"/>
        </a:solidFill>
        <a:blipFill rotWithShape="0">
          <a:blip r:embed="rId3"/>
          <a:srcRect l="0" t="0" r="0" b="0"/>
          <a:tile tx="0" ty="0" sx="58000" sy="38000" flip="none" algn="tl"/>
        </a:blipFill>
        <a:blipFill rotWithShape="0">
          <a:blip r:embed="rId4"/>
          <a:srcRect l="0" t="0" r="0" b="0"/>
          <a:stretch>
            <a:fillRect l="0" t="0" r="0" b="0"/>
          </a:stretch>
        </a:blipFill>
      </a:bgFillStyleLst>
    </a:fmtScheme>
  </a:themeElements>
</a:theme>
</file>

<file path=ppt/theme/theme2.xml><?xml version="1.0" encoding="utf-8"?>
<a:theme xmlns:a="http://schemas.openxmlformats.org/drawingml/2006/main" xmlns:r="http://schemas.openxmlformats.org/officeDocument/2006/relationships" name="Pape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per">
      <a:majorFont>
        <a:latin typeface="Constantia" pitchFamily="0" charset="1"/>
        <a:ea typeface=""/>
        <a:cs typeface=""/>
      </a:majorFont>
      <a:minorFont>
        <a:latin typeface="Constantia" pitchFamily="0" charset="1"/>
        <a:ea typeface=""/>
        <a:cs typeface=""/>
      </a:minorFont>
    </a:fontScheme>
    <a:fmtScheme>
      <a:fillStyleLst>
        <a:solidFill>
          <a:schemeClr val="phClr"/>
        </a:solidFill>
        <a:blipFill rotWithShape="0">
          <a:blip r:embed="rId1"/>
          <a:srcRect l="0" t="0" r="0" b="0"/>
          <a:tile tx="0" ty="0" sx="40000" sy="40000" flip="none" algn="tl"/>
        </a:blipFill>
        <a:blipFill rotWithShape="0">
          <a:blip r:embed="rId2"/>
          <a:srcRect l="0" t="0" r="0" b="0"/>
          <a:tile tx="0" ty="0" sx="40000" sy="40000" flip="none" algn="tl"/>
        </a:blipFill>
      </a:fillStyleLst>
      <a:lnStyleLst>
        <a:ln w="12700" cap="flat" cmpd="sng" algn="ctr">
          <a:prstDash val="solid"/>
        </a:ln>
        <a:ln w="38100" cap="flat" cmpd="sng" algn="ctr">
          <a:prstDash val="solid"/>
        </a:ln>
        <a:ln w="63500" cap="flat" cmpd="sng" algn="ctr">
          <a:prstDash val="solid"/>
        </a:ln>
      </a:lnStyleLst>
      <a:effectStyleLst>
        <a:effectStyle>
          <a:effectLst/>
        </a:effectStyle>
        <a:effectStyle>
          <a:effectLst/>
        </a:effectStyle>
        <a:effectStyle>
          <a:effectLst/>
        </a:effectStyle>
      </a:effectStyleLst>
      <a:bgFillStyleLst>
        <a:solidFill>
          <a:schemeClr val="phClr"/>
        </a:solidFill>
        <a:blipFill rotWithShape="0">
          <a:blip r:embed="rId3"/>
          <a:srcRect l="0" t="0" r="0" b="0"/>
          <a:tile tx="0" ty="0" sx="58000" sy="38000" flip="none" algn="tl"/>
        </a:blipFill>
        <a:blipFill rotWithShape="0">
          <a:blip r:embed="rId4"/>
          <a:srcRect l="0" t="0" r="0" b="0"/>
          <a:stretch>
            <a:fillRect l="0" t="0" r="0" b="0"/>
          </a:stretch>
        </a:blipFill>
      </a:bgFillStyleLst>
    </a:fmtScheme>
  </a:themeElements>
</a:theme>
</file>

<file path=docProps/app.xml><?xml version="1.0" encoding="utf-8"?>
<Properties xmlns="http://schemas.openxmlformats.org/officeDocument/2006/extended-properties" xmlns:vt="http://schemas.openxmlformats.org/officeDocument/2006/docPropsVTypes">
  <Template/>
  <TotalTime>178</TotalTime>
  <Application>LibreOffice/7.6.2.1$Linux_X86_64 LibreOffice_project/60$Build-1</Application>
  <AppVersion>15.0000</AppVersion>
  <Words>586</Words>
  <Paragraphs>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2023-11-05T17:35:05Z</dcterms:created>
  <dc:creator>user</dc:creator>
  <dc:description/>
  <dc:language>en-US</dc:language>
  <cp:lastModifiedBy/>
  <dcterms:modified xsi:type="dcterms:W3CDTF">2023-11-08T13:36:51Z</dcterms:modified>
  <cp:revision>20</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11</vt:i4>
  </property>
</Properties>
</file>