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26"/>
  </p:notesMasterIdLst>
  <p:handoutMasterIdLst>
    <p:handoutMasterId r:id="rId27"/>
  </p:handoutMasterIdLst>
  <p:sldIdLst>
    <p:sldId id="256" r:id="rId12"/>
    <p:sldId id="275" r:id="rId13"/>
    <p:sldId id="276" r:id="rId14"/>
    <p:sldId id="295" r:id="rId15"/>
    <p:sldId id="296" r:id="rId16"/>
    <p:sldId id="297" r:id="rId17"/>
    <p:sldId id="298" r:id="rId18"/>
    <p:sldId id="282" r:id="rId19"/>
    <p:sldId id="283" r:id="rId20"/>
    <p:sldId id="280" r:id="rId21"/>
    <p:sldId id="287" r:id="rId22"/>
    <p:sldId id="289" r:id="rId23"/>
    <p:sldId id="290" r:id="rId24"/>
    <p:sldId id="294" r:id="rId2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064398-7209-0E43-AEC3-A516BB62731C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77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wseds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Project Overview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Jake VanderPlas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Jay Garlapati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eScience 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Institute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The 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April 20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2017</a:t>
            </a:r>
            <a:endParaRPr lang="en-US" sz="2800" dirty="0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DATA 515 A</a:t>
            </a:r>
            <a:endParaRPr lang="en-US" sz="3600" b="1" dirty="0" smtClean="0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1. Form a team!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2. Verify the project idea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Summarize the research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3. Catalog the data (size, dimensionality)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4. Sketch out a design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Include 3</a:t>
            </a:r>
            <a:r>
              <a:rPr lang="en-US" sz="3200" baseline="30000" dirty="0" smtClean="0">
                <a:latin typeface="Calibri" charset="0"/>
              </a:rPr>
              <a:t>rd</a:t>
            </a:r>
            <a:r>
              <a:rPr lang="en-US" sz="3200" dirty="0" smtClean="0">
                <a:latin typeface="Calibri" charset="0"/>
              </a:rPr>
              <a:t> party pieces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5. Prepare a 3 to 5 minute presentation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Describe steps 2 - 3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674823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Workflow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>
              <a:spcBef>
                <a:spcPts val="800"/>
              </a:spcBef>
              <a:defRPr/>
            </a:pPr>
            <a:r>
              <a:rPr lang="en-US" sz="3200" dirty="0" smtClean="0">
                <a:latin typeface="Calibri" charset="0"/>
              </a:rPr>
              <a:t>1. Form a team!</a:t>
            </a:r>
          </a:p>
          <a:p>
            <a:pPr marL="0" indent="0">
              <a:spcBef>
                <a:spcPts val="800"/>
              </a:spcBef>
              <a:defRPr/>
            </a:pPr>
            <a:r>
              <a:rPr lang="en-US" sz="3200" dirty="0" smtClean="0">
                <a:latin typeface="Calibri" charset="0"/>
              </a:rPr>
              <a:t>2. Verify the project idea by iterating 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statement, data</a:t>
            </a:r>
            <a:endParaRPr lang="en-US" sz="3200" dirty="0">
              <a:latin typeface="Calibri" charset="0"/>
            </a:endParaRPr>
          </a:p>
          <a:p>
            <a:pPr marL="0" indent="0">
              <a:spcBef>
                <a:spcPts val="800"/>
              </a:spcBef>
              <a:defRPr/>
            </a:pPr>
            <a:r>
              <a:rPr lang="en-US" sz="3200" dirty="0" smtClean="0">
                <a:latin typeface="Calibri" charset="0"/>
              </a:rPr>
              <a:t>3. Catalog the data (size, dimensionality)</a:t>
            </a:r>
          </a:p>
          <a:p>
            <a:pPr marL="0" indent="0">
              <a:spcBef>
                <a:spcPts val="800"/>
              </a:spcBef>
              <a:defRPr/>
            </a:pPr>
            <a:r>
              <a:rPr lang="en-US" sz="3200" dirty="0" smtClean="0">
                <a:latin typeface="Calibri" charset="0"/>
              </a:rPr>
              <a:t>4. Sketch out a design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Include 3</a:t>
            </a:r>
            <a:r>
              <a:rPr lang="en-US" sz="3200" baseline="30000" dirty="0" smtClean="0">
                <a:latin typeface="Calibri" charset="0"/>
              </a:rPr>
              <a:t>rd</a:t>
            </a:r>
            <a:r>
              <a:rPr lang="en-US" sz="3200" dirty="0" smtClean="0">
                <a:latin typeface="Calibri" charset="0"/>
              </a:rPr>
              <a:t> party pieces</a:t>
            </a:r>
          </a:p>
          <a:p>
            <a:pPr marL="0" indent="0">
              <a:spcBef>
                <a:spcPts val="800"/>
              </a:spcBef>
              <a:defRPr/>
            </a:pPr>
            <a:r>
              <a:rPr lang="en-US" sz="3200" dirty="0" smtClean="0">
                <a:latin typeface="Calibri" charset="0"/>
              </a:rPr>
              <a:t>5. Prepare a 3 to 5 minute presentation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Describe steps 2 - 3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223DF495-44F8-9E4E-80B5-5BB1048C0780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4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8600"/>
            <a:ext cx="3733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Experience the process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</a:t>
            </a:r>
            <a:r>
              <a:rPr lang="en-US" sz="3600" b="1" dirty="0" smtClean="0">
                <a:latin typeface="Calibri" charset="0"/>
              </a:rPr>
              <a:t>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</a:t>
            </a:r>
            <a:r>
              <a:rPr lang="en-US" sz="3600" b="1" i="1" dirty="0" smtClean="0">
                <a:latin typeface="Calibri" charset="0"/>
              </a:rPr>
              <a:t>“Research” Questions</a:t>
            </a:r>
            <a:endParaRPr lang="en-US" sz="3600" b="1" i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620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28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2800" dirty="0" smtClean="0">
                <a:solidFill>
                  <a:srgbClr val="000000"/>
                </a:solidFill>
                <a:latin typeface="Calibri" charset="0"/>
              </a:rPr>
              <a:t>Examples</a:t>
            </a: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2800" dirty="0" smtClean="0">
                <a:solidFill>
                  <a:srgbClr val="000000"/>
                </a:solidFill>
                <a:latin typeface="Calibri" charset="0"/>
              </a:rPr>
              <a:t>Pronto: What </a:t>
            </a: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is the effort for bicycle redistribution based on bike in-flow vs. out-flow?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latin typeface="Calibri" charset="0"/>
              </a:rPr>
              <a:t>ffect </a:t>
            </a: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of weather on transportation choices (taxi, public transit, </a:t>
            </a:r>
            <a:r>
              <a:rPr lang="is-IS" sz="2800" dirty="0" smtClean="0">
                <a:solidFill>
                  <a:schemeClr val="tx1"/>
                </a:solidFill>
                <a:latin typeface="Calibri" charset="0"/>
              </a:rPr>
              <a:t>…)</a:t>
            </a:r>
            <a:endParaRPr lang="is-IS" sz="28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FDA recall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Housing price and crime data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</a:t>
            </a:r>
            <a:r>
              <a:rPr lang="en-US" sz="3600" b="1" dirty="0" smtClean="0">
                <a:latin typeface="Calibri" charset="0"/>
              </a:rPr>
              <a:t>Type </a:t>
            </a:r>
            <a:r>
              <a:rPr lang="en-US" sz="3600" b="1" dirty="0" smtClean="0">
                <a:latin typeface="Calibri" charset="0"/>
              </a:rPr>
              <a:t>3:</a:t>
            </a:r>
            <a:endParaRPr lang="en-US" sz="3600" b="1" dirty="0" smtClean="0">
              <a:latin typeface="Calibri" charset="0"/>
            </a:endParaRP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  <a:endParaRPr lang="en-US" sz="3600" b="1" i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</a:t>
            </a:r>
            <a:r>
              <a:rPr lang="en-US" sz="3200" dirty="0" smtClean="0">
                <a:latin typeface="Calibri" charset="0"/>
              </a:rPr>
              <a:t>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  <a:endParaRPr lang="en-US" sz="32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BioReactor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Template processor for kinetics modeling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Team work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Form a team!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Verify the project idea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the science or engineering drivers?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Demonstrate that there is an unmet need (i.e. no code already exists)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Find the data and make note of the size (disk space, rows, columns)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Start With Data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</a:t>
            </a:r>
            <a:r>
              <a:rPr lang="en-US" sz="3200" dirty="0" smtClean="0">
                <a:latin typeface="Calibri" charset="0"/>
              </a:rPr>
              <a:t>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Where’s The Data?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</a:t>
            </a:r>
            <a:r>
              <a:rPr lang="en-US" sz="2000" dirty="0" smtClean="0">
                <a:latin typeface="Calibri" charset="0"/>
                <a:hlinkClick r:id="rId3"/>
              </a:rPr>
              <a:t>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15583</TotalTime>
  <Words>674</Words>
  <Application>Microsoft Macintosh PowerPoint</Application>
  <PresentationFormat>On-screen Show (4:3)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366</cp:revision>
  <cp:lastPrinted>1601-01-01T00:00:00Z</cp:lastPrinted>
  <dcterms:created xsi:type="dcterms:W3CDTF">2008-11-04T22:35:39Z</dcterms:created>
  <dcterms:modified xsi:type="dcterms:W3CDTF">2017-04-14T20:26:09Z</dcterms:modified>
</cp:coreProperties>
</file>