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8"/>
  </p:notesMasterIdLst>
  <p:handoutMasterIdLst>
    <p:handoutMasterId r:id="rId39"/>
  </p:handoutMasterIdLst>
  <p:sldIdLst>
    <p:sldId id="287" r:id="rId12"/>
    <p:sldId id="257" r:id="rId13"/>
    <p:sldId id="288" r:id="rId14"/>
    <p:sldId id="275" r:id="rId15"/>
    <p:sldId id="279" r:id="rId16"/>
    <p:sldId id="282" r:id="rId17"/>
    <p:sldId id="283" r:id="rId18"/>
    <p:sldId id="276" r:id="rId19"/>
    <p:sldId id="280" r:id="rId20"/>
    <p:sldId id="284" r:id="rId21"/>
    <p:sldId id="285" r:id="rId22"/>
    <p:sldId id="286" r:id="rId23"/>
    <p:sldId id="277" r:id="rId24"/>
    <p:sldId id="278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02"/>
  </p:normalViewPr>
  <p:slideViewPr>
    <p:cSldViewPr>
      <p:cViewPr varScale="1">
        <p:scale>
          <a:sx n="115" d="100"/>
          <a:sy n="115" d="100"/>
        </p:scale>
        <p:origin x="736" y="2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9568421-8EF0-8349-8775-ADD492EDD643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00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Introduction to Version Control part 1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chemeClr val="bg2"/>
                </a:solidFill>
                <a:latin typeface="Calibri" charset="0"/>
              </a:rPr>
              <a:t>, Jake VanderPlas</a:t>
            </a:r>
            <a:r>
              <a:rPr lang="en-US" altLang="x-none" sz="2800" baseline="30000" dirty="0">
                <a:solidFill>
                  <a:schemeClr val="bg2"/>
                </a:solidFill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32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32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smtClean="0">
                <a:solidFill>
                  <a:srgbClr val="FFFFFF"/>
                </a:solidFill>
                <a:latin typeface="Calibri" charset="0"/>
              </a:rPr>
              <a:t>April 6,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2017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  <p:extLst>
      <p:ext uri="{BB962C8B-B14F-4D97-AF65-F5344CB8AC3E}">
        <p14:creationId xmlns:p14="http://schemas.microsoft.com/office/powerpoint/2010/main" val="21156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041400"/>
            <a:ext cx="4635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4478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7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 one will hire a software developer that doesn’t know how to use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8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GitHub</a:t>
            </a:r>
            <a:r>
              <a:rPr lang="en-US" sz="3600" dirty="0" smtClean="0">
                <a:latin typeface="Calibri" charset="0"/>
              </a:rPr>
              <a:t>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‘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Your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repository lives on </a:t>
            </a:r>
            <a:r>
              <a:rPr lang="en-US" sz="3200" dirty="0" err="1" smtClean="0">
                <a:latin typeface="Calibri" charset="0"/>
              </a:rPr>
              <a:t>GitHub.com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There is an issue tracker for your code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can develop code collaboratively using </a:t>
            </a:r>
            <a:r>
              <a:rPr lang="en-US" sz="3200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4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Review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Basic command line 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2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1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Why do I need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and </a:t>
            </a:r>
            <a:r>
              <a:rPr lang="en-US" sz="3200" dirty="0" err="1" smtClean="0">
                <a:latin typeface="Calibri" charset="0"/>
              </a:rPr>
              <a:t>GitHub</a:t>
            </a:r>
            <a:r>
              <a:rPr lang="en-US" sz="3200" dirty="0" smtClean="0">
                <a:latin typeface="Calibri" charset="0"/>
              </a:rPr>
              <a:t>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Hands-on guided tour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Writing a manuscript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track changes when sharing doc with your advisor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about tracking versions of code and developing software with people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120900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9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6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revert to the last known working version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267200"/>
            <a:ext cx="5257800" cy="18706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029200" y="495300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4708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15449</TotalTime>
  <Words>560</Words>
  <Application>Microsoft Macintosh PowerPoint</Application>
  <PresentationFormat>On-screen Show (4:3)</PresentationFormat>
  <Paragraphs>132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Arial</vt:lpstr>
      <vt:lpstr>Arial Unicode MS</vt:lpstr>
      <vt:lpstr>Calibri</vt:lpstr>
      <vt:lpstr>ＭＳ Ｐゴシック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344</cp:revision>
  <cp:lastPrinted>1601-01-01T00:00:00Z</cp:lastPrinted>
  <dcterms:created xsi:type="dcterms:W3CDTF">2008-11-04T22:35:39Z</dcterms:created>
  <dcterms:modified xsi:type="dcterms:W3CDTF">2017-04-06T19:14:26Z</dcterms:modified>
</cp:coreProperties>
</file>