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7"/>
  </p:notesMasterIdLst>
  <p:handoutMasterIdLst>
    <p:handoutMasterId r:id="rId38"/>
  </p:handoutMasterIdLst>
  <p:sldIdLst>
    <p:sldId id="256" r:id="rId12"/>
    <p:sldId id="257" r:id="rId13"/>
    <p:sldId id="275" r:id="rId14"/>
    <p:sldId id="279" r:id="rId15"/>
    <p:sldId id="282" r:id="rId16"/>
    <p:sldId id="283" r:id="rId17"/>
    <p:sldId id="276" r:id="rId18"/>
    <p:sldId id="280" r:id="rId19"/>
    <p:sldId id="284" r:id="rId20"/>
    <p:sldId id="285" r:id="rId21"/>
    <p:sldId id="286" r:id="rId22"/>
    <p:sldId id="277" r:id="rId23"/>
    <p:sldId id="278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sz="3600" b="1" dirty="0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Introduction to Version Control</a:t>
            </a:r>
            <a:endParaRPr lang="en-US" sz="3600" i="1" dirty="0" smtClean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Jake VanderPlas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De Dennis Meng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 (TA)</a:t>
            </a:r>
            <a:endParaRPr lang="en-US" sz="3200" dirty="0" smtClean="0">
              <a:solidFill>
                <a:srgbClr val="FFFFFF"/>
              </a:solidFill>
              <a:latin typeface="Calibri" charset="0"/>
            </a:endParaRP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Electrical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January 4, 2016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smtClean="0">
                <a:solidFill>
                  <a:srgbClr val="FFFFFF"/>
                </a:solidFill>
                <a:latin typeface="Calibri" charset="0"/>
              </a:rPr>
              <a:t>CSE 599 B1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52500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6002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3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 one will hire a software developer that doesn’t know how to use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92437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</a:t>
            </a:r>
            <a:r>
              <a:rPr lang="en-US" sz="3600" dirty="0" smtClean="0">
                <a:latin typeface="Calibri" charset="0"/>
              </a:rPr>
              <a:t>?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6028782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</a:t>
            </a:r>
            <a:r>
              <a:rPr lang="en-US" sz="3600" dirty="0" err="1" smtClean="0">
                <a:latin typeface="Calibri" charset="0"/>
              </a:rPr>
              <a:t>GitHub</a:t>
            </a:r>
            <a:r>
              <a:rPr lang="en-US" sz="3600" dirty="0" smtClean="0">
                <a:latin typeface="Calibri" charset="0"/>
              </a:rPr>
              <a:t>?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‘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Your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repository lives on </a:t>
            </a:r>
            <a:r>
              <a:rPr lang="en-US" sz="3200" dirty="0" err="1" smtClean="0">
                <a:latin typeface="Calibri" charset="0"/>
              </a:rPr>
              <a:t>GitHub.com</a:t>
            </a: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There is an issue tracker for your code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can develop code collaboratively using </a:t>
            </a:r>
            <a:r>
              <a:rPr lang="en-US" sz="3200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40728840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110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91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12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43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550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02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smtClean="0">
                <a:latin typeface="Calibri" charset="0"/>
              </a:rPr>
              <a:t>Agenda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is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  <a:endParaRPr lang="en-US" sz="32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Why do I need version </a:t>
            </a:r>
            <a:r>
              <a:rPr lang="en-US" sz="3200" dirty="0">
                <a:latin typeface="Calibri" charset="0"/>
              </a:rPr>
              <a:t>c</a:t>
            </a:r>
            <a:r>
              <a:rPr lang="en-US" sz="3200" dirty="0" smtClean="0">
                <a:latin typeface="Calibri" charset="0"/>
              </a:rPr>
              <a:t>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are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and </a:t>
            </a:r>
            <a:r>
              <a:rPr lang="en-US" sz="3200" dirty="0" err="1" smtClean="0">
                <a:latin typeface="Calibri" charset="0"/>
              </a:rPr>
              <a:t>GitHub</a:t>
            </a:r>
            <a:r>
              <a:rPr lang="en-US" sz="3200" dirty="0" smtClean="0">
                <a:latin typeface="Calibri" charset="0"/>
              </a:rPr>
              <a:t>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Hands-on guided tour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24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5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82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019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Writing a manuscript</a:t>
            </a:r>
            <a:r>
              <a:rPr lang="is-IS" sz="3200" dirty="0" smtClean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Use track changes when sharing doc with your advisor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What is version control?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Version control is about tracking versions of code and developing software with people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23548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120900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93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6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67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revert to the last known working version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7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267200"/>
            <a:ext cx="5257800" cy="187065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5029200" y="495300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47084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Why do I need version control?</a:t>
            </a:r>
            <a:endParaRPr lang="en-US" sz="3600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2186827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041400"/>
            <a:ext cx="46355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1447800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733800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47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15448</TotalTime>
  <Words>556</Words>
  <Application>Microsoft Macintosh PowerPoint</Application>
  <PresentationFormat>On-screen Show (4:3)</PresentationFormat>
  <Paragraphs>128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Arial</vt:lpstr>
      <vt:lpstr>ＭＳ Ｐゴシック</vt:lpstr>
      <vt:lpstr>Times New Roman</vt:lpstr>
      <vt:lpstr>Calibri</vt:lpstr>
      <vt:lpstr>Wingdings</vt:lpstr>
      <vt:lpstr>Courier New</vt:lpstr>
      <vt:lpstr>Courier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Beck</cp:lastModifiedBy>
  <cp:revision>341</cp:revision>
  <cp:lastPrinted>1601-01-01T00:00:00Z</cp:lastPrinted>
  <dcterms:created xsi:type="dcterms:W3CDTF">2008-11-04T22:35:39Z</dcterms:created>
  <dcterms:modified xsi:type="dcterms:W3CDTF">2016-01-11T19:55:06Z</dcterms:modified>
</cp:coreProperties>
</file>