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28"/>
  </p:notesMasterIdLst>
  <p:handoutMasterIdLst>
    <p:handoutMasterId r:id="rId29"/>
  </p:handoutMasterIdLst>
  <p:sldIdLst>
    <p:sldId id="256" r:id="rId12"/>
    <p:sldId id="257" r:id="rId13"/>
    <p:sldId id="275" r:id="rId14"/>
    <p:sldId id="276" r:id="rId15"/>
    <p:sldId id="277" r:id="rId16"/>
    <p:sldId id="281" r:id="rId17"/>
    <p:sldId id="282" r:id="rId18"/>
    <p:sldId id="283" r:id="rId19"/>
    <p:sldId id="285" r:id="rId20"/>
    <p:sldId id="278" r:id="rId21"/>
    <p:sldId id="284" r:id="rId22"/>
    <p:sldId id="279" r:id="rId23"/>
    <p:sldId id="286" r:id="rId24"/>
    <p:sldId id="280" r:id="rId25"/>
    <p:sldId id="288" r:id="rId26"/>
    <p:sldId id="287" r:id="rId2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wseds.github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sz="3600" b="1" dirty="0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Project Overview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Jake VanderPlas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De Dennis Meng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 (TA)</a:t>
            </a:r>
            <a:endParaRPr lang="en-US" sz="3200" dirty="0" smtClean="0">
              <a:solidFill>
                <a:srgbClr val="FFFFFF"/>
              </a:solidFill>
              <a:latin typeface="Calibri" charset="0"/>
            </a:endParaRP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Electrical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February 8, 2016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smtClean="0">
                <a:solidFill>
                  <a:srgbClr val="FFFFFF"/>
                </a:solidFill>
                <a:latin typeface="Calibri" charset="0"/>
              </a:rPr>
              <a:t>CSE 599 B1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Anatomy of a class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Meets a need for general purpose reusable tool in the application space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reinvent the wheel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Fit into graduate work</a:t>
            </a:r>
          </a:p>
          <a:p>
            <a:pPr lvl="3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Sort of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091306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Anatomy of a class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More about project structure on Wed. but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An Jupyter notebook is a great tool, for demonstration, etc.</a:t>
            </a:r>
            <a:r>
              <a:rPr lang="en-US" sz="3200" dirty="0" smtClean="0">
                <a:latin typeface="Calibri" charset="0"/>
              </a:rPr>
              <a:t>, however,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Most of the project will be implemented in .</a:t>
            </a:r>
            <a:r>
              <a:rPr lang="en-US" sz="3200" dirty="0" err="1" smtClean="0">
                <a:latin typeface="Calibri" charset="0"/>
              </a:rPr>
              <a:t>py</a:t>
            </a:r>
            <a:r>
              <a:rPr lang="en-US" sz="3200" dirty="0" smtClean="0">
                <a:latin typeface="Calibri" charset="0"/>
              </a:rPr>
              <a:t> files you might call from a notebook</a:t>
            </a:r>
            <a:endParaRPr lang="is-I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800600"/>
            <a:ext cx="1918222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61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Team work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Who already has formed a team?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Who has a project idea but no team?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Who has no project idea, no team but a lot of enthusiasm?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866886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Team work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Form a team!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Verify the project idea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the science or engineering drivers?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Demonstrate that there is an unmet need (i.e. no code already exists)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Find the data and make note of the size (disk space, rows, columns)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6385244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Team work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Team work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Sketch out a design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will the user interact with the tool?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the outputs?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Roughly how many ‘components’ will there be? (This is just to get an idea)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1529445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Team work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1. Form a team!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2. Verify the project idea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Summarize the research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3. Catalog the data (size, dimensionality)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4. Sketch out a design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Include 3</a:t>
            </a:r>
            <a:r>
              <a:rPr lang="en-US" sz="3200" baseline="30000" dirty="0" smtClean="0">
                <a:latin typeface="Calibri" charset="0"/>
              </a:rPr>
              <a:t>rd</a:t>
            </a:r>
            <a:r>
              <a:rPr lang="en-US" sz="3200" dirty="0" smtClean="0">
                <a:latin typeface="Calibri" charset="0"/>
              </a:rPr>
              <a:t> party pieces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5. Prepare a 3 to 5 minute presentation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Describe steps 2 - 3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6748233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smtClean="0">
                <a:latin typeface="Calibri" charset="0"/>
              </a:rPr>
              <a:t>Agenda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Class project overview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~15 minutes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 formation, idea sharing, etc.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~30 minutes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Mini project overview presentations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3-5 minutes /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1:15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38600"/>
            <a:ext cx="3733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Experience the process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Anatomy of a class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Application space w/ two to three scientific questions (or engineering tasks)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9455660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Anatomy of a class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Application space w/ two to three scientific questions (or engineering tasks)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Data! Data! Data!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 that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63500"/>
            <a:ext cx="88138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929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Anatomy of a class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Data! Data! Data!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Anatomy of a class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Data! Data! Data!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  <a:hlinkClick r:id="rId3"/>
              </a:rPr>
              <a:t>http://drugbank.ca</a:t>
            </a: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4"/>
              </a:rPr>
              <a:t>http://</a:t>
            </a:r>
            <a:r>
              <a:rPr lang="en-US" dirty="0" smtClean="0">
                <a:latin typeface="Calibri" charset="0"/>
                <a:hlinkClick r:id="rId4"/>
              </a:rPr>
              <a:t>toxnet.nlm.nih.gov</a:t>
            </a: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dirty="0" smtClean="0">
                <a:latin typeface="Calibri" charset="0"/>
                <a:hlinkClick r:id="rId5"/>
              </a:rPr>
              <a:t>ds5z</a:t>
            </a: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6"/>
              </a:rPr>
              <a:t>https://www.divvybikes.com/</a:t>
            </a:r>
            <a:r>
              <a:rPr lang="en-US" dirty="0" smtClean="0">
                <a:latin typeface="Calibri" charset="0"/>
                <a:hlinkClick r:id="rId6"/>
              </a:rPr>
              <a:t>data</a:t>
            </a: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7"/>
              </a:rPr>
              <a:t>http://www.nyc.gov/html/tlc/html/about/</a:t>
            </a:r>
            <a:r>
              <a:rPr lang="en-US" dirty="0" smtClean="0">
                <a:latin typeface="Calibri" charset="0"/>
                <a:hlinkClick r:id="rId7"/>
              </a:rPr>
              <a:t>trip_record_data.shtml</a:t>
            </a: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8"/>
              </a:rPr>
              <a:t>https://</a:t>
            </a:r>
            <a:r>
              <a:rPr lang="en-US" dirty="0" smtClean="0">
                <a:latin typeface="Calibri" charset="0"/>
                <a:hlinkClick r:id="rId8"/>
              </a:rPr>
              <a:t>www.kaggle.com</a:t>
            </a: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Anatomy of a class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Application space w/ two to three scientific questions (or engineering tasks)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Understand effect of weather on transportation choices (taxi, public transit, </a:t>
            </a:r>
            <a:r>
              <a:rPr lang="is-IS" sz="3200" dirty="0" smtClean="0">
                <a:latin typeface="Calibri" charset="0"/>
              </a:rPr>
              <a:t>…)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Simultaneously predict toxicity and mutagenicity of compounds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9801451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15565</TotalTime>
  <Words>830</Words>
  <Application>Microsoft Macintosh PowerPoint</Application>
  <PresentationFormat>On-screen Show (4:3)</PresentationFormat>
  <Paragraphs>154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Beck</cp:lastModifiedBy>
  <cp:revision>356</cp:revision>
  <cp:lastPrinted>1601-01-01T00:00:00Z</cp:lastPrinted>
  <dcterms:created xsi:type="dcterms:W3CDTF">2008-11-04T22:35:39Z</dcterms:created>
  <dcterms:modified xsi:type="dcterms:W3CDTF">2016-02-08T19:55:00Z</dcterms:modified>
</cp:coreProperties>
</file>