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7"/>
  </p:notesMasterIdLst>
  <p:handoutMasterIdLst>
    <p:handoutMasterId r:id="rId38"/>
  </p:handoutMasterIdLst>
  <p:sldIdLst>
    <p:sldId id="287" r:id="rId12"/>
    <p:sldId id="257" r:id="rId13"/>
    <p:sldId id="275" r:id="rId14"/>
    <p:sldId id="279" r:id="rId15"/>
    <p:sldId id="282" r:id="rId16"/>
    <p:sldId id="283" r:id="rId17"/>
    <p:sldId id="276" r:id="rId18"/>
    <p:sldId id="280" r:id="rId19"/>
    <p:sldId id="284" r:id="rId20"/>
    <p:sldId id="285" r:id="rId21"/>
    <p:sldId id="286" r:id="rId22"/>
    <p:sldId id="277" r:id="rId23"/>
    <p:sldId id="278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73"/>
  </p:normalViewPr>
  <p:slideViewPr>
    <p:cSldViewPr>
      <p:cViewPr varScale="1">
        <p:scale>
          <a:sx n="115" d="100"/>
          <a:sy n="115" d="100"/>
        </p:scale>
        <p:origin x="736" y="2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9568421-8EF0-8349-8775-ADD492EDD643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>
                <a:solidFill>
                  <a:srgbClr val="FFFFFF"/>
                </a:solidFill>
                <a:latin typeface="Calibri" charset="0"/>
              </a:rPr>
              <a:t>Course Introduction &amp; Data Essentials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chemeClr val="bg2"/>
                </a:solidFill>
                <a:latin typeface="Calibri" charset="0"/>
              </a:rPr>
              <a:t>, Jake VanderPlas</a:t>
            </a:r>
            <a:r>
              <a:rPr lang="en-US" altLang="x-none" sz="2800" baseline="30000" dirty="0">
                <a:solidFill>
                  <a:schemeClr val="bg2"/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smtClean="0">
                <a:solidFill>
                  <a:srgbClr val="FFFFFF"/>
                </a:solidFill>
                <a:latin typeface="Calibri" charset="0"/>
              </a:rPr>
              <a:t>April 6,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2017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  <p:extLst>
      <p:ext uri="{BB962C8B-B14F-4D97-AF65-F5344CB8AC3E}">
        <p14:creationId xmlns:p14="http://schemas.microsoft.com/office/powerpoint/2010/main" val="21156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547</Words>
  <Application>Microsoft Macintosh PowerPoint</Application>
  <PresentationFormat>On-screen Show (4:3)</PresentationFormat>
  <Paragraphs>127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Arial Unicode MS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343</cp:revision>
  <cp:lastPrinted>1601-01-01T00:00:00Z</cp:lastPrinted>
  <dcterms:created xsi:type="dcterms:W3CDTF">2008-11-04T22:35:39Z</dcterms:created>
  <dcterms:modified xsi:type="dcterms:W3CDTF">2017-04-04T23:58:36Z</dcterms:modified>
</cp:coreProperties>
</file>