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70" r:id="rId8"/>
    <p:sldId id="265" r:id="rId9"/>
    <p:sldId id="268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B24D087-EA74-4F56-A210-089F1F0FF95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F31CF8-41F6-4A10-97A4-30015BFF0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0B43-83B0-4DBC-B743-40EB5B9AC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Datasets and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3DAFB-9452-4B30-AD1B-B747F97E5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By: Team Solo Mission</a:t>
            </a:r>
          </a:p>
          <a:p>
            <a:r>
              <a:rPr lang="en-US" dirty="0">
                <a:latin typeface="Book Antiqua" panose="02040602050305030304" pitchFamily="18" charset="0"/>
              </a:rPr>
              <a:t>aka</a:t>
            </a:r>
          </a:p>
          <a:p>
            <a:r>
              <a:rPr lang="en-US" sz="4200" dirty="0">
                <a:latin typeface="Book Antiqua" panose="02040602050305030304" pitchFamily="18" charset="0"/>
              </a:rPr>
              <a:t>Hojin Ryoo</a:t>
            </a:r>
          </a:p>
        </p:txBody>
      </p:sp>
    </p:spTree>
    <p:extLst>
      <p:ext uri="{BB962C8B-B14F-4D97-AF65-F5344CB8AC3E}">
        <p14:creationId xmlns:p14="http://schemas.microsoft.com/office/powerpoint/2010/main" val="95497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9D0-0FF5-4239-A5D2-265447AF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AFB8-28EB-49F8-9967-01D5906C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Enjoyed working with both project teams and meeting other interns</a:t>
            </a:r>
          </a:p>
          <a:p>
            <a:r>
              <a:rPr lang="en-US" sz="2800" dirty="0"/>
              <a:t>Integrated into scrum team with other interns at </a:t>
            </a:r>
            <a:r>
              <a:rPr lang="en-US" sz="2800" dirty="0" err="1"/>
              <a:t>AppleTree</a:t>
            </a:r>
            <a:endParaRPr lang="en-US" sz="2800" dirty="0"/>
          </a:p>
          <a:p>
            <a:r>
              <a:rPr lang="en-US" sz="2800" dirty="0"/>
              <a:t>Gained a lot of career path knowledge/advice</a:t>
            </a:r>
          </a:p>
          <a:p>
            <a:r>
              <a:rPr lang="en-US" sz="2800" dirty="0"/>
              <a:t>Gained a better understanding of my dream role as a Data Scientist</a:t>
            </a:r>
          </a:p>
          <a:p>
            <a:r>
              <a:rPr lang="en-US" sz="2800" dirty="0"/>
              <a:t>Gained professional environment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30011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B9C2-DF3B-4252-B9B5-124A050A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51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DFA-C756-4CC7-B603-23A137B5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68BB-B348-484D-8616-AA0B8F4F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Applied Data Science Major</a:t>
            </a:r>
          </a:p>
          <a:p>
            <a:r>
              <a:rPr lang="en-US" sz="2800" dirty="0" err="1"/>
              <a:t>AppleTree</a:t>
            </a:r>
            <a:r>
              <a:rPr lang="en-US" sz="2800" dirty="0"/>
              <a:t> office park</a:t>
            </a:r>
          </a:p>
          <a:p>
            <a:r>
              <a:rPr lang="en-US" sz="2800" dirty="0"/>
              <a:t>Application Database Services</a:t>
            </a:r>
          </a:p>
          <a:p>
            <a:pPr lvl="1"/>
            <a:r>
              <a:rPr lang="en-US" sz="2800" dirty="0"/>
              <a:t>Murray Richburg</a:t>
            </a:r>
          </a:p>
          <a:p>
            <a:pPr lvl="1"/>
            <a:r>
              <a:rPr lang="en-US" sz="2800" dirty="0"/>
              <a:t>Database Administration</a:t>
            </a:r>
          </a:p>
          <a:p>
            <a:r>
              <a:rPr lang="en-US" sz="2800" dirty="0"/>
              <a:t>Enterprise Database Services</a:t>
            </a:r>
          </a:p>
          <a:p>
            <a:pPr lvl="1"/>
            <a:r>
              <a:rPr lang="en-US" sz="2800" dirty="0"/>
              <a:t>David Eyerly</a:t>
            </a:r>
          </a:p>
          <a:p>
            <a:pPr lvl="1"/>
            <a:r>
              <a:rPr lang="en-US" sz="2800" dirty="0"/>
              <a:t>Database Design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3CA5-2435-4D71-8169-9A60CA00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81" y="1965960"/>
            <a:ext cx="4393019" cy="40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98C6-F7CE-4374-976E-DC64DD9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Neo4j?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AC05-FAB2-48B3-9B06-AA9E4AA8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555512" cy="4038600"/>
          </a:xfrm>
        </p:spPr>
        <p:txBody>
          <a:bodyPr>
            <a:normAutofit/>
          </a:bodyPr>
          <a:lstStyle/>
          <a:p>
            <a:r>
              <a:rPr lang="en-US" sz="2400" dirty="0"/>
              <a:t>Leading graph database built with Java</a:t>
            </a:r>
          </a:p>
          <a:p>
            <a:r>
              <a:rPr lang="en-US" sz="2400" dirty="0"/>
              <a:t>Uses the property graph model and Cypher query language</a:t>
            </a:r>
          </a:p>
          <a:p>
            <a:r>
              <a:rPr lang="en-US" sz="2400" dirty="0"/>
              <a:t>Data Visualization and Pattern Recognition</a:t>
            </a:r>
          </a:p>
          <a:p>
            <a:r>
              <a:rPr lang="en-US" sz="2400" dirty="0"/>
              <a:t>Machine Learning capabilities</a:t>
            </a:r>
          </a:p>
          <a:p>
            <a:r>
              <a:rPr lang="en-US" sz="2400" dirty="0"/>
              <a:t>Project Breakdown</a:t>
            </a:r>
          </a:p>
          <a:p>
            <a:pPr lvl="1"/>
            <a:r>
              <a:rPr lang="en-US" sz="2400" dirty="0"/>
              <a:t>Sample Dataset</a:t>
            </a:r>
          </a:p>
          <a:p>
            <a:pPr lvl="1"/>
            <a:r>
              <a:rPr lang="en-US" sz="2400" dirty="0"/>
              <a:t>Training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FC721-396A-4912-B6C2-08DE04CBC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82" y="2599106"/>
            <a:ext cx="4149468" cy="16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2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E764-FE7D-42AE-ADF8-A91E79D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670C-CF10-4BFC-9B9E-17F7CB02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098311" cy="4038600"/>
          </a:xfrm>
        </p:spPr>
        <p:txBody>
          <a:bodyPr>
            <a:normAutofit/>
          </a:bodyPr>
          <a:lstStyle/>
          <a:p>
            <a:r>
              <a:rPr lang="en-US" sz="2400" dirty="0"/>
              <a:t>Created an example dataset for transactional data</a:t>
            </a:r>
          </a:p>
          <a:p>
            <a:r>
              <a:rPr lang="en-US" sz="2400" dirty="0"/>
              <a:t>Consists of Customers, Accounts, Transactions</a:t>
            </a:r>
          </a:p>
          <a:p>
            <a:r>
              <a:rPr lang="en-US" sz="2400" dirty="0"/>
              <a:t>Many properties attached to make dataset more realistic</a:t>
            </a:r>
          </a:p>
          <a:p>
            <a:r>
              <a:rPr lang="en-US" sz="2400" dirty="0"/>
              <a:t>Scaled up to 5000 data entries</a:t>
            </a:r>
          </a:p>
          <a:p>
            <a:r>
              <a:rPr lang="en-US" sz="2400" dirty="0"/>
              <a:t>Refined during internship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79B2C-AB13-44A7-BFB0-9428B82A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12" y="2281748"/>
            <a:ext cx="5068530" cy="2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D622-DD9F-441D-A703-D00C17A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181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22BD-4CEB-4615-B7F3-C434E298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E88E-ED9E-4F2A-BA38-AD0D92F3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91" y="2057400"/>
            <a:ext cx="5911702" cy="4038600"/>
          </a:xfrm>
        </p:spPr>
        <p:txBody>
          <a:bodyPr>
            <a:normAutofit/>
          </a:bodyPr>
          <a:lstStyle/>
          <a:p>
            <a:r>
              <a:rPr lang="en-US" sz="2800" dirty="0"/>
              <a:t>Tasked with creating modules for employees to learn how to use Neo4j</a:t>
            </a:r>
          </a:p>
          <a:p>
            <a:r>
              <a:rPr lang="en-US" sz="2800" dirty="0"/>
              <a:t>5 modules total</a:t>
            </a:r>
          </a:p>
          <a:p>
            <a:pPr lvl="1"/>
            <a:r>
              <a:rPr lang="en-US" sz="2400" dirty="0"/>
              <a:t>Starting and Importing</a:t>
            </a:r>
          </a:p>
          <a:p>
            <a:pPr lvl="1"/>
            <a:r>
              <a:rPr lang="en-US" sz="2400" dirty="0"/>
              <a:t>Nodes</a:t>
            </a:r>
          </a:p>
          <a:p>
            <a:pPr lvl="1"/>
            <a:r>
              <a:rPr lang="en-US" sz="2400" dirty="0"/>
              <a:t>Relationships</a:t>
            </a:r>
          </a:p>
          <a:p>
            <a:pPr lvl="1"/>
            <a:r>
              <a:rPr lang="en-US" sz="2400" dirty="0"/>
              <a:t>Creating Nodes and Relationships</a:t>
            </a:r>
          </a:p>
          <a:p>
            <a:pPr lvl="1"/>
            <a:r>
              <a:rPr lang="en-US" sz="2400" dirty="0"/>
              <a:t>Complex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D5A34-D663-4B61-AC8D-2B7AD044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4"/>
          <a:stretch/>
        </p:blipFill>
        <p:spPr>
          <a:xfrm>
            <a:off x="7213352" y="1287780"/>
            <a:ext cx="4184751" cy="2243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6593B-8E0E-438E-97DD-B58865D2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52" y="3872603"/>
            <a:ext cx="4184751" cy="22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D622-DD9F-441D-A703-D00C17A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27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ED4E-A0A3-4DAF-8054-C94FA2F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(IT 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5D02-9B81-4FF1-95D8-5B7AFF3C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374758" cy="4038600"/>
          </a:xfrm>
        </p:spPr>
        <p:txBody>
          <a:bodyPr>
            <a:normAutofit/>
          </a:bodyPr>
          <a:lstStyle/>
          <a:p>
            <a:r>
              <a:rPr lang="en-US" sz="2800" dirty="0"/>
              <a:t>Automated DBA Tasks through Microsoft PowerShell</a:t>
            </a:r>
          </a:p>
          <a:p>
            <a:r>
              <a:rPr lang="en-US" sz="2800" dirty="0"/>
              <a:t>PowerShell Scripts</a:t>
            </a:r>
          </a:p>
          <a:p>
            <a:r>
              <a:rPr lang="en-US" sz="2800" dirty="0"/>
              <a:t>Progress updates on a week by week basis</a:t>
            </a:r>
          </a:p>
          <a:p>
            <a:r>
              <a:rPr lang="en-US" sz="2800" dirty="0"/>
              <a:t>Ex. Deleting administrator groups from userbase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B6224-8ACD-49CD-B438-22F53D79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92" y="2057400"/>
            <a:ext cx="4531240" cy="31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7E0-26C1-4E82-8B8D-73A2B245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6161-579F-40BD-895E-A726B2F7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182833" cy="4038600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Neo4j</a:t>
            </a:r>
          </a:p>
          <a:p>
            <a:pPr lvl="2"/>
            <a:r>
              <a:rPr lang="en-US" sz="2400" dirty="0"/>
              <a:t>Leverage Neo4j as a data visualization/pattern recognition tool</a:t>
            </a:r>
          </a:p>
          <a:p>
            <a:pPr lvl="2"/>
            <a:r>
              <a:rPr lang="en-US" sz="2400" dirty="0"/>
              <a:t>Best use cases in fraud for suspicious patterns among transactional and customer relationships</a:t>
            </a:r>
          </a:p>
          <a:p>
            <a:pPr lvl="1"/>
            <a:r>
              <a:rPr lang="en-US" sz="2800" dirty="0"/>
              <a:t>Training Modules</a:t>
            </a:r>
          </a:p>
          <a:p>
            <a:pPr lvl="2"/>
            <a:r>
              <a:rPr lang="en-US" sz="2400" dirty="0"/>
              <a:t>Provide insight into Neo4j data visualization and why its useful in its own unique way</a:t>
            </a:r>
          </a:p>
          <a:p>
            <a:pPr lvl="2"/>
            <a:r>
              <a:rPr lang="en-US" sz="2400" dirty="0"/>
              <a:t>Inform of specific applications of Cypher querying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EBAFD-A7BE-4942-A4F0-028376229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72" y="2619587"/>
            <a:ext cx="2919348" cy="29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78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526</TotalTime>
  <Words>255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Book Antiqua</vt:lpstr>
      <vt:lpstr>Corbel</vt:lpstr>
      <vt:lpstr>Basis</vt:lpstr>
      <vt:lpstr>Datasets and labs</vt:lpstr>
      <vt:lpstr>Introduction</vt:lpstr>
      <vt:lpstr>What is Neo4j?</vt:lpstr>
      <vt:lpstr>Sample Dataset</vt:lpstr>
      <vt:lpstr>Demo</vt:lpstr>
      <vt:lpstr>Training Modules</vt:lpstr>
      <vt:lpstr>Demo</vt:lpstr>
      <vt:lpstr>PowerShell (IT Admin)</vt:lpstr>
      <vt:lpstr>Impact</vt:lpstr>
      <vt:lpstr>Personal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Ryoo, Hojin</dc:creator>
  <cp:lastModifiedBy>Ryoo, Hojin</cp:lastModifiedBy>
  <cp:revision>31</cp:revision>
  <dcterms:created xsi:type="dcterms:W3CDTF">2019-07-23T15:49:45Z</dcterms:created>
  <dcterms:modified xsi:type="dcterms:W3CDTF">2019-08-01T13:04:31Z</dcterms:modified>
</cp:coreProperties>
</file>