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42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7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9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24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53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6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2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03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5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91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5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D929D-B41C-47D3-B887-FF649EB2090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FDE0-14E3-4F01-AF26-BCFBC2DE3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26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C6E3AF1-FF1B-44FC-81D6-C1C41CC40B9E}"/>
              </a:ext>
            </a:extLst>
          </p:cNvPr>
          <p:cNvGrpSpPr/>
          <p:nvPr/>
        </p:nvGrpSpPr>
        <p:grpSpPr>
          <a:xfrm>
            <a:off x="721893" y="-288759"/>
            <a:ext cx="18000663" cy="17964659"/>
            <a:chOff x="721893" y="-1"/>
            <a:chExt cx="18000663" cy="17964659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2A1B3AB-7AB2-4813-B772-9A4562D1BBFF}"/>
                </a:ext>
              </a:extLst>
            </p:cNvPr>
            <p:cNvSpPr/>
            <p:nvPr/>
          </p:nvSpPr>
          <p:spPr>
            <a:xfrm>
              <a:off x="1768643" y="3501282"/>
              <a:ext cx="14463376" cy="1446337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08B2A11-7EE6-4F73-90C5-4B8AC3B3E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469" b="99800" l="4400" r="91200">
                          <a14:foregroundMark x1="9600" y1="59519" x2="9600" y2="59519"/>
                          <a14:foregroundMark x1="8000" y1="65531" x2="8000" y2="65531"/>
                          <a14:foregroundMark x1="4600" y1="83166" x2="4600" y2="83166"/>
                          <a14:foregroundMark x1="24200" y1="85571" x2="43800" y2="90581"/>
                          <a14:foregroundMark x1="43800" y1="90581" x2="46200" y2="90581"/>
                          <a14:foregroundMark x1="47800" y1="94790" x2="12400" y2="98597"/>
                          <a14:foregroundMark x1="35600" y1="39078" x2="41000" y2="35471"/>
                          <a14:foregroundMark x1="41000" y1="35471" x2="50800" y2="34269"/>
                          <a14:foregroundMark x1="50800" y1="34269" x2="59200" y2="34469"/>
                          <a14:foregroundMark x1="59200" y1="34469" x2="59800" y2="35872"/>
                          <a14:foregroundMark x1="91000" y1="79960" x2="91000" y2="79960"/>
                          <a14:foregroundMark x1="91200" y1="85972" x2="91200" y2="85972"/>
                          <a14:foregroundMark x1="76200" y1="92184" x2="80400" y2="86573"/>
                          <a14:foregroundMark x1="76200" y1="92786" x2="80800" y2="93186"/>
                          <a14:foregroundMark x1="80800" y1="93186" x2="82200" y2="93788"/>
                          <a14:foregroundMark x1="70000" y1="93387" x2="74000" y2="72946"/>
                          <a14:foregroundMark x1="12200" y1="92385" x2="12200" y2="92385"/>
                          <a14:foregroundMark x1="14000" y1="89780" x2="8200" y2="99800"/>
                          <a14:foregroundMark x1="8200" y1="90782" x2="4400" y2="981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32683" r="13836"/>
            <a:stretch/>
          </p:blipFill>
          <p:spPr>
            <a:xfrm>
              <a:off x="1768642" y="5871412"/>
              <a:ext cx="14463376" cy="12093246"/>
            </a:xfrm>
            <a:custGeom>
              <a:avLst/>
              <a:gdLst>
                <a:gd name="connsiteX0" fmla="*/ 1877913 w 14463376"/>
                <a:gd name="connsiteY0" fmla="*/ 0 h 12093246"/>
                <a:gd name="connsiteX1" fmla="*/ 12585464 w 14463376"/>
                <a:gd name="connsiteY1" fmla="*/ 0 h 12093246"/>
                <a:gd name="connsiteX2" fmla="*/ 12812010 w 14463376"/>
                <a:gd name="connsiteY2" fmla="*/ 261533 h 12093246"/>
                <a:gd name="connsiteX3" fmla="*/ 14463376 w 14463376"/>
                <a:gd name="connsiteY3" fmla="*/ 4861558 h 12093246"/>
                <a:gd name="connsiteX4" fmla="*/ 7231688 w 14463376"/>
                <a:gd name="connsiteY4" fmla="*/ 12093246 h 12093246"/>
                <a:gd name="connsiteX5" fmla="*/ 0 w 14463376"/>
                <a:gd name="connsiteY5" fmla="*/ 4861558 h 12093246"/>
                <a:gd name="connsiteX6" fmla="*/ 1651366 w 14463376"/>
                <a:gd name="connsiteY6" fmla="*/ 261533 h 1209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3376" h="12093246">
                  <a:moveTo>
                    <a:pt x="1877913" y="0"/>
                  </a:moveTo>
                  <a:lnTo>
                    <a:pt x="12585464" y="0"/>
                  </a:lnTo>
                  <a:lnTo>
                    <a:pt x="12812010" y="261533"/>
                  </a:lnTo>
                  <a:cubicBezTo>
                    <a:pt x="13843653" y="1511595"/>
                    <a:pt x="14463376" y="3114205"/>
                    <a:pt x="14463376" y="4861558"/>
                  </a:cubicBezTo>
                  <a:cubicBezTo>
                    <a:pt x="14463376" y="8855509"/>
                    <a:pt x="11225639" y="12093246"/>
                    <a:pt x="7231688" y="12093246"/>
                  </a:cubicBezTo>
                  <a:cubicBezTo>
                    <a:pt x="3237737" y="12093246"/>
                    <a:pt x="0" y="8855509"/>
                    <a:pt x="0" y="4861558"/>
                  </a:cubicBezTo>
                  <a:cubicBezTo>
                    <a:pt x="0" y="3114205"/>
                    <a:pt x="619723" y="1511595"/>
                    <a:pt x="1651366" y="261533"/>
                  </a:cubicBezTo>
                  <a:close/>
                </a:path>
              </a:pathLst>
            </a:custGeom>
          </p:spPr>
        </p:pic>
        <p:pic>
          <p:nvPicPr>
            <p:cNvPr id="13" name="face">
              <a:extLst>
                <a:ext uri="{FF2B5EF4-FFF2-40B4-BE49-F238E27FC236}">
                  <a16:creationId xmlns:a16="http://schemas.microsoft.com/office/drawing/2014/main" id="{0B3543B6-974A-4A73-995B-5DFADEA6B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77"/>
            <a:stretch/>
          </p:blipFill>
          <p:spPr>
            <a:xfrm>
              <a:off x="721893" y="-1"/>
              <a:ext cx="18000663" cy="8734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22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C6E3AF1-FF1B-44FC-81D6-C1C41CC40B9E}"/>
              </a:ext>
            </a:extLst>
          </p:cNvPr>
          <p:cNvGrpSpPr/>
          <p:nvPr/>
        </p:nvGrpSpPr>
        <p:grpSpPr>
          <a:xfrm>
            <a:off x="721893" y="-288759"/>
            <a:ext cx="18000663" cy="17964659"/>
            <a:chOff x="721893" y="-1"/>
            <a:chExt cx="18000663" cy="17964659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2A1B3AB-7AB2-4813-B772-9A4562D1BBFF}"/>
                </a:ext>
              </a:extLst>
            </p:cNvPr>
            <p:cNvSpPr/>
            <p:nvPr/>
          </p:nvSpPr>
          <p:spPr>
            <a:xfrm>
              <a:off x="1768643" y="3501282"/>
              <a:ext cx="14463376" cy="144633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08B2A11-7EE6-4F73-90C5-4B8AC3B3E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469" b="99800" l="4400" r="91200">
                          <a14:foregroundMark x1="9600" y1="59519" x2="9600" y2="59519"/>
                          <a14:foregroundMark x1="8000" y1="65531" x2="8000" y2="65531"/>
                          <a14:foregroundMark x1="4600" y1="83166" x2="4600" y2="83166"/>
                          <a14:foregroundMark x1="24200" y1="85571" x2="43800" y2="90581"/>
                          <a14:foregroundMark x1="43800" y1="90581" x2="46200" y2="90581"/>
                          <a14:foregroundMark x1="47800" y1="94790" x2="12400" y2="98597"/>
                          <a14:foregroundMark x1="35600" y1="39078" x2="41000" y2="35471"/>
                          <a14:foregroundMark x1="41000" y1="35471" x2="50800" y2="34269"/>
                          <a14:foregroundMark x1="50800" y1="34269" x2="59200" y2="34469"/>
                          <a14:foregroundMark x1="59200" y1="34469" x2="59800" y2="35872"/>
                          <a14:foregroundMark x1="91000" y1="79960" x2="91000" y2="79960"/>
                          <a14:foregroundMark x1="91200" y1="85972" x2="91200" y2="85972"/>
                          <a14:foregroundMark x1="76200" y1="92184" x2="80400" y2="86573"/>
                          <a14:foregroundMark x1="76200" y1="92786" x2="80800" y2="93186"/>
                          <a14:foregroundMark x1="80800" y1="93186" x2="82200" y2="93788"/>
                          <a14:foregroundMark x1="70000" y1="93387" x2="74000" y2="72946"/>
                          <a14:foregroundMark x1="12200" y1="92385" x2="12200" y2="92385"/>
                          <a14:foregroundMark x1="14000" y1="89780" x2="8200" y2="99800"/>
                          <a14:foregroundMark x1="8200" y1="90782" x2="4400" y2="981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32683" r="13836"/>
            <a:stretch/>
          </p:blipFill>
          <p:spPr>
            <a:xfrm>
              <a:off x="1768642" y="5871412"/>
              <a:ext cx="14463376" cy="12093246"/>
            </a:xfrm>
            <a:custGeom>
              <a:avLst/>
              <a:gdLst>
                <a:gd name="connsiteX0" fmla="*/ 1877913 w 14463376"/>
                <a:gd name="connsiteY0" fmla="*/ 0 h 12093246"/>
                <a:gd name="connsiteX1" fmla="*/ 12585464 w 14463376"/>
                <a:gd name="connsiteY1" fmla="*/ 0 h 12093246"/>
                <a:gd name="connsiteX2" fmla="*/ 12812010 w 14463376"/>
                <a:gd name="connsiteY2" fmla="*/ 261533 h 12093246"/>
                <a:gd name="connsiteX3" fmla="*/ 14463376 w 14463376"/>
                <a:gd name="connsiteY3" fmla="*/ 4861558 h 12093246"/>
                <a:gd name="connsiteX4" fmla="*/ 7231688 w 14463376"/>
                <a:gd name="connsiteY4" fmla="*/ 12093246 h 12093246"/>
                <a:gd name="connsiteX5" fmla="*/ 0 w 14463376"/>
                <a:gd name="connsiteY5" fmla="*/ 4861558 h 12093246"/>
                <a:gd name="connsiteX6" fmla="*/ 1651366 w 14463376"/>
                <a:gd name="connsiteY6" fmla="*/ 261533 h 1209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3376" h="12093246">
                  <a:moveTo>
                    <a:pt x="1877913" y="0"/>
                  </a:moveTo>
                  <a:lnTo>
                    <a:pt x="12585464" y="0"/>
                  </a:lnTo>
                  <a:lnTo>
                    <a:pt x="12812010" y="261533"/>
                  </a:lnTo>
                  <a:cubicBezTo>
                    <a:pt x="13843653" y="1511595"/>
                    <a:pt x="14463376" y="3114205"/>
                    <a:pt x="14463376" y="4861558"/>
                  </a:cubicBezTo>
                  <a:cubicBezTo>
                    <a:pt x="14463376" y="8855509"/>
                    <a:pt x="11225639" y="12093246"/>
                    <a:pt x="7231688" y="12093246"/>
                  </a:cubicBezTo>
                  <a:cubicBezTo>
                    <a:pt x="3237737" y="12093246"/>
                    <a:pt x="0" y="8855509"/>
                    <a:pt x="0" y="4861558"/>
                  </a:cubicBezTo>
                  <a:cubicBezTo>
                    <a:pt x="0" y="3114205"/>
                    <a:pt x="619723" y="1511595"/>
                    <a:pt x="1651366" y="261533"/>
                  </a:cubicBezTo>
                  <a:close/>
                </a:path>
              </a:pathLst>
            </a:custGeom>
          </p:spPr>
        </p:pic>
        <p:pic>
          <p:nvPicPr>
            <p:cNvPr id="13" name="face">
              <a:extLst>
                <a:ext uri="{FF2B5EF4-FFF2-40B4-BE49-F238E27FC236}">
                  <a16:creationId xmlns:a16="http://schemas.microsoft.com/office/drawing/2014/main" id="{0B3543B6-974A-4A73-995B-5DFADEA6B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77"/>
            <a:stretch/>
          </p:blipFill>
          <p:spPr>
            <a:xfrm>
              <a:off x="721893" y="-1"/>
              <a:ext cx="18000663" cy="8734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04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C6E3AF1-FF1B-44FC-81D6-C1C41CC40B9E}"/>
              </a:ext>
            </a:extLst>
          </p:cNvPr>
          <p:cNvGrpSpPr/>
          <p:nvPr/>
        </p:nvGrpSpPr>
        <p:grpSpPr>
          <a:xfrm>
            <a:off x="721893" y="-288759"/>
            <a:ext cx="18000663" cy="17964659"/>
            <a:chOff x="721893" y="-1"/>
            <a:chExt cx="18000663" cy="17964659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2A1B3AB-7AB2-4813-B772-9A4562D1BBFF}"/>
                </a:ext>
              </a:extLst>
            </p:cNvPr>
            <p:cNvSpPr/>
            <p:nvPr/>
          </p:nvSpPr>
          <p:spPr>
            <a:xfrm>
              <a:off x="1768643" y="3501282"/>
              <a:ext cx="14463376" cy="144633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08B2A11-7EE6-4F73-90C5-4B8AC3B3E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469" b="99800" l="4400" r="91200">
                          <a14:foregroundMark x1="9600" y1="59519" x2="9600" y2="59519"/>
                          <a14:foregroundMark x1="8000" y1="65531" x2="8000" y2="65531"/>
                          <a14:foregroundMark x1="4600" y1="83166" x2="4600" y2="83166"/>
                          <a14:foregroundMark x1="24200" y1="85571" x2="43800" y2="90581"/>
                          <a14:foregroundMark x1="43800" y1="90581" x2="46200" y2="90581"/>
                          <a14:foregroundMark x1="47800" y1="94790" x2="12400" y2="98597"/>
                          <a14:foregroundMark x1="35600" y1="39078" x2="41000" y2="35471"/>
                          <a14:foregroundMark x1="41000" y1="35471" x2="50800" y2="34269"/>
                          <a14:foregroundMark x1="50800" y1="34269" x2="59200" y2="34469"/>
                          <a14:foregroundMark x1="59200" y1="34469" x2="59800" y2="35872"/>
                          <a14:foregroundMark x1="91000" y1="79960" x2="91000" y2="79960"/>
                          <a14:foregroundMark x1="91200" y1="85972" x2="91200" y2="85972"/>
                          <a14:foregroundMark x1="76200" y1="92184" x2="80400" y2="86573"/>
                          <a14:foregroundMark x1="76200" y1="92786" x2="80800" y2="93186"/>
                          <a14:foregroundMark x1="80800" y1="93186" x2="82200" y2="93788"/>
                          <a14:foregroundMark x1="70000" y1="93387" x2="74000" y2="72946"/>
                          <a14:foregroundMark x1="12200" y1="92385" x2="12200" y2="92385"/>
                          <a14:foregroundMark x1="14000" y1="89780" x2="8200" y2="99800"/>
                          <a14:foregroundMark x1="8200" y1="90782" x2="4400" y2="981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32683" r="13836"/>
            <a:stretch/>
          </p:blipFill>
          <p:spPr>
            <a:xfrm>
              <a:off x="1768642" y="5871412"/>
              <a:ext cx="14463376" cy="12093246"/>
            </a:xfrm>
            <a:custGeom>
              <a:avLst/>
              <a:gdLst>
                <a:gd name="connsiteX0" fmla="*/ 1877913 w 14463376"/>
                <a:gd name="connsiteY0" fmla="*/ 0 h 12093246"/>
                <a:gd name="connsiteX1" fmla="*/ 12585464 w 14463376"/>
                <a:gd name="connsiteY1" fmla="*/ 0 h 12093246"/>
                <a:gd name="connsiteX2" fmla="*/ 12812010 w 14463376"/>
                <a:gd name="connsiteY2" fmla="*/ 261533 h 12093246"/>
                <a:gd name="connsiteX3" fmla="*/ 14463376 w 14463376"/>
                <a:gd name="connsiteY3" fmla="*/ 4861558 h 12093246"/>
                <a:gd name="connsiteX4" fmla="*/ 7231688 w 14463376"/>
                <a:gd name="connsiteY4" fmla="*/ 12093246 h 12093246"/>
                <a:gd name="connsiteX5" fmla="*/ 0 w 14463376"/>
                <a:gd name="connsiteY5" fmla="*/ 4861558 h 12093246"/>
                <a:gd name="connsiteX6" fmla="*/ 1651366 w 14463376"/>
                <a:gd name="connsiteY6" fmla="*/ 261533 h 1209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63376" h="12093246">
                  <a:moveTo>
                    <a:pt x="1877913" y="0"/>
                  </a:moveTo>
                  <a:lnTo>
                    <a:pt x="12585464" y="0"/>
                  </a:lnTo>
                  <a:lnTo>
                    <a:pt x="12812010" y="261533"/>
                  </a:lnTo>
                  <a:cubicBezTo>
                    <a:pt x="13843653" y="1511595"/>
                    <a:pt x="14463376" y="3114205"/>
                    <a:pt x="14463376" y="4861558"/>
                  </a:cubicBezTo>
                  <a:cubicBezTo>
                    <a:pt x="14463376" y="8855509"/>
                    <a:pt x="11225639" y="12093246"/>
                    <a:pt x="7231688" y="12093246"/>
                  </a:cubicBezTo>
                  <a:cubicBezTo>
                    <a:pt x="3237737" y="12093246"/>
                    <a:pt x="0" y="8855509"/>
                    <a:pt x="0" y="4861558"/>
                  </a:cubicBezTo>
                  <a:cubicBezTo>
                    <a:pt x="0" y="3114205"/>
                    <a:pt x="619723" y="1511595"/>
                    <a:pt x="1651366" y="261533"/>
                  </a:cubicBezTo>
                  <a:close/>
                </a:path>
              </a:pathLst>
            </a:custGeom>
          </p:spPr>
        </p:pic>
        <p:pic>
          <p:nvPicPr>
            <p:cNvPr id="13" name="face">
              <a:extLst>
                <a:ext uri="{FF2B5EF4-FFF2-40B4-BE49-F238E27FC236}">
                  <a16:creationId xmlns:a16="http://schemas.microsoft.com/office/drawing/2014/main" id="{0B3543B6-974A-4A73-995B-5DFADEA6B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77"/>
            <a:stretch/>
          </p:blipFill>
          <p:spPr>
            <a:xfrm>
              <a:off x="721893" y="-1"/>
              <a:ext cx="18000663" cy="8734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567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Personalizar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Andrew Tarllok</dc:creator>
  <cp:lastModifiedBy>Andrew Tarllok</cp:lastModifiedBy>
  <cp:revision>2</cp:revision>
  <dcterms:created xsi:type="dcterms:W3CDTF">2024-09-09T15:48:09Z</dcterms:created>
  <dcterms:modified xsi:type="dcterms:W3CDTF">2024-09-09T15:56:25Z</dcterms:modified>
</cp:coreProperties>
</file>