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48CEC-D75B-44AB-B338-DF73BBD6522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5399B0-1278-4AEC-B7D3-C055EDD82F8C}">
      <dgm:prSet/>
      <dgm:spPr/>
      <dgm:t>
        <a:bodyPr/>
        <a:lstStyle/>
        <a:p>
          <a:r>
            <a:rPr lang="hu-HU"/>
            <a:t>Kevesebbet foglalkoztam vele, mint kellett volna</a:t>
          </a:r>
          <a:endParaRPr lang="en-US"/>
        </a:p>
      </dgm:t>
    </dgm:pt>
    <dgm:pt modelId="{0353B7D3-4218-44BB-BA2F-2925AC01435B}" type="parTrans" cxnId="{14675B61-2D1C-4329-91DA-DD25C38C11D8}">
      <dgm:prSet/>
      <dgm:spPr/>
      <dgm:t>
        <a:bodyPr/>
        <a:lstStyle/>
        <a:p>
          <a:endParaRPr lang="en-US"/>
        </a:p>
      </dgm:t>
    </dgm:pt>
    <dgm:pt modelId="{B9DFE6BE-BC53-4E12-A29D-ABA4C400D08B}" type="sibTrans" cxnId="{14675B61-2D1C-4329-91DA-DD25C38C11D8}">
      <dgm:prSet/>
      <dgm:spPr/>
      <dgm:t>
        <a:bodyPr/>
        <a:lstStyle/>
        <a:p>
          <a:endParaRPr lang="en-US"/>
        </a:p>
      </dgm:t>
    </dgm:pt>
    <dgm:pt modelId="{42E1D5F8-C39E-427E-9E2E-4B7856437E66}">
      <dgm:prSet/>
      <dgm:spPr/>
      <dgm:t>
        <a:bodyPr/>
        <a:lstStyle/>
        <a:p>
          <a:r>
            <a:rPr lang="hu-HU"/>
            <a:t>Sok ismeretlen anyag</a:t>
          </a:r>
          <a:endParaRPr lang="en-US"/>
        </a:p>
      </dgm:t>
    </dgm:pt>
    <dgm:pt modelId="{089D79F5-906B-43FA-9F98-2B276173CAE1}" type="parTrans" cxnId="{D166AE40-9CED-4A13-9130-9A1004ADA1DA}">
      <dgm:prSet/>
      <dgm:spPr/>
      <dgm:t>
        <a:bodyPr/>
        <a:lstStyle/>
        <a:p>
          <a:endParaRPr lang="en-US"/>
        </a:p>
      </dgm:t>
    </dgm:pt>
    <dgm:pt modelId="{A23DD6C5-7052-4DF4-8810-2601B05162D1}" type="sibTrans" cxnId="{D166AE40-9CED-4A13-9130-9A1004ADA1DA}">
      <dgm:prSet/>
      <dgm:spPr/>
      <dgm:t>
        <a:bodyPr/>
        <a:lstStyle/>
        <a:p>
          <a:endParaRPr lang="en-US"/>
        </a:p>
      </dgm:t>
    </dgm:pt>
    <dgm:pt modelId="{542C61FE-2C69-4FCD-9776-849D36F649D0}">
      <dgm:prSet/>
      <dgm:spPr/>
      <dgm:t>
        <a:bodyPr/>
        <a:lstStyle/>
        <a:p>
          <a:r>
            <a:rPr lang="hu-HU"/>
            <a:t>Hozzáállás a webhez (nem megy)</a:t>
          </a:r>
          <a:endParaRPr lang="en-US"/>
        </a:p>
      </dgm:t>
    </dgm:pt>
    <dgm:pt modelId="{2A2BC5A8-DEC5-4F5D-A565-440330E6DDD0}" type="parTrans" cxnId="{9CDE15FA-8D14-4CFD-B470-1ACB1F808DCD}">
      <dgm:prSet/>
      <dgm:spPr/>
      <dgm:t>
        <a:bodyPr/>
        <a:lstStyle/>
        <a:p>
          <a:endParaRPr lang="en-US"/>
        </a:p>
      </dgm:t>
    </dgm:pt>
    <dgm:pt modelId="{147E2503-3617-4CB1-9115-941CDF575347}" type="sibTrans" cxnId="{9CDE15FA-8D14-4CFD-B470-1ACB1F808DCD}">
      <dgm:prSet/>
      <dgm:spPr/>
      <dgm:t>
        <a:bodyPr/>
        <a:lstStyle/>
        <a:p>
          <a:endParaRPr lang="en-US"/>
        </a:p>
      </dgm:t>
    </dgm:pt>
    <dgm:pt modelId="{21F95C62-A215-4481-A6FF-128733235BE5}" type="pres">
      <dgm:prSet presAssocID="{48548CEC-D75B-44AB-B338-DF73BBD65225}" presName="linear" presStyleCnt="0">
        <dgm:presLayoutVars>
          <dgm:animLvl val="lvl"/>
          <dgm:resizeHandles val="exact"/>
        </dgm:presLayoutVars>
      </dgm:prSet>
      <dgm:spPr/>
    </dgm:pt>
    <dgm:pt modelId="{C5AF1A64-CED7-4166-A7F0-3F868F010342}" type="pres">
      <dgm:prSet presAssocID="{455399B0-1278-4AEC-B7D3-C055EDD82F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7DEC96-CA26-417F-806C-A20B0A197B0C}" type="pres">
      <dgm:prSet presAssocID="{B9DFE6BE-BC53-4E12-A29D-ABA4C400D08B}" presName="spacer" presStyleCnt="0"/>
      <dgm:spPr/>
    </dgm:pt>
    <dgm:pt modelId="{5EB5BB9C-3FAD-4B39-8B0B-005D3C7DA23C}" type="pres">
      <dgm:prSet presAssocID="{42E1D5F8-C39E-427E-9E2E-4B7856437E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484239-182A-4FB7-9708-77737450C241}" type="pres">
      <dgm:prSet presAssocID="{A23DD6C5-7052-4DF4-8810-2601B05162D1}" presName="spacer" presStyleCnt="0"/>
      <dgm:spPr/>
    </dgm:pt>
    <dgm:pt modelId="{8CDF3F55-5E6E-4E3F-B10A-ACDD5BB68D95}" type="pres">
      <dgm:prSet presAssocID="{542C61FE-2C69-4FCD-9776-849D36F649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F3B0E28-FE9C-4C82-B047-19D4573AC39F}" type="presOf" srcId="{455399B0-1278-4AEC-B7D3-C055EDD82F8C}" destId="{C5AF1A64-CED7-4166-A7F0-3F868F010342}" srcOrd="0" destOrd="0" presId="urn:microsoft.com/office/officeart/2005/8/layout/vList2"/>
    <dgm:cxn modelId="{B14BBA37-CF95-4CDC-8A18-31C765EDD5EC}" type="presOf" srcId="{42E1D5F8-C39E-427E-9E2E-4B7856437E66}" destId="{5EB5BB9C-3FAD-4B39-8B0B-005D3C7DA23C}" srcOrd="0" destOrd="0" presId="urn:microsoft.com/office/officeart/2005/8/layout/vList2"/>
    <dgm:cxn modelId="{D166AE40-9CED-4A13-9130-9A1004ADA1DA}" srcId="{48548CEC-D75B-44AB-B338-DF73BBD65225}" destId="{42E1D5F8-C39E-427E-9E2E-4B7856437E66}" srcOrd="1" destOrd="0" parTransId="{089D79F5-906B-43FA-9F98-2B276173CAE1}" sibTransId="{A23DD6C5-7052-4DF4-8810-2601B05162D1}"/>
    <dgm:cxn modelId="{14675B61-2D1C-4329-91DA-DD25C38C11D8}" srcId="{48548CEC-D75B-44AB-B338-DF73BBD65225}" destId="{455399B0-1278-4AEC-B7D3-C055EDD82F8C}" srcOrd="0" destOrd="0" parTransId="{0353B7D3-4218-44BB-BA2F-2925AC01435B}" sibTransId="{B9DFE6BE-BC53-4E12-A29D-ABA4C400D08B}"/>
    <dgm:cxn modelId="{65F4FD89-803D-4010-8F92-9267099FA54C}" type="presOf" srcId="{542C61FE-2C69-4FCD-9776-849D36F649D0}" destId="{8CDF3F55-5E6E-4E3F-B10A-ACDD5BB68D95}" srcOrd="0" destOrd="0" presId="urn:microsoft.com/office/officeart/2005/8/layout/vList2"/>
    <dgm:cxn modelId="{F7D727CA-1897-4325-855D-D169B4C88D25}" type="presOf" srcId="{48548CEC-D75B-44AB-B338-DF73BBD65225}" destId="{21F95C62-A215-4481-A6FF-128733235BE5}" srcOrd="0" destOrd="0" presId="urn:microsoft.com/office/officeart/2005/8/layout/vList2"/>
    <dgm:cxn modelId="{9CDE15FA-8D14-4CFD-B470-1ACB1F808DCD}" srcId="{48548CEC-D75B-44AB-B338-DF73BBD65225}" destId="{542C61FE-2C69-4FCD-9776-849D36F649D0}" srcOrd="2" destOrd="0" parTransId="{2A2BC5A8-DEC5-4F5D-A565-440330E6DDD0}" sibTransId="{147E2503-3617-4CB1-9115-941CDF575347}"/>
    <dgm:cxn modelId="{9E883BF4-0720-4C82-B27C-90D26B93DDAD}" type="presParOf" srcId="{21F95C62-A215-4481-A6FF-128733235BE5}" destId="{C5AF1A64-CED7-4166-A7F0-3F868F010342}" srcOrd="0" destOrd="0" presId="urn:microsoft.com/office/officeart/2005/8/layout/vList2"/>
    <dgm:cxn modelId="{AD816696-E91E-44A5-808C-2E46ED2B82B5}" type="presParOf" srcId="{21F95C62-A215-4481-A6FF-128733235BE5}" destId="{E17DEC96-CA26-417F-806C-A20B0A197B0C}" srcOrd="1" destOrd="0" presId="urn:microsoft.com/office/officeart/2005/8/layout/vList2"/>
    <dgm:cxn modelId="{56081DBB-DF51-4CA1-83B5-5B6A8F67DA3A}" type="presParOf" srcId="{21F95C62-A215-4481-A6FF-128733235BE5}" destId="{5EB5BB9C-3FAD-4B39-8B0B-005D3C7DA23C}" srcOrd="2" destOrd="0" presId="urn:microsoft.com/office/officeart/2005/8/layout/vList2"/>
    <dgm:cxn modelId="{BE60AD38-855E-42F4-8BD9-AB2B039BBB28}" type="presParOf" srcId="{21F95C62-A215-4481-A6FF-128733235BE5}" destId="{6B484239-182A-4FB7-9708-77737450C241}" srcOrd="3" destOrd="0" presId="urn:microsoft.com/office/officeart/2005/8/layout/vList2"/>
    <dgm:cxn modelId="{19612AE6-03FD-421D-9313-84C3B326E84E}" type="presParOf" srcId="{21F95C62-A215-4481-A6FF-128733235BE5}" destId="{8CDF3F55-5E6E-4E3F-B10A-ACDD5BB68D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F1A64-CED7-4166-A7F0-3F868F010342}">
      <dsp:nvSpPr>
        <dsp:cNvPr id="0" name=""/>
        <dsp:cNvSpPr/>
      </dsp:nvSpPr>
      <dsp:spPr>
        <a:xfrm>
          <a:off x="0" y="26084"/>
          <a:ext cx="6253721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Kevesebbet foglalkoztam vele, mint kellett volna</a:t>
          </a:r>
          <a:endParaRPr lang="en-US" sz="4000" kern="1200"/>
        </a:p>
      </dsp:txBody>
      <dsp:txXfrm>
        <a:off x="77676" y="103760"/>
        <a:ext cx="6098369" cy="1435848"/>
      </dsp:txXfrm>
    </dsp:sp>
    <dsp:sp modelId="{5EB5BB9C-3FAD-4B39-8B0B-005D3C7DA23C}">
      <dsp:nvSpPr>
        <dsp:cNvPr id="0" name=""/>
        <dsp:cNvSpPr/>
      </dsp:nvSpPr>
      <dsp:spPr>
        <a:xfrm>
          <a:off x="0" y="1732485"/>
          <a:ext cx="6253721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Sok ismeretlen anyag</a:t>
          </a:r>
          <a:endParaRPr lang="en-US" sz="4000" kern="1200"/>
        </a:p>
      </dsp:txBody>
      <dsp:txXfrm>
        <a:off x="77676" y="1810161"/>
        <a:ext cx="6098369" cy="1435848"/>
      </dsp:txXfrm>
    </dsp:sp>
    <dsp:sp modelId="{8CDF3F55-5E6E-4E3F-B10A-ACDD5BB68D95}">
      <dsp:nvSpPr>
        <dsp:cNvPr id="0" name=""/>
        <dsp:cNvSpPr/>
      </dsp:nvSpPr>
      <dsp:spPr>
        <a:xfrm>
          <a:off x="0" y="3438885"/>
          <a:ext cx="6253721" cy="1591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Hozzáállás a webhez (nem megy)</a:t>
          </a:r>
          <a:endParaRPr lang="en-US" sz="4000" kern="1200"/>
        </a:p>
      </dsp:txBody>
      <dsp:txXfrm>
        <a:off x="77676" y="3516561"/>
        <a:ext cx="6098369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0FB59-43F0-1DEE-DF5F-ACF08AFD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4C75F4-5C7B-30FD-DB2F-B5204918C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83DF1-138F-4719-E002-77BC984A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3C649B-C77E-65E7-94F5-2DCF47F1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E74B4C-85D7-81E5-52A7-1550D35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5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31CF04-C95C-828C-037C-FC8EE335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AB4D42-284D-3DD9-B4A2-E228E0824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631056-B851-7924-B377-AE86A3EB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C5D1DC-2AD5-C60A-FFEA-F5F93F8B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849D37-721C-40E8-E5FF-4963A171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2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800E456-1925-F98B-8824-E31399C92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7FF1D30-D7D7-8215-CFE9-84C80548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C83CB1-44D5-727D-61F9-A91CE9F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93301A-15F6-3046-BE39-9B434C0E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3BEA3F-3E8D-A6B2-3DFD-700AEB53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2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13DEE-1DC5-52D1-2848-862F3B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B818F-DB95-8F64-542C-7D3B419D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3C24FC-168C-A1AB-77FF-260ACBA0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B9ABE4-8CBB-ADA2-CD43-0DB28AB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CAC0CD-2540-FB10-933C-12236739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7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A8A49-601D-FA12-8EC8-ED5D2196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D75A1F-E856-ADDA-ED28-BFCB7A83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65DD31-D4F3-DBFB-E8A1-728371D7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C5F031-E155-DBC9-752A-B5080D3F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9FA1E4-8F7D-5482-0CEA-2C871842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58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C74C4-D2E9-40EE-FAED-055E853B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630BC-36A3-B317-18C5-C73401C51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74B67F-D2A9-0473-6FDB-9E38E077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A38D76-9385-422D-BE91-091F225B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0ACE56-6E78-C26E-632F-B249D761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C328AC-267A-BA21-41E2-5D9F9685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01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74B81-4AC5-A385-41F9-7BD64BB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E6C8F8A-0BAD-0CE6-05CA-AD0E1148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F327ED-6A17-C90F-C0B4-595C5736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9738C0-F0C9-7215-E057-8A7C3FF8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39FB92A-29DF-D8A7-F64B-505802A8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F1DC0CA-56F8-E718-680F-6245FE8F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43C7DD5-52E6-3914-F1FE-78CFD4B6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D07BF8-0F43-278C-342D-27DACF18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3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A18A2-312F-EB9A-317C-B98B1086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DE4577-E637-6CDD-F343-DDEC02D7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1C97889-6F77-522A-8D54-D2DC93CF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486C27-C9B2-94B8-02ED-3C6B3D4F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742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1D32F9C-F717-B177-9BA2-34E8A8A2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D16801-0F60-3ECE-07D0-D38A9688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3A9AD9-0F38-03E1-A2A7-75FB76C8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42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E4156-3B63-8E6F-39B2-92AA2A63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A4A5E4-299A-B2F9-C4A3-1B64582E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3AFFC4-44B4-6AF5-6901-E1A4B6A4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A533BA-F8A9-14FA-6B12-894EC7E7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B4ABE8-18E2-4C5E-AE3D-9DB4B820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0B06DC-E042-4B3D-CFAD-96C9CEB5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70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3668AA-1231-32D5-D35A-D2F6961F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A1B10D-9CE2-9388-FADD-D2090D041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DC6461-A410-C890-181F-FB7994F7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2C76ED-7E01-3567-303E-6B4B9B93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31B9A8-4AE6-7E4A-DBEA-2AA2E0DC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57F532-75D7-3BC5-FF24-540715B3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40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1F0184-158D-7A65-687E-4A8D082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18D31B-5D75-93EF-8E67-4B48BAA7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07081B-9146-C8F9-0FC3-C3DD86726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407E-196E-4A25-9B53-C8713562AB12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0C7780-677B-51AE-9EDD-4711D2956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E486A7-27B0-68C7-C623-C7B2D8867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0547-D2BD-4B12-AAEF-E710600B4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3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JavaScript" TargetMode="External"/><Relationship Id="rId2" Type="http://schemas.openxmlformats.org/officeDocument/2006/relationships/hyperlink" Target="https://www.szinergia.hu/tudastar/blog/projektmenedzsment-modszertan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képernyőkép, szöveg, narancs, diagram látható&#10;&#10;Automatikusan generált leírás">
            <a:extLst>
              <a:ext uri="{FF2B5EF4-FFF2-40B4-BE49-F238E27FC236}">
                <a16:creationId xmlns:a16="http://schemas.microsoft.com/office/drawing/2014/main" id="{D023B971-421D-B779-32F5-5FEFBB66F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041" r="840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F26DFF9-3EB7-635C-D4C9-5A623E516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rgbClr val="FFFFFF"/>
                </a:solidFill>
              </a:rPr>
              <a:t>Amőba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6A7291-D37F-EC2D-7150-3BD337734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Készítette: Olajkár Ákos, 11/c</a:t>
            </a:r>
          </a:p>
        </p:txBody>
      </p:sp>
    </p:spTree>
    <p:extLst>
      <p:ext uri="{BB962C8B-B14F-4D97-AF65-F5344CB8AC3E}">
        <p14:creationId xmlns:p14="http://schemas.microsoft.com/office/powerpoint/2010/main" val="321638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rajz, rajzfilm, illusztráció, művészet látható&#10;&#10;Automatikusan generált leírás">
            <a:extLst>
              <a:ext uri="{FF2B5EF4-FFF2-40B4-BE49-F238E27FC236}">
                <a16:creationId xmlns:a16="http://schemas.microsoft.com/office/drawing/2014/main" id="{CFAB379F-564A-C1D5-F2B0-0AB6FC873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0541" b="11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E525403-1336-9F6C-791C-2AC1106A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rgbClr val="FFFFFF"/>
                </a:solidFill>
              </a:rPr>
              <a:t>A</a:t>
            </a:r>
            <a:r>
              <a:rPr lang="hu-HU">
                <a:solidFill>
                  <a:srgbClr val="FFFFFF"/>
                </a:solidFill>
              </a:rPr>
              <a:t> </a:t>
            </a:r>
            <a:r>
              <a:rPr lang="hu-HU" b="1">
                <a:solidFill>
                  <a:srgbClr val="FFFFFF"/>
                </a:solidFill>
              </a:rPr>
              <a:t>projektről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A530E2-931A-1871-FCF6-0603833A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Készült: 2023.01 – 2023.05.</a:t>
            </a:r>
          </a:p>
          <a:p>
            <a:r>
              <a:rPr lang="hu-HU" dirty="0">
                <a:solidFill>
                  <a:srgbClr val="FFFFFF"/>
                </a:solidFill>
              </a:rPr>
              <a:t>Téma</a:t>
            </a:r>
            <a:r>
              <a:rPr lang="hu-HU">
                <a:solidFill>
                  <a:srgbClr val="FFFFFF"/>
                </a:solidFill>
              </a:rPr>
              <a:t>: választható</a:t>
            </a:r>
            <a:endParaRPr lang="hu-HU" dirty="0">
              <a:solidFill>
                <a:srgbClr val="FFFFFF"/>
              </a:solidFill>
            </a:endParaRPr>
          </a:p>
          <a:p>
            <a:r>
              <a:rPr lang="hu-HU" dirty="0">
                <a:solidFill>
                  <a:srgbClr val="FFFFFF"/>
                </a:solidFill>
              </a:rPr>
              <a:t>Miért ezt?</a:t>
            </a:r>
          </a:p>
        </p:txBody>
      </p:sp>
    </p:spTree>
    <p:extLst>
      <p:ext uri="{BB962C8B-B14F-4D97-AF65-F5344CB8AC3E}">
        <p14:creationId xmlns:p14="http://schemas.microsoft.com/office/powerpoint/2010/main" val="435789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CAD1E39-F528-AD0E-64B5-0A480FD5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hu-HU" sz="4800" b="1"/>
              <a:t>Miért nem sikerült?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05F2C6-990C-FD1F-5DA0-92196CB78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5117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77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F1A56D0-966D-050E-94CA-BB149378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u-HU" b="1">
                <a:solidFill>
                  <a:schemeClr val="bg1"/>
                </a:solidFill>
              </a:rPr>
              <a:t>Miért sikerült?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77A7F-4CEC-1CF6-7DB5-E36E885B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Elmélyített JS tudás</a:t>
            </a:r>
          </a:p>
          <a:p>
            <a:r>
              <a:rPr lang="hu-HU" dirty="0">
                <a:solidFill>
                  <a:schemeClr val="bg1"/>
                </a:solidFill>
              </a:rPr>
              <a:t>Hibás, van mit javítani, amiért kevesebbet kap az ember, de a cég is magáénak érezheti a programot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612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 descr="A képen embléma, szimbólum, Betűtípus, Grafika látható&#10;&#10;Automatikusan generált leírás">
            <a:extLst>
              <a:ext uri="{FF2B5EF4-FFF2-40B4-BE49-F238E27FC236}">
                <a16:creationId xmlns:a16="http://schemas.microsoft.com/office/drawing/2014/main" id="{7EEC6689-B8A9-7C88-CE4B-5F744700F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6" r="2" b="18381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4" name="Kép 3" descr="A képen Betűtípus, szimbólum, Grafika, tervezés látható&#10;&#10;Automatikusan generált leírás">
            <a:extLst>
              <a:ext uri="{FF2B5EF4-FFF2-40B4-BE49-F238E27FC236}">
                <a16:creationId xmlns:a16="http://schemas.microsoft.com/office/drawing/2014/main" id="{7AFF6858-CEC8-0C97-DF83-B8FACCBE7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5" r="2" b="2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108732-5E75-3E2A-12C6-ED9261D9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hu-HU" b="1">
                <a:solidFill>
                  <a:schemeClr val="bg1"/>
                </a:solidFill>
              </a:rPr>
              <a:t>Konklúzió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7F1C72-E663-989B-F987-E0DB113B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015849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Tempó</a:t>
            </a:r>
          </a:p>
          <a:p>
            <a:r>
              <a:rPr lang="hu-HU" sz="2000">
                <a:solidFill>
                  <a:schemeClr val="bg1"/>
                </a:solidFill>
              </a:rPr>
              <a:t>Ismeretlen anyag</a:t>
            </a:r>
          </a:p>
          <a:p>
            <a:r>
              <a:rPr lang="hu-HU" sz="2000">
                <a:solidFill>
                  <a:schemeClr val="bg1"/>
                </a:solidFill>
              </a:rPr>
              <a:t>PHP</a:t>
            </a:r>
          </a:p>
          <a:p>
            <a:r>
              <a:rPr lang="hu-HU" sz="200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561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59653884-08CE-4579-8A80-F00D55BF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4AF6AE10-A40A-FDA9-DA1B-577D7ED0C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r="21246" b="-3"/>
          <a:stretch/>
        </p:blipFill>
        <p:spPr>
          <a:xfrm>
            <a:off x="20" y="-1"/>
            <a:ext cx="3936404" cy="6309360"/>
          </a:xfrm>
          <a:prstGeom prst="rect">
            <a:avLst/>
          </a:prstGeom>
        </p:spPr>
      </p:pic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720D4FAC-7B9A-4A4F-8E53-07152287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3078" y="201352"/>
            <a:ext cx="7568588" cy="2093976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BDA2F82-5CC1-8B8C-CC69-0E71A29F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71" y="443668"/>
            <a:ext cx="2871216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kern="1200">
                <a:latin typeface="+mj-lt"/>
                <a:ea typeface="+mj-ea"/>
                <a:cs typeface="+mj-cs"/>
              </a:rPr>
              <a:t>A játékról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EDD2A13B-608C-4BE1-AC1F-62B2DAF76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5702" y="89748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038ED-F717-467A-8D75-D8441BB92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54550" y="123919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4DF5763-6171-A62A-3A16-4A9FB66E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391" y="443668"/>
            <a:ext cx="3712464" cy="1609344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6" name="Kép 5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5059C27B-5FE1-6EC2-4CEE-FB616255ED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5" b="1"/>
          <a:stretch/>
        </p:blipFill>
        <p:spPr>
          <a:xfrm>
            <a:off x="4155702" y="2573434"/>
            <a:ext cx="3922776" cy="3735926"/>
          </a:xfrm>
          <a:prstGeom prst="rect">
            <a:avLst/>
          </a:prstGeom>
        </p:spPr>
      </p:pic>
      <p:pic>
        <p:nvPicPr>
          <p:cNvPr id="4" name="Tartalom helye 3" descr="A képen képernyőkép, diagram, sor, szöveg látható&#10;&#10;Automatikusan generált leírás">
            <a:extLst>
              <a:ext uri="{FF2B5EF4-FFF2-40B4-BE49-F238E27FC236}">
                <a16:creationId xmlns:a16="http://schemas.microsoft.com/office/drawing/2014/main" id="{CED85AC6-5734-C149-1466-30E68BB7AB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7" r="23127" b="2"/>
          <a:stretch/>
        </p:blipFill>
        <p:spPr>
          <a:xfrm>
            <a:off x="8290932" y="2560123"/>
            <a:ext cx="3901068" cy="37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6CD13-9F44-F75B-B367-A4182641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 (kép)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73782D-D1A8-46BA-43D8-F8C2562B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https://www.szinergia.hu/tudastar/blog/projektmenedzsment-modszertanok/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https://hu.wikipedia.org/wiki/JavaScript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https://en.wikipedia.org/wiki/PHP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479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93FC96-D802-498F-E390-B18A35BC7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4108" r="233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F744CD-2F80-879D-F192-6723EFC8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hu-HU" sz="6000" dirty="0">
                <a:solidFill>
                  <a:srgbClr val="FFFFFF"/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0122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</Words>
  <Application>Microsoft Office PowerPoint</Application>
  <PresentationFormat>Szélesvásznú</PresentationFormat>
  <Paragraphs>28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Amőba projekt</vt:lpstr>
      <vt:lpstr>A projektről</vt:lpstr>
      <vt:lpstr>Miért nem sikerült?</vt:lpstr>
      <vt:lpstr>Miért sikerült?</vt:lpstr>
      <vt:lpstr>Konklúzió</vt:lpstr>
      <vt:lpstr>A játékról</vt:lpstr>
      <vt:lpstr>Források (kép)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 projekt</dc:title>
  <dc:creator>Á O</dc:creator>
  <cp:lastModifiedBy>Á O</cp:lastModifiedBy>
  <cp:revision>5</cp:revision>
  <dcterms:created xsi:type="dcterms:W3CDTF">2023-05-29T20:03:43Z</dcterms:created>
  <dcterms:modified xsi:type="dcterms:W3CDTF">2023-05-30T08:41:30Z</dcterms:modified>
</cp:coreProperties>
</file>