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3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9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7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05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45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548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68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789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37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33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3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9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1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08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2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1DEB1-A9F8-4897-8FED-7DFF3AB491A9}" type="datetimeFigureOut">
              <a:rPr lang="hu-HU" smtClean="0"/>
              <a:t>2019. 05. 18.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0A3E9-9F07-4366-9218-E9903A465C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4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C603D5-3BB2-4F4A-B53A-BADF5132C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Folyad</a:t>
            </a:r>
            <a:r>
              <a:rPr lang="hu-HU" dirty="0"/>
              <a:t>ék szimuláció</a:t>
            </a:r>
            <a:br>
              <a:rPr lang="hu-HU" dirty="0"/>
            </a:br>
            <a:r>
              <a:rPr lang="hu-HU" dirty="0"/>
              <a:t>SPH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51AB65-0AD6-4C5B-BC05-8FE3B866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Horváth Ákos</a:t>
            </a:r>
          </a:p>
          <a:p>
            <a:pPr algn="l"/>
            <a:r>
              <a:rPr lang="hu-HU" dirty="0"/>
              <a:t>Gurubi Barnabás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53258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89C260-AFCA-44E9-BC2B-5CDB6663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endParaRPr lang="hu-HU" sz="3600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30EA0-74F6-4CE4-BA0E-89E8589B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141745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E6CE9DA-93CA-4B8C-BB41-84E3A654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383145"/>
          </a:xfrm>
        </p:spPr>
        <p:txBody>
          <a:bodyPr>
            <a:normAutofit/>
          </a:bodyPr>
          <a:lstStyle/>
          <a:p>
            <a:r>
              <a:rPr lang="hu-HU" sz="3600" dirty="0"/>
              <a:t>Szimuláció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132BA2-3286-410E-9CCF-A434C3B4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582863"/>
            <a:ext cx="7200236" cy="2969584"/>
          </a:xfrm>
        </p:spPr>
        <p:txBody>
          <a:bodyPr anchor="t">
            <a:normAutofit/>
          </a:bodyPr>
          <a:lstStyle/>
          <a:p>
            <a:r>
              <a:rPr lang="hu-HU" dirty="0"/>
              <a:t>CPU implementáció – C++</a:t>
            </a:r>
          </a:p>
          <a:p>
            <a:r>
              <a:rPr lang="hu-HU" dirty="0"/>
              <a:t>Megjelenítés – </a:t>
            </a:r>
            <a:r>
              <a:rPr lang="hu-HU" dirty="0" err="1"/>
              <a:t>OpenGL</a:t>
            </a:r>
            <a:endParaRPr lang="hu-HU" dirty="0"/>
          </a:p>
          <a:p>
            <a:endParaRPr lang="hu-HU" dirty="0"/>
          </a:p>
          <a:p>
            <a:r>
              <a:rPr lang="hu-HU" dirty="0"/>
              <a:t>Egyszálon, párhuzamosság nélkül</a:t>
            </a:r>
          </a:p>
          <a:p>
            <a:r>
              <a:rPr lang="hu-HU" dirty="0"/>
              <a:t>Szimulációs lépések, részecskékként sorban</a:t>
            </a:r>
          </a:p>
        </p:txBody>
      </p:sp>
    </p:spTree>
    <p:extLst>
      <p:ext uri="{BB962C8B-B14F-4D97-AF65-F5344CB8AC3E}">
        <p14:creationId xmlns:p14="http://schemas.microsoft.com/office/powerpoint/2010/main" val="38641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A11877-A9A0-4817-90DC-56BC6812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938645"/>
          </a:xfrm>
        </p:spPr>
        <p:txBody>
          <a:bodyPr>
            <a:normAutofit/>
          </a:bodyPr>
          <a:lstStyle/>
          <a:p>
            <a:r>
              <a:rPr lang="hu-HU" sz="3600" dirty="0"/>
              <a:t>Elméleti háttér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A9B82-54EE-479C-9932-69C04751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066925"/>
            <a:ext cx="7200236" cy="3485522"/>
          </a:xfrm>
        </p:spPr>
        <p:txBody>
          <a:bodyPr anchor="t">
            <a:normAutofit/>
          </a:bodyPr>
          <a:lstStyle/>
          <a:p>
            <a:r>
              <a:rPr lang="hu-HU" dirty="0"/>
              <a:t>Szomszédos részecskék vizsgálata</a:t>
            </a:r>
          </a:p>
          <a:p>
            <a:r>
              <a:rPr lang="hu-HU" dirty="0"/>
              <a:t>Téralapú </a:t>
            </a:r>
            <a:r>
              <a:rPr lang="hu-HU" dirty="0" err="1"/>
              <a:t>hash-elés</a:t>
            </a:r>
            <a:endParaRPr lang="hu-HU" dirty="0"/>
          </a:p>
          <a:p>
            <a:r>
              <a:rPr lang="hu-HU" dirty="0" err="1"/>
              <a:t>Leap</a:t>
            </a:r>
            <a:r>
              <a:rPr lang="hu-HU" dirty="0"/>
              <a:t> </a:t>
            </a:r>
            <a:r>
              <a:rPr lang="hu-HU" dirty="0" err="1"/>
              <a:t>Frog</a:t>
            </a:r>
            <a:r>
              <a:rPr lang="hu-HU" dirty="0"/>
              <a:t> </a:t>
            </a:r>
            <a:r>
              <a:rPr lang="hu-HU" dirty="0" err="1"/>
              <a:t>Integrator</a:t>
            </a:r>
            <a:endParaRPr lang="hu-HU" dirty="0"/>
          </a:p>
        </p:txBody>
      </p:sp>
      <p:pic>
        <p:nvPicPr>
          <p:cNvPr id="11" name="Kép 10" descr="A képen objektum látható&#10;&#10;Automatikusan generált leírás">
            <a:extLst>
              <a:ext uri="{FF2B5EF4-FFF2-40B4-BE49-F238E27FC236}">
                <a16:creationId xmlns:a16="http://schemas.microsoft.com/office/drawing/2014/main" id="{E7298662-BE48-4910-8D5A-BC4440F35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55" y="3111384"/>
            <a:ext cx="4631055" cy="16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 14" descr="A képen objektum látható&#10;&#10;Automatikusan generált leírás">
            <a:extLst>
              <a:ext uri="{FF2B5EF4-FFF2-40B4-BE49-F238E27FC236}">
                <a16:creationId xmlns:a16="http://schemas.microsoft.com/office/drawing/2014/main" id="{45C7D08D-F14E-4884-8B9E-694F038A2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12" y="4756049"/>
            <a:ext cx="4631055" cy="1357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0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76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14FDDA4-5882-4398-9558-01D6777F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hu-HU"/>
              <a:t>Szimuláció áttekintése</a:t>
            </a:r>
            <a:endParaRPr lang="hu-HU" dirty="0"/>
          </a:p>
        </p:txBody>
      </p:sp>
      <p:sp>
        <p:nvSpPr>
          <p:cNvPr id="58" name="Content Placeholder 24">
            <a:extLst>
              <a:ext uri="{FF2B5EF4-FFF2-40B4-BE49-F238E27FC236}">
                <a16:creationId xmlns:a16="http://schemas.microsoft.com/office/drawing/2014/main" id="{FB3CDE6E-586D-441A-8507-4B9288A3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hu-HU" dirty="0"/>
              <a:t>Rendszer inicializálása</a:t>
            </a:r>
          </a:p>
          <a:p>
            <a:r>
              <a:rPr lang="hu-HU" dirty="0"/>
              <a:t>Sűrűség és nyomás számítása</a:t>
            </a:r>
          </a:p>
          <a:p>
            <a:r>
              <a:rPr lang="hu-HU" dirty="0"/>
              <a:t>Erők számítása</a:t>
            </a:r>
          </a:p>
          <a:p>
            <a:r>
              <a:rPr lang="hu-HU" dirty="0"/>
              <a:t>Időléptetés</a:t>
            </a:r>
          </a:p>
          <a:p>
            <a:r>
              <a:rPr lang="hu-HU" dirty="0"/>
              <a:t>Határkezelés</a:t>
            </a:r>
          </a:p>
          <a:p>
            <a:r>
              <a:rPr lang="hu-HU" dirty="0"/>
              <a:t>Megjelenítés</a:t>
            </a:r>
          </a:p>
        </p:txBody>
      </p:sp>
      <p:sp>
        <p:nvSpPr>
          <p:cNvPr id="88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Tartalom helye 4">
            <a:extLst>
              <a:ext uri="{FF2B5EF4-FFF2-40B4-BE49-F238E27FC236}">
                <a16:creationId xmlns:a16="http://schemas.microsoft.com/office/drawing/2014/main" id="{88765364-85D1-4B25-9082-7EB21665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7" y="2208248"/>
            <a:ext cx="4744154" cy="21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1C803B-44CA-4941-A430-62785AF6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690881"/>
            <a:ext cx="7257455" cy="798840"/>
          </a:xfrm>
        </p:spPr>
        <p:txBody>
          <a:bodyPr>
            <a:normAutofit/>
          </a:bodyPr>
          <a:lstStyle/>
          <a:p>
            <a:r>
              <a:rPr lang="hu-HU" sz="3600" dirty="0"/>
              <a:t>Implementáció (CPU)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EC161A-3884-4F64-BD1C-102CFA76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1788160"/>
            <a:ext cx="7200236" cy="3764287"/>
          </a:xfrm>
        </p:spPr>
        <p:txBody>
          <a:bodyPr anchor="t">
            <a:normAutofit/>
          </a:bodyPr>
          <a:lstStyle/>
          <a:p>
            <a:r>
              <a:rPr lang="hu-HU" dirty="0"/>
              <a:t>CPU</a:t>
            </a:r>
          </a:p>
          <a:p>
            <a:pPr lvl="1"/>
            <a:r>
              <a:rPr lang="hu-HU" dirty="0"/>
              <a:t>Objektum orientált</a:t>
            </a:r>
          </a:p>
          <a:p>
            <a:pPr lvl="1"/>
            <a:r>
              <a:rPr lang="hu-HU" dirty="0"/>
              <a:t>Standard </a:t>
            </a:r>
            <a:r>
              <a:rPr lang="hu-HU" dirty="0" err="1"/>
              <a:t>Libary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Összegzés</a:t>
            </a:r>
          </a:p>
          <a:p>
            <a:pPr lvl="1"/>
            <a:r>
              <a:rPr lang="hu-HU" b="1" dirty="0"/>
              <a:t>2D</a:t>
            </a:r>
            <a:r>
              <a:rPr lang="hu-HU" dirty="0"/>
              <a:t> </a:t>
            </a:r>
            <a:r>
              <a:rPr lang="hu-HU" b="1" dirty="0"/>
              <a:t>–</a:t>
            </a:r>
            <a:r>
              <a:rPr lang="hu-HU" dirty="0"/>
              <a:t> </a:t>
            </a:r>
            <a:r>
              <a:rPr lang="hu-HU" dirty="0" err="1"/>
              <a:t>max</a:t>
            </a:r>
            <a:r>
              <a:rPr lang="hu-HU" dirty="0"/>
              <a:t> ~2000 részecske</a:t>
            </a:r>
          </a:p>
          <a:p>
            <a:pPr lvl="1"/>
            <a:r>
              <a:rPr lang="hu-HU" b="1" dirty="0"/>
              <a:t>3D – </a:t>
            </a:r>
            <a:r>
              <a:rPr lang="hu-HU" dirty="0" err="1"/>
              <a:t>max</a:t>
            </a:r>
            <a:r>
              <a:rPr lang="hu-HU" dirty="0"/>
              <a:t> ~1000 részecske</a:t>
            </a:r>
            <a:endParaRPr lang="hu-HU" b="1" dirty="0"/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85C8B8-22CA-4003-8AE5-772528E65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74" y="1788160"/>
            <a:ext cx="3878356" cy="4062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43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612E79-9BD5-491F-BF76-8E200BBA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824345"/>
          </a:xfrm>
        </p:spPr>
        <p:txBody>
          <a:bodyPr>
            <a:normAutofit/>
          </a:bodyPr>
          <a:lstStyle/>
          <a:p>
            <a:r>
              <a:rPr lang="hu-HU" sz="3600" dirty="0"/>
              <a:t>Implementáció (GPU)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B5A640-0F43-4883-B12D-6AC215CD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082800"/>
            <a:ext cx="7200236" cy="3923145"/>
          </a:xfrm>
        </p:spPr>
        <p:txBody>
          <a:bodyPr anchor="t">
            <a:noAutofit/>
          </a:bodyPr>
          <a:lstStyle/>
          <a:p>
            <a:r>
              <a:rPr lang="hu-HU" dirty="0"/>
              <a:t>Nagyfokú párhuzamosság</a:t>
            </a:r>
          </a:p>
          <a:p>
            <a:r>
              <a:rPr lang="hu-HU" dirty="0"/>
              <a:t>Más adatstruktúra – </a:t>
            </a:r>
            <a:r>
              <a:rPr lang="hu-HU" dirty="0" err="1"/>
              <a:t>bufferek</a:t>
            </a:r>
            <a:endParaRPr lang="hu-HU" dirty="0"/>
          </a:p>
          <a:p>
            <a:r>
              <a:rPr lang="hu-HU" dirty="0"/>
              <a:t>Párhuzamosan végzett műveletek</a:t>
            </a:r>
          </a:p>
          <a:p>
            <a:endParaRPr lang="hu-HU" dirty="0"/>
          </a:p>
          <a:p>
            <a:r>
              <a:rPr lang="hu-HU" dirty="0"/>
              <a:t>Nehézségek</a:t>
            </a:r>
          </a:p>
          <a:p>
            <a:r>
              <a:rPr lang="hu-HU" dirty="0"/>
              <a:t>Optimalizálás</a:t>
            </a:r>
          </a:p>
          <a:p>
            <a:pPr lvl="1"/>
            <a:r>
              <a:rPr lang="hu-HU" dirty="0"/>
              <a:t>Atomi műveletek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7259A14B-9B4A-43AD-9AA6-73C1576E7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7" y="3823784"/>
            <a:ext cx="4986020" cy="2182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24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E3D95B-C6BD-4B59-B9AE-9D061377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endParaRPr lang="hu-HU" sz="360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DBA7A-B8FE-4A27-A207-12C1252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408440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Corbel</vt:lpstr>
      <vt:lpstr>Parallaxis</vt:lpstr>
      <vt:lpstr>Folyadék szimuláció SPH</vt:lpstr>
      <vt:lpstr>PowerPoint-bemutató</vt:lpstr>
      <vt:lpstr>Szimuláció</vt:lpstr>
      <vt:lpstr>Elméleti háttér</vt:lpstr>
      <vt:lpstr>Szimuláció áttekintése</vt:lpstr>
      <vt:lpstr>Implementáció (CPU)</vt:lpstr>
      <vt:lpstr>Implementáció (GPU)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Folyadék szimuláció SPH</dc:title>
  <dc:creator>Barnabás Gurubi</dc:creator>
  <cp:lastModifiedBy>Barnabás Gurubi</cp:lastModifiedBy>
  <cp:revision>2</cp:revision>
  <dcterms:created xsi:type="dcterms:W3CDTF">2019-05-18T14:21:15Z</dcterms:created>
  <dcterms:modified xsi:type="dcterms:W3CDTF">2019-05-18T14:22:42Z</dcterms:modified>
</cp:coreProperties>
</file>