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D95B2-F1D3-4DC8-81E2-DA66F8D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812FE8-2ED2-4595-A0D7-334958A05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a legjobb IDE gazdag, gyönyörű, platformokon átívelő alkalmazások készítéséhez Windows, Mac, Linux, iOS és Android rendszerekre. Építsen gazdag ügyfélalkalmazásokat számos technológiával, például </a:t>
            </a:r>
            <a:r>
              <a:rPr lang="hu-HU" dirty="0" err="1">
                <a:solidFill>
                  <a:schemeClr val="bg1"/>
                </a:solidFill>
              </a:rPr>
              <a:t>WinForms</a:t>
            </a:r>
            <a:r>
              <a:rPr lang="hu-HU" dirty="0">
                <a:solidFill>
                  <a:schemeClr val="bg1"/>
                </a:solidFill>
              </a:rPr>
              <a:t>, WPF, </a:t>
            </a:r>
            <a:r>
              <a:rPr lang="hu-HU" dirty="0" err="1">
                <a:solidFill>
                  <a:schemeClr val="bg1"/>
                </a:solidFill>
              </a:rPr>
              <a:t>WinUI</a:t>
            </a:r>
            <a:r>
              <a:rPr lang="hu-HU" dirty="0">
                <a:solidFill>
                  <a:schemeClr val="bg1"/>
                </a:solidFill>
              </a:rPr>
              <a:t>, MAUI vagy </a:t>
            </a:r>
            <a:r>
              <a:rPr lang="hu-HU" dirty="0" err="1">
                <a:solidFill>
                  <a:schemeClr val="bg1"/>
                </a:solidFill>
              </a:rPr>
              <a:t>Xamarin</a:t>
            </a:r>
            <a:r>
              <a:rPr lang="hu-HU" dirty="0">
                <a:solidFill>
                  <a:schemeClr val="bg1"/>
                </a:solidFill>
              </a:rPr>
              <a:t> használatával.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általunk használt technológia a </a:t>
            </a:r>
            <a:r>
              <a:rPr lang="hu-HU" dirty="0"/>
              <a:t>WPF</a:t>
            </a:r>
            <a:r>
              <a:rPr lang="hu-HU" dirty="0">
                <a:solidFill>
                  <a:schemeClr val="bg1"/>
                </a:solidFill>
              </a:rPr>
              <a:t> volt</a:t>
            </a:r>
          </a:p>
          <a:p>
            <a:endParaRPr lang="en-US" dirty="0"/>
          </a:p>
        </p:txBody>
      </p:sp>
      <p:pic>
        <p:nvPicPr>
          <p:cNvPr id="5" name="Picture 2" descr="Visual Studio - Wikipedia">
            <a:extLst>
              <a:ext uri="{FF2B5EF4-FFF2-40B4-BE49-F238E27FC236}">
                <a16:creationId xmlns:a16="http://schemas.microsoft.com/office/drawing/2014/main" id="{6942459D-1E8B-42C7-BACC-8EB0C3FF16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2" y="1369192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67" y="1307506"/>
            <a:ext cx="5905956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250</Words>
  <Application>Microsoft Office PowerPoint</Application>
  <PresentationFormat>Szélesvásznú</PresentationFormat>
  <Paragraphs>61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17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Prototípus</vt:lpstr>
      <vt:lpstr>Prototípus</vt:lpstr>
      <vt:lpstr>Prototípus</vt:lpstr>
      <vt:lpstr>Prototípus</vt:lpstr>
      <vt:lpstr>Prototípus</vt:lpstr>
      <vt:lpstr>GitHub</vt:lpstr>
      <vt:lpstr>Visual studio 2022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177</cp:revision>
  <dcterms:created xsi:type="dcterms:W3CDTF">2023-11-14T12:28:00Z</dcterms:created>
  <dcterms:modified xsi:type="dcterms:W3CDTF">2024-03-25T11:58:14Z</dcterms:modified>
</cp:coreProperties>
</file>