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91" r:id="rId24"/>
    <p:sldId id="292" r:id="rId25"/>
    <p:sldId id="28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</a:t>
            </a:r>
            <a:r>
              <a:rPr lang="hu-HU" b="1" dirty="0" err="1">
                <a:latin typeface="Söhne"/>
              </a:rPr>
              <a:t>Quiz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often used by programmers.</a:t>
            </a:r>
          </a:p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this version-management tool to coordinate out workloads and we also kept the entire project synced and stored there, in the cloud storage.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07011A-CE27-444A-A9F4-3AF1E03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E89C88-CC96-497B-ABF8-ABB003B12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Studio </a:t>
            </a:r>
            <a:r>
              <a:rPr lang="en-US" dirty="0">
                <a:solidFill>
                  <a:schemeClr val="bg1"/>
                </a:solidFill>
              </a:rPr>
              <a:t>is the best IDE to build rich, beautiful, cross platform applications for Windows, Mac, Linux, iOS, and Android. Build rich clients apps using a range of technologies such as; WinForms, WPF, </a:t>
            </a:r>
            <a:r>
              <a:rPr lang="en-US" dirty="0" err="1">
                <a:solidFill>
                  <a:schemeClr val="bg1"/>
                </a:solidFill>
              </a:rPr>
              <a:t>WinUI</a:t>
            </a:r>
            <a:r>
              <a:rPr lang="en-US" dirty="0">
                <a:solidFill>
                  <a:schemeClr val="bg1"/>
                </a:solidFill>
              </a:rPr>
              <a:t>, MAUI, or Xamarin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technology we used was </a:t>
            </a:r>
            <a:r>
              <a:rPr lang="en-US" dirty="0"/>
              <a:t>WPF</a:t>
            </a:r>
            <a:endParaRPr lang="hu-HU" dirty="0"/>
          </a:p>
        </p:txBody>
      </p:sp>
      <p:pic>
        <p:nvPicPr>
          <p:cNvPr id="1026" name="Picture 2" descr="Visual Studio - Wikipedia">
            <a:extLst>
              <a:ext uri="{FF2B5EF4-FFF2-40B4-BE49-F238E27FC236}">
                <a16:creationId xmlns:a16="http://schemas.microsoft.com/office/drawing/2014/main" id="{52547C62-04A1-47C0-9BA7-467A4D1C06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9" y="1411696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9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B78D9BF-34AE-4BA8-888F-059CEF6A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071233"/>
            <a:ext cx="745911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956A161-13AC-4B42-901B-EAE05964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3" y="1071233"/>
            <a:ext cx="751627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0D6C3A7-AB25-4769-BBA6-551FC1AC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1090286"/>
            <a:ext cx="750674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accent1"/>
                </a:solidFill>
              </a:rPr>
              <a:t>Thank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for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attention</a:t>
            </a:r>
            <a:r>
              <a:rPr lang="hu-HU" sz="5400" dirty="0">
                <a:solidFill>
                  <a:schemeClr val="accent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Requirements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Building a C# based GUI application</a:t>
            </a:r>
          </a:p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Including the creation of a task sheet on OOP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91541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Áki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 Koncz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Viktor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 Városi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 Ádám 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Hézső</a:t>
                      </a:r>
                      <a:endParaRPr lang="hu-HU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Pictures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Ákos Koncz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Leading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project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Task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distribution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Viktor </a:t>
            </a:r>
            <a:r>
              <a:rPr lang="en-US" sz="3200" dirty="0" err="1">
                <a:solidFill>
                  <a:schemeClr val="tx2"/>
                </a:solidFill>
              </a:rPr>
              <a:t>Ákos</a:t>
            </a:r>
            <a:r>
              <a:rPr lang="hu-HU" sz="3200" dirty="0">
                <a:solidFill>
                  <a:schemeClr val="tx2"/>
                </a:solidFill>
              </a:rPr>
              <a:t> Ónodi-Kiss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an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Create</a:t>
            </a:r>
            <a:r>
              <a:rPr lang="hu-HU" sz="2000" dirty="0">
                <a:solidFill>
                  <a:schemeClr val="bg1"/>
                </a:solidFill>
              </a:rPr>
              <a:t> a </a:t>
            </a:r>
            <a:r>
              <a:rPr lang="hu-HU" sz="2000" dirty="0" err="1">
                <a:solidFill>
                  <a:schemeClr val="bg1"/>
                </a:solidFill>
              </a:rPr>
              <a:t>graphical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r>
              <a:rPr lang="hu-HU" sz="2000" dirty="0">
                <a:solidFill>
                  <a:schemeClr val="bg1"/>
                </a:solidFill>
              </a:rPr>
              <a:t> (GUI)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Bendegúz Városi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Collecting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quiz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questions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tx2"/>
                </a:solidFill>
              </a:rPr>
              <a:t>Károly Ádám </a:t>
            </a:r>
            <a:r>
              <a:rPr lang="hu-HU" sz="3200" dirty="0" err="1">
                <a:solidFill>
                  <a:schemeClr val="tx2"/>
                </a:solidFill>
              </a:rPr>
              <a:t>Hézső</a:t>
            </a:r>
            <a:endParaRPr lang="hu-HU" sz="3200" dirty="0">
              <a:solidFill>
                <a:schemeClr val="tx2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Picture </a:t>
            </a:r>
            <a:r>
              <a:rPr lang="hu-HU" sz="2000" dirty="0" err="1">
                <a:solidFill>
                  <a:schemeClr val="bg1"/>
                </a:solidFill>
              </a:rPr>
              <a:t>collection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Editing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Compilation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10000"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website.</a:t>
            </a: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tx2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10000"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website.</a:t>
            </a:r>
          </a:p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5" y="1307506"/>
            <a:ext cx="5403757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 could follow the project development with cards and lists.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298</Words>
  <Application>Microsoft Office PowerPoint</Application>
  <PresentationFormat>Szélesvásznú</PresentationFormat>
  <Paragraphs>57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19</vt:i4>
      </vt:variant>
    </vt:vector>
  </HeadingPairs>
  <TitlesOfParts>
    <vt:vector size="38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Quiz</vt:lpstr>
      <vt:lpstr>Requirements</vt:lpstr>
      <vt:lpstr>The team</vt:lpstr>
      <vt:lpstr>The team: Tasks</vt:lpstr>
      <vt:lpstr>The team: Tasks</vt:lpstr>
      <vt:lpstr>Design: wireframe</vt:lpstr>
      <vt:lpstr>Design: wireframe</vt:lpstr>
      <vt:lpstr>Trello</vt:lpstr>
      <vt:lpstr>prototype</vt:lpstr>
      <vt:lpstr>prototype</vt:lpstr>
      <vt:lpstr>prototype</vt:lpstr>
      <vt:lpstr>prototype</vt:lpstr>
      <vt:lpstr>prototype</vt:lpstr>
      <vt:lpstr>GitHub</vt:lpstr>
      <vt:lpstr>Visual studio 2022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181</cp:revision>
  <dcterms:created xsi:type="dcterms:W3CDTF">2023-11-14T12:28:00Z</dcterms:created>
  <dcterms:modified xsi:type="dcterms:W3CDTF">2024-03-25T12:22:00Z</dcterms:modified>
</cp:coreProperties>
</file>