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84" r:id="rId16"/>
    <p:sldId id="285" r:id="rId17"/>
    <p:sldId id="286" r:id="rId18"/>
    <p:sldId id="287" r:id="rId19"/>
    <p:sldId id="288" r:id="rId20"/>
    <p:sldId id="262" r:id="rId21"/>
    <p:sldId id="290" r:id="rId22"/>
    <p:sldId id="289" r:id="rId23"/>
    <p:sldId id="291" r:id="rId24"/>
    <p:sldId id="292" r:id="rId25"/>
    <p:sldId id="28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Feladatlap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CD95B2-F1D3-4DC8-81E2-DA66F8D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812FE8-2ED2-4595-A0D7-334958A05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a legjobb IDE gazdag, gyönyörű, platformokon átívelő alkalmazások készítéséhez Windows, Mac, Linux, iOS és Android rendszerekre. Építsen gazdag ügyfélalkalmazásokat számos technológiával, például </a:t>
            </a:r>
            <a:r>
              <a:rPr lang="hu-HU" dirty="0" err="1">
                <a:solidFill>
                  <a:schemeClr val="bg1"/>
                </a:solidFill>
              </a:rPr>
              <a:t>WinForms</a:t>
            </a:r>
            <a:r>
              <a:rPr lang="hu-HU" dirty="0">
                <a:solidFill>
                  <a:schemeClr val="bg1"/>
                </a:solidFill>
              </a:rPr>
              <a:t>, WPF, </a:t>
            </a:r>
            <a:r>
              <a:rPr lang="hu-HU" dirty="0" err="1">
                <a:solidFill>
                  <a:schemeClr val="bg1"/>
                </a:solidFill>
              </a:rPr>
              <a:t>WinUI</a:t>
            </a:r>
            <a:r>
              <a:rPr lang="hu-HU" dirty="0">
                <a:solidFill>
                  <a:schemeClr val="bg1"/>
                </a:solidFill>
              </a:rPr>
              <a:t>, MAUI vagy </a:t>
            </a:r>
            <a:r>
              <a:rPr lang="hu-HU" dirty="0" err="1">
                <a:solidFill>
                  <a:schemeClr val="bg1"/>
                </a:solidFill>
              </a:rPr>
              <a:t>Xamarin</a:t>
            </a:r>
            <a:r>
              <a:rPr lang="hu-HU" dirty="0">
                <a:solidFill>
                  <a:schemeClr val="bg1"/>
                </a:solidFill>
              </a:rPr>
              <a:t> használatával.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általunk használt technológia a </a:t>
            </a:r>
            <a:r>
              <a:rPr lang="hu-HU" dirty="0"/>
              <a:t>WPF</a:t>
            </a:r>
            <a:r>
              <a:rPr lang="hu-HU" dirty="0">
                <a:solidFill>
                  <a:schemeClr val="bg1"/>
                </a:solidFill>
              </a:rPr>
              <a:t> volt</a:t>
            </a:r>
          </a:p>
          <a:p>
            <a:endParaRPr lang="en-US" dirty="0"/>
          </a:p>
        </p:txBody>
      </p:sp>
      <p:pic>
        <p:nvPicPr>
          <p:cNvPr id="5" name="Picture 2" descr="Visual Studio - Wikipedia">
            <a:extLst>
              <a:ext uri="{FF2B5EF4-FFF2-40B4-BE49-F238E27FC236}">
                <a16:creationId xmlns:a16="http://schemas.microsoft.com/office/drawing/2014/main" id="{6942459D-1E8B-42C7-BACC-8EB0C3FF16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62" y="1369192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4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025392E-DF26-4E4D-B2C5-8F315E3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071233"/>
            <a:ext cx="745911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9A09E26-0FA7-4CE0-B180-0AF2DCE4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3" y="1071233"/>
            <a:ext cx="751627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561F519-5A89-4ADD-AF4E-5281655F7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1090286"/>
            <a:ext cx="750674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C# alapú GUI-s alkalmazás készítése</a:t>
            </a:r>
          </a:p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Ezen belül egy feladatlap készítése OOP témában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Csapatunk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0355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Beosztás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Koncz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Kódolás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Prezentáció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Hézső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Képek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Projekt vezetése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 osztás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Alkalmazás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Grafikus alkalmazás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Prezentáció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Feladatlap kérdések összeállítása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begyűjtése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Vágás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Összeállítás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67" y="1307506"/>
            <a:ext cx="5905956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250</Words>
  <Application>Microsoft Office PowerPoint</Application>
  <PresentationFormat>Szélesvásznú</PresentationFormat>
  <Paragraphs>61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19</vt:i4>
      </vt:variant>
    </vt:vector>
  </HeadingPairs>
  <TitlesOfParts>
    <vt:vector size="38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Feladatlap</vt:lpstr>
      <vt:lpstr>Követelmények</vt:lpstr>
      <vt:lpstr>Csapatunk</vt:lpstr>
      <vt:lpstr>Csapat bemutatása: Feladatok</vt:lpstr>
      <vt:lpstr>Csapat bemutatása: Feladatok</vt:lpstr>
      <vt:lpstr>Tervezés: Drótváz</vt:lpstr>
      <vt:lpstr>Tervezés: Drótváz</vt:lpstr>
      <vt:lpstr>Trello</vt:lpstr>
      <vt:lpstr>Prototípus</vt:lpstr>
      <vt:lpstr>Prototípus</vt:lpstr>
      <vt:lpstr>Prototípus</vt:lpstr>
      <vt:lpstr>Prototípus</vt:lpstr>
      <vt:lpstr>Prototípus</vt:lpstr>
      <vt:lpstr>GitHub</vt:lpstr>
      <vt:lpstr>Visual studio 2022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180</cp:revision>
  <dcterms:created xsi:type="dcterms:W3CDTF">2023-11-14T12:28:00Z</dcterms:created>
  <dcterms:modified xsi:type="dcterms:W3CDTF">2024-03-25T12:21:04Z</dcterms:modified>
</cp:coreProperties>
</file>