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67" r:id="rId16"/>
    <p:sldId id="284" r:id="rId17"/>
    <p:sldId id="285" r:id="rId18"/>
    <p:sldId id="286" r:id="rId19"/>
    <p:sldId id="287" r:id="rId20"/>
    <p:sldId id="288" r:id="rId21"/>
    <p:sldId id="262" r:id="rId22"/>
    <p:sldId id="289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0355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Kódolás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Prezentáció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Képek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Projekt vezetése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 osztás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Alkalmazás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Grafikus alkalmazás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Prezentáció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Feladatlap kérdések összeállítása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begyűjtése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Vágás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Összeállítás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67" y="1307506"/>
            <a:ext cx="5905956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Figma</a:t>
            </a:r>
            <a:r>
              <a:rPr lang="hu-HU" sz="2400" dirty="0">
                <a:solidFill>
                  <a:schemeClr val="bg1"/>
                </a:solidFill>
              </a:rPr>
              <a:t> segítségével hoztuk létre a GUI prototípusát</a:t>
            </a:r>
          </a:p>
        </p:txBody>
      </p:sp>
      <p:pic>
        <p:nvPicPr>
          <p:cNvPr id="1030" name="Picture 6" descr="The Figma Rebrand Presentation Template| The Beautiful Blog">
            <a:extLst>
              <a:ext uri="{FF2B5EF4-FFF2-40B4-BE49-F238E27FC236}">
                <a16:creationId xmlns:a16="http://schemas.microsoft.com/office/drawing/2014/main" id="{389A26F3-29E8-4279-AA72-175ADA7F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40" y="1073790"/>
            <a:ext cx="5521005" cy="44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206</Words>
  <Application>Microsoft Office PowerPoint</Application>
  <PresentationFormat>Szélesvásznú</PresentationFormat>
  <Paragraphs>59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17</vt:i4>
      </vt:variant>
    </vt:vector>
  </HeadingPairs>
  <TitlesOfParts>
    <vt:vector size="36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Tervezés: Drótváz</vt:lpstr>
      <vt:lpstr>Trello</vt:lpstr>
      <vt:lpstr>Figma</vt:lpstr>
      <vt:lpstr>Prototípus</vt:lpstr>
      <vt:lpstr>Prototípus</vt:lpstr>
      <vt:lpstr>Prototípus</vt:lpstr>
      <vt:lpstr>Prototípus</vt:lpstr>
      <vt:lpstr>Prototípus</vt:lpstr>
      <vt:lpstr>GitHub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175</cp:revision>
  <dcterms:created xsi:type="dcterms:W3CDTF">2023-11-14T12:28:00Z</dcterms:created>
  <dcterms:modified xsi:type="dcterms:W3CDTF">2024-03-25T10:25:05Z</dcterms:modified>
</cp:coreProperties>
</file>