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6" r:id="rId4"/>
    <p:sldMasterId id="2147483705" r:id="rId5"/>
    <p:sldMasterId id="2147483707" r:id="rId6"/>
    <p:sldMasterId id="2147483766" r:id="rId7"/>
  </p:sldMasterIdLst>
  <p:sldIdLst>
    <p:sldId id="256" r:id="rId8"/>
    <p:sldId id="257" r:id="rId9"/>
    <p:sldId id="258" r:id="rId10"/>
    <p:sldId id="264" r:id="rId11"/>
    <p:sldId id="265" r:id="rId12"/>
    <p:sldId id="259" r:id="rId13"/>
    <p:sldId id="261" r:id="rId14"/>
    <p:sldId id="266" r:id="rId15"/>
    <p:sldId id="267" r:id="rId16"/>
    <p:sldId id="262" r:id="rId17"/>
    <p:sldId id="281" r:id="rId18"/>
    <p:sldId id="28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EAE0"/>
    <a:srgbClr val="4DF3EB"/>
    <a:srgbClr val="94EA22"/>
    <a:srgbClr val="4EF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1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3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31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9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5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6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7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4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302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9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503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3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338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27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003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4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7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38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752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82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9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247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70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35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9731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480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08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6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123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979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58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538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47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953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6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88339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9778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13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574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40819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54856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51715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018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40183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18859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27632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0461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07432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801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598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6555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5638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07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7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4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508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59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09" r:id="rId2"/>
    <p:sldLayoutId id="2147483710" r:id="rId3"/>
    <p:sldLayoutId id="214748371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2842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10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699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07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E2C30-0D67-495F-BDE9-E906DB01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8" y="2239861"/>
            <a:ext cx="11743764" cy="1593539"/>
          </a:xfrm>
        </p:spPr>
        <p:txBody>
          <a:bodyPr>
            <a:normAutofit/>
          </a:bodyPr>
          <a:lstStyle/>
          <a:p>
            <a:pPr algn="ctr"/>
            <a:r>
              <a:rPr lang="hu-HU" b="1" i="0" dirty="0">
                <a:effectLst/>
                <a:latin typeface="Söhne"/>
              </a:rPr>
              <a:t>OOP Feladatlap</a:t>
            </a:r>
            <a:endParaRPr lang="hu-HU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CB0D-0BCE-4AD0-9876-723B8354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2288B0-13D8-4F0F-B847-1D8E2B3B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2094309"/>
            <a:ext cx="4012163" cy="4033203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GitHub</a:t>
            </a:r>
            <a:r>
              <a:rPr lang="hu-HU" sz="2400" dirty="0">
                <a:solidFill>
                  <a:schemeClr val="bg1"/>
                </a:solidFill>
              </a:rPr>
              <a:t> a programozó talán legközelebbi barátja. Ennek a verzió kezelő programnak a segítségével osztottuk meg a csapatmunkát, továbbá itt tároltuk el a kész weboldal fájljait. 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92E06B3-ED7E-2C73-4C00-EBCCC64D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2" y="382303"/>
            <a:ext cx="3523861" cy="13061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7712913-3597-0405-3BFB-6123EB6B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56" y="1816100"/>
            <a:ext cx="4596916" cy="43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DCBB1D-54B1-4097-AA93-FF53257A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2579254"/>
            <a:ext cx="9396400" cy="1699493"/>
          </a:xfrm>
        </p:spPr>
        <p:txBody>
          <a:bodyPr/>
          <a:lstStyle/>
          <a:p>
            <a:endParaRPr lang="hu-HU" sz="8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84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23781DF-8732-4B23-9208-A6D89B2BC76B}"/>
              </a:ext>
            </a:extLst>
          </p:cNvPr>
          <p:cNvSpPr txBox="1"/>
          <p:nvPr/>
        </p:nvSpPr>
        <p:spPr>
          <a:xfrm>
            <a:off x="302003" y="5511567"/>
            <a:ext cx="920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accent1"/>
                </a:solidFill>
              </a:rPr>
              <a:t>Köszönjük a figyelmet! </a:t>
            </a:r>
          </a:p>
        </p:txBody>
      </p:sp>
    </p:spTree>
    <p:extLst>
      <p:ext uri="{BB962C8B-B14F-4D97-AF65-F5344CB8AC3E}">
        <p14:creationId xmlns:p14="http://schemas.microsoft.com/office/powerpoint/2010/main" val="24548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15459-0EA6-43D0-822A-2C058352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014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CB0DC-1E19-4749-8165-1F6ACC5D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869" y="2109443"/>
            <a:ext cx="6784262" cy="1905466"/>
          </a:xfrm>
        </p:spPr>
        <p:txBody>
          <a:bodyPr/>
          <a:lstStyle/>
          <a:p>
            <a:pPr marL="158750" indent="0" algn="ctr">
              <a:buNone/>
            </a:pPr>
            <a:r>
              <a:rPr lang="hu-HU" sz="2400" dirty="0">
                <a:solidFill>
                  <a:schemeClr val="bg1"/>
                </a:solidFill>
              </a:rPr>
              <a:t>Egy C# alapú GUI-s alkalmazás készítése</a:t>
            </a:r>
          </a:p>
          <a:p>
            <a:pPr marL="158750" indent="0" algn="ctr">
              <a:buNone/>
            </a:pPr>
            <a:r>
              <a:rPr lang="hu-HU" sz="2400" dirty="0">
                <a:solidFill>
                  <a:schemeClr val="bg1"/>
                </a:solidFill>
              </a:rPr>
              <a:t>Ezen belül egy feladatlap készítése OOP témában</a:t>
            </a:r>
          </a:p>
        </p:txBody>
      </p:sp>
    </p:spTree>
    <p:extLst>
      <p:ext uri="{BB962C8B-B14F-4D97-AF65-F5344CB8AC3E}">
        <p14:creationId xmlns:p14="http://schemas.microsoft.com/office/powerpoint/2010/main" val="5411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A4AD3-37CC-4BE7-89C3-E807961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Csapatunk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CA6ED-1767-41D8-852B-2991708C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18828"/>
              </p:ext>
            </p:extLst>
          </p:nvPr>
        </p:nvGraphicFramePr>
        <p:xfrm>
          <a:off x="2058333" y="2148425"/>
          <a:ext cx="8128000" cy="2821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9466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5605490"/>
                    </a:ext>
                  </a:extLst>
                </a:gridCol>
              </a:tblGrid>
              <a:tr h="564355">
                <a:tc>
                  <a:txBody>
                    <a:bodyPr/>
                    <a:lstStyle/>
                    <a:p>
                      <a:pPr algn="ctr"/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Név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Beosztás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0767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Koncz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Ákos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Projektvezető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33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Ónodi-Kiss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Viktor Ákos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Minden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9640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Városi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Bendegúz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5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 err="1">
                          <a:solidFill>
                            <a:schemeClr val="bg1"/>
                          </a:solidFill>
                        </a:rPr>
                        <a:t>Hézső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Károly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6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49395-E2D9-4B74-B323-5AE41C2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bemutatása: Feladatok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DB66C-462F-4011-AEA0-3819152C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Koncz Ákos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F7EBE6B-C8B0-4BB3-A778-4067094F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904A91A-DBAC-424C-AFB2-E75349D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Ónodi-Kiss Viktor</a:t>
            </a:r>
            <a:r>
              <a:rPr lang="en-US" sz="3200" dirty="0">
                <a:solidFill>
                  <a:schemeClr val="accent1"/>
                </a:solidFill>
              </a:rPr>
              <a:t> Ákos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E3D4860-3475-46F5-9F2C-7051970B0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uiExpand="1" build="p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F6A47-873F-4BF9-A3CD-AA4618B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bemutatása: Feladatok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FE9F3C-572B-4C20-82E6-1CB000D9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Városi Bendegúz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2F0E3B-3DF8-48FD-9C5A-DB910739F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887618-6D91-4DCF-856F-7D7A21F7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Hézső Károly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61852D-4207-4CD9-A3A9-0DAA8C0A9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Tervezés: Drótváz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85000" lnSpcReduction="20000"/>
          </a:bodyPr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drótváz</a:t>
            </a:r>
            <a:r>
              <a:rPr lang="hu-HU" sz="2400" dirty="0">
                <a:solidFill>
                  <a:schemeClr val="bg1"/>
                </a:solidFill>
              </a:rPr>
              <a:t> a weboldal felépítését ábrázolja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A </a:t>
            </a:r>
            <a:r>
              <a:rPr lang="hu-HU" sz="2000" dirty="0">
                <a:solidFill>
                  <a:schemeClr val="accent1"/>
                </a:solidFill>
              </a:rPr>
              <a:t>drótváz</a:t>
            </a:r>
            <a:r>
              <a:rPr lang="hu-HU" sz="2000" dirty="0">
                <a:solidFill>
                  <a:schemeClr val="bg1"/>
                </a:solidFill>
              </a:rPr>
              <a:t> segítségével történik a weboldal strukturális felépítése, ezen a ponton már figyelembe vettük a Bootstrap által nyújtott lehetőségeket.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400" i="1" u="sng" dirty="0">
                <a:solidFill>
                  <a:schemeClr val="bg1"/>
                </a:solidFill>
              </a:rPr>
              <a:t>A </a:t>
            </a:r>
            <a:r>
              <a:rPr lang="hu-HU" sz="2400" i="1" u="sng" dirty="0">
                <a:solidFill>
                  <a:schemeClr val="accent1"/>
                </a:solidFill>
              </a:rPr>
              <a:t>drótvázat</a:t>
            </a:r>
            <a:r>
              <a:rPr lang="hu-HU" sz="2400" i="1" u="sng" dirty="0">
                <a:solidFill>
                  <a:schemeClr val="bg1"/>
                </a:solidFill>
              </a:rPr>
              <a:t> a megrendelő elfogadta.</a:t>
            </a:r>
          </a:p>
        </p:txBody>
      </p:sp>
    </p:spTree>
    <p:extLst>
      <p:ext uri="{BB962C8B-B14F-4D97-AF65-F5344CB8AC3E}">
        <p14:creationId xmlns:p14="http://schemas.microsoft.com/office/powerpoint/2010/main" val="286474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B18914-4588-4969-8C98-630F4DC6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Felhasznált</a:t>
            </a:r>
            <a:r>
              <a:rPr lang="en-US" dirty="0">
                <a:solidFill>
                  <a:schemeClr val="accent1"/>
                </a:solidFill>
              </a:rPr>
              <a:t> e</a:t>
            </a:r>
            <a:r>
              <a:rPr lang="hu-HU" dirty="0" err="1">
                <a:solidFill>
                  <a:schemeClr val="accent1"/>
                </a:solidFill>
              </a:rPr>
              <a:t>szközök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technológiák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9D303D-955F-44EE-A933-4781BDAC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599"/>
            <a:ext cx="9396400" cy="3822959"/>
          </a:xfrm>
        </p:spPr>
        <p:txBody>
          <a:bodyPr>
            <a:normAutofit/>
          </a:bodyPr>
          <a:lstStyle/>
          <a:p>
            <a:endParaRPr lang="hu-HU" sz="2000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2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D754-1846-4872-B243-D52C649F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675433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Trello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B64AF-3343-4995-A7A2-F07E1A4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3108886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Trello</a:t>
            </a:r>
            <a:r>
              <a:rPr lang="hu-HU" sz="2400" dirty="0">
                <a:solidFill>
                  <a:schemeClr val="bg1"/>
                </a:solidFill>
              </a:rPr>
              <a:t> segítségével listák és kártyák segítségével tudtuk követni merre járunk a projekt megvalósításában</a:t>
            </a:r>
          </a:p>
        </p:txBody>
      </p:sp>
      <p:pic>
        <p:nvPicPr>
          <p:cNvPr id="5" name="Picture 4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D37063B9-2CBC-A045-041C-A08044C5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1887800"/>
            <a:ext cx="6684140" cy="41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6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Figma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44D12F-6173-4932-9C16-35CCE8BD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1234232"/>
            <a:ext cx="4351516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Figma</a:t>
            </a:r>
            <a:r>
              <a:rPr lang="hu-HU" sz="2400" dirty="0">
                <a:solidFill>
                  <a:schemeClr val="bg1"/>
                </a:solidFill>
              </a:rPr>
              <a:t> segítségével hoztuk létre a GUI prototípusát</a:t>
            </a:r>
          </a:p>
        </p:txBody>
      </p:sp>
    </p:spTree>
    <p:extLst>
      <p:ext uri="{BB962C8B-B14F-4D97-AF65-F5344CB8AC3E}">
        <p14:creationId xmlns:p14="http://schemas.microsoft.com/office/powerpoint/2010/main" val="3875506047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Égi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Green variant</Template>
  <TotalTime>0</TotalTime>
  <Words>148</Words>
  <Application>Microsoft Office PowerPoint</Application>
  <PresentationFormat>Szélesvásznú</PresentationFormat>
  <Paragraphs>35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12</vt:i4>
      </vt:variant>
      <vt:variant>
        <vt:lpstr>Téma</vt:lpstr>
      </vt:variant>
      <vt:variant>
        <vt:i4>7</vt:i4>
      </vt:variant>
      <vt:variant>
        <vt:lpstr>Diacímek</vt:lpstr>
      </vt:variant>
      <vt:variant>
        <vt:i4>12</vt:i4>
      </vt:variant>
    </vt:vector>
  </HeadingPairs>
  <TitlesOfParts>
    <vt:vector size="31" baseType="lpstr">
      <vt:lpstr>Arial</vt:lpstr>
      <vt:lpstr>Bree Serif</vt:lpstr>
      <vt:lpstr>Calibri</vt:lpstr>
      <vt:lpstr>Calibri Light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Söhne</vt:lpstr>
      <vt:lpstr>WEB PROPOSAL</vt:lpstr>
      <vt:lpstr>SlidesGo Final Pages</vt:lpstr>
      <vt:lpstr>1_Slidesgo Final Pages</vt:lpstr>
      <vt:lpstr>1_WEB PROPOSAL</vt:lpstr>
      <vt:lpstr>2_SlidesGo Final Pages</vt:lpstr>
      <vt:lpstr>3_Slidesgo Final Pages</vt:lpstr>
      <vt:lpstr>Égi</vt:lpstr>
      <vt:lpstr>OOP Feladatlap</vt:lpstr>
      <vt:lpstr>Követelmények</vt:lpstr>
      <vt:lpstr>Csapatunk</vt:lpstr>
      <vt:lpstr>Csapat bemutatása: Feladatok</vt:lpstr>
      <vt:lpstr>Csapat bemutatása: Feladatok</vt:lpstr>
      <vt:lpstr>Tervezés: Drótváz</vt:lpstr>
      <vt:lpstr>Felhasznált eszközök/technológiák</vt:lpstr>
      <vt:lpstr>Trello</vt:lpstr>
      <vt:lpstr>Figma</vt:lpstr>
      <vt:lpstr>GitHub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– A mi kis kávézónk</dc:title>
  <dc:creator>Városi Bendegúz Álmos</dc:creator>
  <cp:lastModifiedBy>Városi Bendegúz Álmos</cp:lastModifiedBy>
  <cp:revision>168</cp:revision>
  <dcterms:created xsi:type="dcterms:W3CDTF">2023-11-14T12:28:00Z</dcterms:created>
  <dcterms:modified xsi:type="dcterms:W3CDTF">2024-03-11T11:30:46Z</dcterms:modified>
</cp:coreProperties>
</file>