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81" r:id="rId3"/>
    <p:sldMasterId id="2147483686" r:id="rId4"/>
    <p:sldMasterId id="2147483705" r:id="rId5"/>
    <p:sldMasterId id="2147483707" r:id="rId6"/>
    <p:sldMasterId id="2147483766" r:id="rId7"/>
  </p:sldMasterIdLst>
  <p:sldIdLst>
    <p:sldId id="256" r:id="rId8"/>
    <p:sldId id="257" r:id="rId9"/>
    <p:sldId id="258" r:id="rId10"/>
    <p:sldId id="264" r:id="rId11"/>
    <p:sldId id="265" r:id="rId12"/>
    <p:sldId id="259" r:id="rId13"/>
    <p:sldId id="283" r:id="rId14"/>
    <p:sldId id="266" r:id="rId15"/>
    <p:sldId id="284" r:id="rId16"/>
    <p:sldId id="285" r:id="rId17"/>
    <p:sldId id="286" r:id="rId18"/>
    <p:sldId id="287" r:id="rId19"/>
    <p:sldId id="288" r:id="rId20"/>
    <p:sldId id="262" r:id="rId21"/>
    <p:sldId id="290" r:id="rId22"/>
    <p:sldId id="289" r:id="rId23"/>
    <p:sldId id="282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EAE0"/>
    <a:srgbClr val="4DF3EB"/>
    <a:srgbClr val="94EA22"/>
    <a:srgbClr val="4EF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442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287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5155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59409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0364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5314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791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3513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7397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5668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274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980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77434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2302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0396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25039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8553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63383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85270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10033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48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53142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07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48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93832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7525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47824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596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32470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27096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88358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19731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34808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90879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465833" y="2161600"/>
            <a:ext cx="9109600" cy="391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080000" y="2892000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1pPr>
            <a:lvl2pPr marL="1219170" lvl="1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2pPr>
            <a:lvl3pPr marL="1828754" lvl="2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3pPr>
            <a:lvl4pPr marL="2438339" lvl="3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4pPr>
            <a:lvl5pPr marL="3047924" lvl="4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5pPr>
            <a:lvl6pPr marL="3657509" lvl="5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6pPr>
            <a:lvl7pPr marL="4267093" lvl="6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7pPr>
            <a:lvl8pPr marL="4876678" lvl="7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8pPr>
            <a:lvl9pPr marL="5486263" lvl="8" indent="-389457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666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51239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69797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2586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50217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56538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2474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7953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62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883392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69778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0139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53574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40819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154856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51715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4018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40183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18859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27632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80461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07432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801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185987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26555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55638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5076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090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160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678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4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30840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85080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4" r:id="rId3"/>
    <p:sldLayoutId id="214748368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43591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709" r:id="rId2"/>
    <p:sldLayoutId id="2147483710" r:id="rId3"/>
    <p:sldLayoutId id="214748371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82842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30107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66998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07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1E2C30-0D67-495F-BDE9-E906DB01F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118" y="2239861"/>
            <a:ext cx="11743764" cy="1593539"/>
          </a:xfrm>
        </p:spPr>
        <p:txBody>
          <a:bodyPr>
            <a:normAutofit/>
          </a:bodyPr>
          <a:lstStyle/>
          <a:p>
            <a:pPr algn="ctr"/>
            <a:r>
              <a:rPr lang="hu-HU" b="1" i="0" dirty="0">
                <a:effectLst/>
                <a:latin typeface="Söhne"/>
              </a:rPr>
              <a:t>OOP </a:t>
            </a:r>
            <a:r>
              <a:rPr lang="hu-HU" b="1" dirty="0" err="1">
                <a:latin typeface="Söhne"/>
              </a:rPr>
              <a:t>Quiz</a:t>
            </a:r>
            <a:endParaRPr lang="hu-HU" dirty="0">
              <a:solidFill>
                <a:srgbClr val="94EA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372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en-US" sz="3200" dirty="0">
                <a:solidFill>
                  <a:schemeClr val="tx2"/>
                </a:solidFill>
              </a:rPr>
              <a:t>prototype</a:t>
            </a:r>
            <a:endParaRPr lang="hu-HU" sz="3200" dirty="0">
              <a:solidFill>
                <a:schemeClr val="accent1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89C6787-A5A7-4FF3-8E37-40F4F642F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185862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45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en-US" sz="3200" dirty="0">
                <a:solidFill>
                  <a:schemeClr val="tx2"/>
                </a:solidFill>
              </a:rPr>
              <a:t>prototype</a:t>
            </a:r>
            <a:endParaRPr lang="hu-HU" sz="3200" dirty="0">
              <a:solidFill>
                <a:schemeClr val="accent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23AA5BD-E448-4E31-99FF-F07BA5133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95" y="1298240"/>
            <a:ext cx="9514810" cy="42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0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en-US" sz="3200" dirty="0">
                <a:solidFill>
                  <a:schemeClr val="tx2"/>
                </a:solidFill>
              </a:rPr>
              <a:t>prototype</a:t>
            </a:r>
            <a:endParaRPr lang="hu-HU" sz="3200" dirty="0">
              <a:solidFill>
                <a:schemeClr val="accent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B224A48-C0D7-475F-B1E7-B94D07FD2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185862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44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en-US" sz="3200" dirty="0">
                <a:solidFill>
                  <a:schemeClr val="tx2"/>
                </a:solidFill>
              </a:rPr>
              <a:t>prototype</a:t>
            </a:r>
            <a:endParaRPr lang="hu-HU" sz="3200" dirty="0">
              <a:solidFill>
                <a:schemeClr val="accent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126C655-A2C1-48C3-A7E4-D45998830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185862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39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5FCB0D-0BCE-4AD0-9876-723B8354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GitHub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2288B0-13D8-4F0F-B847-1D8E2B3BE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8" y="2094309"/>
            <a:ext cx="4012163" cy="4033203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GitHub</a:t>
            </a:r>
            <a:r>
              <a:rPr lang="en-US" sz="2400" dirty="0">
                <a:solidFill>
                  <a:schemeClr val="bg1"/>
                </a:solidFill>
              </a:rPr>
              <a:t> is often used by programmers.</a:t>
            </a:r>
          </a:p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We used this version-management tool to coordinate out workloads and we also kept the entire project synced and stored there, in the cloud storage.</a:t>
            </a: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B92E06B3-ED7E-2C73-4C00-EBCCC64DF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002" y="382303"/>
            <a:ext cx="3523861" cy="130617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7712913-3597-0405-3BFB-6123EB6B8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256" y="1816100"/>
            <a:ext cx="4596916" cy="431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5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07011A-CE27-444A-A9F4-3AF1E03C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Visual </a:t>
            </a:r>
            <a:r>
              <a:rPr lang="hu-HU" dirty="0" err="1"/>
              <a:t>studio</a:t>
            </a:r>
            <a:r>
              <a:rPr lang="hu-HU" dirty="0"/>
              <a:t> 2022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E89C88-CC96-497B-ABF8-ABB003B12E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Visual Studio </a:t>
            </a:r>
            <a:r>
              <a:rPr lang="en-US" dirty="0">
                <a:solidFill>
                  <a:schemeClr val="bg1"/>
                </a:solidFill>
              </a:rPr>
              <a:t>is the best IDE to build rich, beautiful, cross platform applications for Windows, Mac, Linux, iOS, and Android. Build rich clients apps using a range of technologies such as; WinForms, WPF, </a:t>
            </a:r>
            <a:r>
              <a:rPr lang="en-US" dirty="0" err="1">
                <a:solidFill>
                  <a:schemeClr val="bg1"/>
                </a:solidFill>
              </a:rPr>
              <a:t>WinUI</a:t>
            </a:r>
            <a:r>
              <a:rPr lang="en-US" dirty="0">
                <a:solidFill>
                  <a:schemeClr val="bg1"/>
                </a:solidFill>
              </a:rPr>
              <a:t>, MAUI, or Xamarin</a:t>
            </a:r>
            <a:endParaRPr lang="hu-H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technology we used was </a:t>
            </a:r>
            <a:r>
              <a:rPr lang="en-US" dirty="0"/>
              <a:t>WPF</a:t>
            </a:r>
            <a:endParaRPr lang="hu-HU" dirty="0"/>
          </a:p>
        </p:txBody>
      </p:sp>
      <p:pic>
        <p:nvPicPr>
          <p:cNvPr id="1026" name="Picture 2" descr="Visual Studio - Wikipedia">
            <a:extLst>
              <a:ext uri="{FF2B5EF4-FFF2-40B4-BE49-F238E27FC236}">
                <a16:creationId xmlns:a16="http://schemas.microsoft.com/office/drawing/2014/main" id="{52547C62-04A1-47C0-9BA7-467A4D1C065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239" y="1411696"/>
            <a:ext cx="3649662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392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721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C0FA63B9-7074-4618-A680-23355A1F7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962087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C23781DF-8732-4B23-9208-A6D89B2BC76B}"/>
              </a:ext>
            </a:extLst>
          </p:cNvPr>
          <p:cNvSpPr txBox="1"/>
          <p:nvPr/>
        </p:nvSpPr>
        <p:spPr>
          <a:xfrm>
            <a:off x="1494638" y="4962087"/>
            <a:ext cx="9202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dirty="0" err="1">
                <a:solidFill>
                  <a:schemeClr val="accent1"/>
                </a:solidFill>
              </a:rPr>
              <a:t>Thank</a:t>
            </a:r>
            <a:r>
              <a:rPr lang="hu-HU" sz="5400" dirty="0">
                <a:solidFill>
                  <a:schemeClr val="accent1"/>
                </a:solidFill>
              </a:rPr>
              <a:t> </a:t>
            </a:r>
            <a:r>
              <a:rPr lang="hu-HU" sz="5400" dirty="0" err="1">
                <a:solidFill>
                  <a:schemeClr val="accent1"/>
                </a:solidFill>
              </a:rPr>
              <a:t>you</a:t>
            </a:r>
            <a:r>
              <a:rPr lang="hu-HU" sz="5400" dirty="0">
                <a:solidFill>
                  <a:schemeClr val="accent1"/>
                </a:solidFill>
              </a:rPr>
              <a:t> </a:t>
            </a:r>
            <a:r>
              <a:rPr lang="hu-HU" sz="5400" dirty="0" err="1">
                <a:solidFill>
                  <a:schemeClr val="accent1"/>
                </a:solidFill>
              </a:rPr>
              <a:t>for</a:t>
            </a:r>
            <a:r>
              <a:rPr lang="hu-HU" sz="5400" dirty="0">
                <a:solidFill>
                  <a:schemeClr val="accent1"/>
                </a:solidFill>
              </a:rPr>
              <a:t> </a:t>
            </a:r>
            <a:r>
              <a:rPr lang="hu-HU" sz="5400" dirty="0" err="1">
                <a:solidFill>
                  <a:schemeClr val="accent1"/>
                </a:solidFill>
              </a:rPr>
              <a:t>your</a:t>
            </a:r>
            <a:r>
              <a:rPr lang="hu-HU" sz="5400" dirty="0">
                <a:solidFill>
                  <a:schemeClr val="accent1"/>
                </a:solidFill>
              </a:rPr>
              <a:t> </a:t>
            </a:r>
            <a:r>
              <a:rPr lang="hu-HU" sz="5400" dirty="0" err="1">
                <a:solidFill>
                  <a:schemeClr val="accent1"/>
                </a:solidFill>
              </a:rPr>
              <a:t>attention</a:t>
            </a:r>
            <a:r>
              <a:rPr lang="hu-HU" sz="5400" dirty="0">
                <a:solidFill>
                  <a:schemeClr val="accent1"/>
                </a:solidFill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245480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515459-0EA6-43D0-822A-2C058352B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10143"/>
          </a:xfrm>
        </p:spPr>
        <p:txBody>
          <a:bodyPr/>
          <a:lstStyle/>
          <a:p>
            <a:r>
              <a:rPr lang="hu-HU" dirty="0" err="1">
                <a:solidFill>
                  <a:schemeClr val="accent1"/>
                </a:solidFill>
              </a:rPr>
              <a:t>Requirements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CCB0DC-1E19-4749-8165-1F6ACC5D9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869" y="2109443"/>
            <a:ext cx="6784262" cy="1905466"/>
          </a:xfrm>
        </p:spPr>
        <p:txBody>
          <a:bodyPr/>
          <a:lstStyle/>
          <a:p>
            <a:pPr marL="15875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Building a C# based GUI application</a:t>
            </a:r>
          </a:p>
          <a:p>
            <a:pPr marL="15875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Including the creation of a task sheet on OOP</a:t>
            </a:r>
          </a:p>
        </p:txBody>
      </p:sp>
    </p:spTree>
    <p:extLst>
      <p:ext uri="{BB962C8B-B14F-4D97-AF65-F5344CB8AC3E}">
        <p14:creationId xmlns:p14="http://schemas.microsoft.com/office/powerpoint/2010/main" val="54118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9A4AD3-37CC-4BE7-89C3-E807961F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The team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0CA6ED-1767-41D8-852B-2991708C4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691541"/>
              </p:ext>
            </p:extLst>
          </p:nvPr>
        </p:nvGraphicFramePr>
        <p:xfrm>
          <a:off x="2058333" y="2148425"/>
          <a:ext cx="8128000" cy="282177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59466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55605490"/>
                    </a:ext>
                  </a:extLst>
                </a:gridCol>
              </a:tblGrid>
              <a:tr h="564355">
                <a:tc>
                  <a:txBody>
                    <a:bodyPr/>
                    <a:lstStyle/>
                    <a:p>
                      <a:pPr algn="ctr"/>
                      <a:r>
                        <a:rPr lang="hu-HU" sz="2400" noProof="0" dirty="0" err="1">
                          <a:solidFill>
                            <a:schemeClr val="bg1"/>
                          </a:solidFill>
                        </a:rPr>
                        <a:t>Name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>
                          <a:solidFill>
                            <a:schemeClr val="bg1"/>
                          </a:solidFill>
                        </a:rPr>
                        <a:t>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307678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Ákos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”</a:t>
                      </a:r>
                      <a:r>
                        <a:rPr lang="hu-HU" sz="2400" noProof="0" dirty="0" err="1">
                          <a:solidFill>
                            <a:schemeClr val="bg1"/>
                          </a:solidFill>
                        </a:rPr>
                        <a:t>Áki</a:t>
                      </a:r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” Koncz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Project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133614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Viktor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Ákos</a:t>
                      </a:r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Ónodi-Kiss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noProof="0" dirty="0">
                          <a:solidFill>
                            <a:schemeClr val="bg1"/>
                          </a:solidFill>
                        </a:rPr>
                        <a:t>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996408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Bendegúz Városi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noProof="0" dirty="0">
                          <a:solidFill>
                            <a:schemeClr val="bg1"/>
                          </a:solidFill>
                        </a:rPr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025614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Károly Ádám </a:t>
                      </a:r>
                      <a:r>
                        <a:rPr lang="hu-HU" sz="2400" noProof="0" dirty="0" err="1">
                          <a:solidFill>
                            <a:schemeClr val="bg1"/>
                          </a:solidFill>
                        </a:rPr>
                        <a:t>Hézső</a:t>
                      </a:r>
                      <a:endParaRPr lang="hu-HU" sz="2400" noProof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 err="1">
                          <a:solidFill>
                            <a:schemeClr val="bg1"/>
                          </a:solidFill>
                        </a:rPr>
                        <a:t>Pictures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44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36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449395-E2D9-4B74-B323-5AE41C2C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The team: </a:t>
            </a:r>
            <a:r>
              <a:rPr lang="hu-HU" dirty="0" err="1">
                <a:solidFill>
                  <a:schemeClr val="accent1"/>
                </a:solidFill>
              </a:rPr>
              <a:t>Tasks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77DB66C-462F-4011-AEA0-3819152C4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Ákos Koncz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8F7EBE6B-C8B0-4BB3-A778-4067094F6F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sz="2000" dirty="0" err="1">
                <a:solidFill>
                  <a:schemeClr val="bg1"/>
                </a:solidFill>
              </a:rPr>
              <a:t>Leading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the</a:t>
            </a:r>
            <a:r>
              <a:rPr lang="hu-HU" sz="2000" dirty="0">
                <a:solidFill>
                  <a:schemeClr val="bg1"/>
                </a:solidFill>
              </a:rPr>
              <a:t> project</a:t>
            </a:r>
          </a:p>
          <a:p>
            <a:r>
              <a:rPr lang="hu-HU" sz="2000" dirty="0" err="1">
                <a:solidFill>
                  <a:schemeClr val="bg1"/>
                </a:solidFill>
              </a:rPr>
              <a:t>Task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distribution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hu-HU" sz="2000" dirty="0">
                <a:solidFill>
                  <a:schemeClr val="bg1"/>
                </a:solidFill>
              </a:rPr>
              <a:t>GitHub</a:t>
            </a:r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4904A91A-DBAC-424C-AFB2-E75349D36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Viktor </a:t>
            </a:r>
            <a:r>
              <a:rPr lang="en-US" sz="3200" dirty="0" err="1">
                <a:solidFill>
                  <a:schemeClr val="tx2"/>
                </a:solidFill>
              </a:rPr>
              <a:t>Ákos</a:t>
            </a:r>
            <a:r>
              <a:rPr lang="hu-HU" sz="3200" dirty="0">
                <a:solidFill>
                  <a:schemeClr val="tx2"/>
                </a:solidFill>
              </a:rPr>
              <a:t> Ónodi-Kiss</a:t>
            </a: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3E3D4860-3475-46F5-9F2C-7051970B0DD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sz="2000" dirty="0" err="1">
                <a:solidFill>
                  <a:schemeClr val="bg1"/>
                </a:solidFill>
              </a:rPr>
              <a:t>Making</a:t>
            </a:r>
            <a:r>
              <a:rPr lang="hu-HU" sz="2000" dirty="0">
                <a:solidFill>
                  <a:schemeClr val="bg1"/>
                </a:solidFill>
              </a:rPr>
              <a:t> an </a:t>
            </a:r>
            <a:r>
              <a:rPr lang="hu-HU" sz="2000" dirty="0" err="1">
                <a:solidFill>
                  <a:schemeClr val="bg1"/>
                </a:solidFill>
              </a:rPr>
              <a:t>application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hu-HU" sz="2000" dirty="0" err="1">
                <a:solidFill>
                  <a:schemeClr val="bg1"/>
                </a:solidFill>
              </a:rPr>
              <a:t>Create</a:t>
            </a:r>
            <a:r>
              <a:rPr lang="hu-HU" sz="2000" dirty="0">
                <a:solidFill>
                  <a:schemeClr val="bg1"/>
                </a:solidFill>
              </a:rPr>
              <a:t> a </a:t>
            </a:r>
            <a:r>
              <a:rPr lang="hu-HU" sz="2000" dirty="0" err="1">
                <a:solidFill>
                  <a:schemeClr val="bg1"/>
                </a:solidFill>
              </a:rPr>
              <a:t>graphical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application</a:t>
            </a:r>
            <a:r>
              <a:rPr lang="hu-HU" sz="2000" dirty="0">
                <a:solidFill>
                  <a:schemeClr val="bg1"/>
                </a:solidFill>
              </a:rPr>
              <a:t> (GUI)</a:t>
            </a:r>
          </a:p>
        </p:txBody>
      </p:sp>
    </p:spTree>
    <p:extLst>
      <p:ext uri="{BB962C8B-B14F-4D97-AF65-F5344CB8AC3E}">
        <p14:creationId xmlns:p14="http://schemas.microsoft.com/office/powerpoint/2010/main" val="244620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uiExpand="1" build="p"/>
      <p:bldP spid="8" grpId="0" build="p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6F6A47-873F-4BF9-A3CD-AA4618B6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The team: </a:t>
            </a:r>
            <a:r>
              <a:rPr lang="hu-HU" dirty="0" err="1">
                <a:solidFill>
                  <a:schemeClr val="accent1"/>
                </a:solidFill>
              </a:rPr>
              <a:t>Tasks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9FE9F3C-572B-4C20-82E6-1CB000D97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Bendegúz Városi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F2F0E3B-3DF8-48FD-9C5A-DB910739F7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sz="2000" dirty="0" err="1">
                <a:solidFill>
                  <a:schemeClr val="bg1"/>
                </a:solidFill>
              </a:rPr>
              <a:t>Making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the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presentation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hu-HU" sz="2000" dirty="0" err="1">
                <a:solidFill>
                  <a:schemeClr val="bg1"/>
                </a:solidFill>
              </a:rPr>
              <a:t>Collecting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the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quiz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questions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9887618-6D91-4DCF-856F-7D7A21F72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tx2"/>
                </a:solidFill>
              </a:rPr>
              <a:t>Károly Ádám </a:t>
            </a:r>
            <a:r>
              <a:rPr lang="hu-HU" sz="3200" dirty="0" err="1">
                <a:solidFill>
                  <a:schemeClr val="tx2"/>
                </a:solidFill>
              </a:rPr>
              <a:t>Hézső</a:t>
            </a:r>
            <a:endParaRPr lang="hu-HU" sz="3200" dirty="0">
              <a:solidFill>
                <a:schemeClr val="tx2"/>
              </a:solidFill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E61852D-4207-4CD9-A3A9-0DAA8C0A93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Picture </a:t>
            </a:r>
            <a:r>
              <a:rPr lang="hu-HU" sz="2000" dirty="0" err="1">
                <a:solidFill>
                  <a:schemeClr val="bg1"/>
                </a:solidFill>
              </a:rPr>
              <a:t>collection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hu-HU" sz="2000" dirty="0">
                <a:solidFill>
                  <a:schemeClr val="bg1"/>
                </a:solidFill>
              </a:rPr>
              <a:t>Editing</a:t>
            </a:r>
          </a:p>
          <a:p>
            <a:r>
              <a:rPr lang="hu-HU" sz="2000" dirty="0" err="1">
                <a:solidFill>
                  <a:schemeClr val="bg1"/>
                </a:solidFill>
              </a:rPr>
              <a:t>Compilation</a:t>
            </a:r>
            <a:endParaRPr lang="hu-H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12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5A7B65-658E-4848-9AC5-557A7B54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668" y="559192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Design: </a:t>
            </a:r>
            <a:r>
              <a:rPr lang="hu-HU" sz="3200" dirty="0" err="1">
                <a:solidFill>
                  <a:schemeClr val="accent1"/>
                </a:solidFill>
              </a:rPr>
              <a:t>wireframe</a:t>
            </a:r>
            <a:endParaRPr lang="hu-HU" sz="3200" dirty="0">
              <a:solidFill>
                <a:schemeClr val="accent1"/>
              </a:solidFill>
            </a:endParaRP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7FAA36C3-FB0B-4335-B9A8-06D9B39D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36" y="1226949"/>
            <a:ext cx="4671867" cy="3586527"/>
          </a:xfrm>
        </p:spPr>
        <p:txBody>
          <a:bodyPr>
            <a:normAutofit fontScale="92500" lnSpcReduction="10000"/>
          </a:bodyPr>
          <a:lstStyle/>
          <a:p>
            <a:pPr marL="158750" indent="0">
              <a:buNone/>
            </a:pPr>
            <a:r>
              <a:rPr lang="en-US" sz="2100" dirty="0">
                <a:solidFill>
                  <a:schemeClr val="bg1"/>
                </a:solidFill>
              </a:rPr>
              <a:t>The </a:t>
            </a:r>
            <a:r>
              <a:rPr lang="en-US" sz="2100" dirty="0">
                <a:solidFill>
                  <a:schemeClr val="tx2"/>
                </a:solidFill>
              </a:rPr>
              <a:t>wireframe</a:t>
            </a:r>
            <a:r>
              <a:rPr lang="en-US" sz="2100" dirty="0">
                <a:solidFill>
                  <a:schemeClr val="bg1"/>
                </a:solidFill>
              </a:rPr>
              <a:t> shows the structure of the website.</a:t>
            </a:r>
          </a:p>
          <a:p>
            <a:pPr marL="15875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dirty="0">
                <a:solidFill>
                  <a:schemeClr val="tx2"/>
                </a:solidFill>
              </a:rPr>
              <a:t>wireframe</a:t>
            </a:r>
            <a:r>
              <a:rPr lang="en-US" sz="2000" dirty="0">
                <a:solidFill>
                  <a:schemeClr val="bg1"/>
                </a:solidFill>
              </a:rPr>
              <a:t> is used to build the structure of the website, at this point we have already taken into account the possibilities offered by Bootstrap.</a:t>
            </a:r>
            <a:endParaRPr lang="en-US" sz="24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en-US" sz="2400" i="1" u="sng" dirty="0">
                <a:solidFill>
                  <a:schemeClr val="bg1"/>
                </a:solidFill>
              </a:rPr>
              <a:t>The </a:t>
            </a:r>
            <a:r>
              <a:rPr lang="en-US" sz="2400" i="1" u="sng" dirty="0">
                <a:solidFill>
                  <a:schemeClr val="tx2"/>
                </a:solidFill>
              </a:rPr>
              <a:t>wireframe</a:t>
            </a:r>
            <a:r>
              <a:rPr lang="en-US" sz="2400" i="1" u="sng" dirty="0">
                <a:solidFill>
                  <a:schemeClr val="bg1"/>
                </a:solidFill>
              </a:rPr>
              <a:t> was accepted by the customer.</a:t>
            </a:r>
            <a:endParaRPr lang="hu-HU" sz="2400" i="1" u="sng" dirty="0">
              <a:solidFill>
                <a:schemeClr val="bg1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55CD2DD-458A-4DEF-9485-6D2BF6E3A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103" y="1291606"/>
            <a:ext cx="5690325" cy="352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4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5A7B65-658E-4848-9AC5-557A7B54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668" y="559192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Design: </a:t>
            </a:r>
            <a:r>
              <a:rPr lang="hu-HU" sz="3200" dirty="0" err="1">
                <a:solidFill>
                  <a:schemeClr val="accent1"/>
                </a:solidFill>
              </a:rPr>
              <a:t>wireframe</a:t>
            </a:r>
            <a:endParaRPr lang="hu-HU" sz="3200" dirty="0">
              <a:solidFill>
                <a:schemeClr val="accent1"/>
              </a:solidFill>
            </a:endParaRP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7FAA36C3-FB0B-4335-B9A8-06D9B39D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36" y="1226949"/>
            <a:ext cx="4671867" cy="3586527"/>
          </a:xfrm>
        </p:spPr>
        <p:txBody>
          <a:bodyPr>
            <a:normAutofit fontScale="92500" lnSpcReduction="10000"/>
          </a:bodyPr>
          <a:lstStyle/>
          <a:p>
            <a:pPr marL="158750" indent="0">
              <a:buNone/>
            </a:pPr>
            <a:r>
              <a:rPr lang="en-US" sz="2100" dirty="0">
                <a:solidFill>
                  <a:schemeClr val="bg1"/>
                </a:solidFill>
              </a:rPr>
              <a:t>The </a:t>
            </a:r>
            <a:r>
              <a:rPr lang="en-US" sz="2100" dirty="0">
                <a:solidFill>
                  <a:schemeClr val="tx2"/>
                </a:solidFill>
              </a:rPr>
              <a:t>wireframe</a:t>
            </a:r>
            <a:r>
              <a:rPr lang="en-US" sz="2100" dirty="0">
                <a:solidFill>
                  <a:schemeClr val="bg1"/>
                </a:solidFill>
              </a:rPr>
              <a:t> shows the structure of the website.</a:t>
            </a:r>
          </a:p>
          <a:p>
            <a:pPr marL="158750" indent="0">
              <a:buNone/>
            </a:pPr>
            <a:r>
              <a:rPr lang="en-US" sz="2100" dirty="0">
                <a:solidFill>
                  <a:schemeClr val="bg1"/>
                </a:solidFill>
              </a:rPr>
              <a:t>The </a:t>
            </a:r>
            <a:r>
              <a:rPr lang="en-US" sz="2100" dirty="0">
                <a:solidFill>
                  <a:schemeClr val="tx2"/>
                </a:solidFill>
              </a:rPr>
              <a:t>wireframe</a:t>
            </a:r>
            <a:r>
              <a:rPr lang="en-US" sz="2100" dirty="0">
                <a:solidFill>
                  <a:schemeClr val="bg1"/>
                </a:solidFill>
              </a:rPr>
              <a:t> is used to build the structure of the website, at this point we have already taken into account the possibilities offered by Bootstrap.</a:t>
            </a:r>
          </a:p>
          <a:p>
            <a:pPr marL="158750" indent="0">
              <a:buNone/>
            </a:pPr>
            <a:endParaRPr lang="en-US" sz="28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8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en-US" sz="2400" i="1" u="sng" dirty="0">
                <a:solidFill>
                  <a:schemeClr val="bg1"/>
                </a:solidFill>
              </a:rPr>
              <a:t>The </a:t>
            </a:r>
            <a:r>
              <a:rPr lang="en-US" sz="2400" i="1" u="sng" dirty="0">
                <a:solidFill>
                  <a:schemeClr val="tx2"/>
                </a:solidFill>
              </a:rPr>
              <a:t>wireframe</a:t>
            </a:r>
            <a:r>
              <a:rPr lang="en-US" sz="2400" i="1" u="sng" dirty="0">
                <a:solidFill>
                  <a:schemeClr val="bg1"/>
                </a:solidFill>
              </a:rPr>
              <a:t> was accepted by the customer.</a:t>
            </a:r>
            <a:endParaRPr lang="hu-HU" sz="2400" i="1" u="sng" dirty="0">
              <a:solidFill>
                <a:schemeClr val="bg1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228E85B-1C9A-4770-8774-7E6DA1451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65" y="1307506"/>
            <a:ext cx="5403757" cy="365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3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79D754-1846-4872-B243-D52C649F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675433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Trello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4B64AF-3343-4995-A7A2-F07E1A46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00" y="2277400"/>
            <a:ext cx="3108886" cy="3336000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Using</a:t>
            </a:r>
            <a:r>
              <a:rPr lang="hu-HU" sz="2400" dirty="0">
                <a:solidFill>
                  <a:schemeClr val="bg1"/>
                </a:solidFill>
              </a:rPr>
              <a:t> </a:t>
            </a:r>
            <a:r>
              <a:rPr lang="hu-HU" sz="2400" dirty="0" err="1">
                <a:solidFill>
                  <a:schemeClr val="tx2"/>
                </a:solidFill>
              </a:rPr>
              <a:t>Trello</a:t>
            </a:r>
            <a:r>
              <a:rPr lang="hu-H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we could follow the project development with cards and lists.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5" name="Picture 4" descr="Screens screenshot of a computer&#10;&#10;Description automatically generated">
            <a:extLst>
              <a:ext uri="{FF2B5EF4-FFF2-40B4-BE49-F238E27FC236}">
                <a16:creationId xmlns:a16="http://schemas.microsoft.com/office/drawing/2014/main" id="{D37063B9-2CBC-A045-041C-A08044C5F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55" y="1887800"/>
            <a:ext cx="6684140" cy="417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6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en-US" sz="3200" dirty="0">
                <a:solidFill>
                  <a:schemeClr val="tx2"/>
                </a:solidFill>
              </a:rPr>
              <a:t>prototype</a:t>
            </a:r>
            <a:endParaRPr lang="hu-HU" sz="3200" dirty="0">
              <a:solidFill>
                <a:schemeClr val="tx2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7EF8452-0184-4AD3-AD8A-1D0769A88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185862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96585"/>
      </p:ext>
    </p:extLst>
  </p:cSld>
  <p:clrMapOvr>
    <a:masterClrMapping/>
  </p:clrMapOvr>
</p:sld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4FF00"/>
      </a:accent1>
      <a:accent2>
        <a:srgbClr val="64FF00"/>
      </a:accent2>
      <a:accent3>
        <a:srgbClr val="64FF00"/>
      </a:accent3>
      <a:accent4>
        <a:srgbClr val="64FF00"/>
      </a:accent4>
      <a:accent5>
        <a:srgbClr val="64FF00"/>
      </a:accent5>
      <a:accent6>
        <a:srgbClr val="64FF00"/>
      </a:accent6>
      <a:hlink>
        <a:srgbClr val="64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4FF00"/>
      </a:accent1>
      <a:accent2>
        <a:srgbClr val="64FF00"/>
      </a:accent2>
      <a:accent3>
        <a:srgbClr val="64FF00"/>
      </a:accent3>
      <a:accent4>
        <a:srgbClr val="64FF00"/>
      </a:accent4>
      <a:accent5>
        <a:srgbClr val="64FF00"/>
      </a:accent5>
      <a:accent6>
        <a:srgbClr val="64FF00"/>
      </a:accent6>
      <a:hlink>
        <a:srgbClr val="64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Égi">
  <a:themeElements>
    <a:clrScheme name="Szürkeárnyalato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Ég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Ég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 Project Proposal Green variant</Template>
  <TotalTime>0</TotalTime>
  <Words>298</Words>
  <Application>Microsoft Office PowerPoint</Application>
  <PresentationFormat>Szélesvásznú</PresentationFormat>
  <Paragraphs>57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12</vt:i4>
      </vt:variant>
      <vt:variant>
        <vt:lpstr>Téma</vt:lpstr>
      </vt:variant>
      <vt:variant>
        <vt:i4>7</vt:i4>
      </vt:variant>
      <vt:variant>
        <vt:lpstr>Diacímek</vt:lpstr>
      </vt:variant>
      <vt:variant>
        <vt:i4>17</vt:i4>
      </vt:variant>
    </vt:vector>
  </HeadingPairs>
  <TitlesOfParts>
    <vt:vector size="36" baseType="lpstr">
      <vt:lpstr>Arial</vt:lpstr>
      <vt:lpstr>Bree Serif</vt:lpstr>
      <vt:lpstr>Calibri</vt:lpstr>
      <vt:lpstr>Calibri Light</vt:lpstr>
      <vt:lpstr>Didact Gothic</vt:lpstr>
      <vt:lpstr>Proxima Nova</vt:lpstr>
      <vt:lpstr>Proxima Nova Semibold</vt:lpstr>
      <vt:lpstr>Roboto Black</vt:lpstr>
      <vt:lpstr>Roboto Light</vt:lpstr>
      <vt:lpstr>Roboto Mono Thin</vt:lpstr>
      <vt:lpstr>Roboto Thin</vt:lpstr>
      <vt:lpstr>Söhne</vt:lpstr>
      <vt:lpstr>WEB PROPOSAL</vt:lpstr>
      <vt:lpstr>SlidesGo Final Pages</vt:lpstr>
      <vt:lpstr>1_Slidesgo Final Pages</vt:lpstr>
      <vt:lpstr>1_WEB PROPOSAL</vt:lpstr>
      <vt:lpstr>2_SlidesGo Final Pages</vt:lpstr>
      <vt:lpstr>3_Slidesgo Final Pages</vt:lpstr>
      <vt:lpstr>Égi</vt:lpstr>
      <vt:lpstr>OOP Quiz</vt:lpstr>
      <vt:lpstr>Requirements</vt:lpstr>
      <vt:lpstr>The team</vt:lpstr>
      <vt:lpstr>The team: Tasks</vt:lpstr>
      <vt:lpstr>The team: Tasks</vt:lpstr>
      <vt:lpstr>Design: wireframe</vt:lpstr>
      <vt:lpstr>Design: wireframe</vt:lpstr>
      <vt:lpstr>Trello</vt:lpstr>
      <vt:lpstr>prototype</vt:lpstr>
      <vt:lpstr>prototype</vt:lpstr>
      <vt:lpstr>prototype</vt:lpstr>
      <vt:lpstr>prototype</vt:lpstr>
      <vt:lpstr>prototype</vt:lpstr>
      <vt:lpstr>GitHub</vt:lpstr>
      <vt:lpstr>Visual studio 2022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Lucky – A mi kis kávézónk</dc:title>
  <dc:creator>Városi Bendegúz Álmos</dc:creator>
  <cp:lastModifiedBy>Városi Bendegúz Álmos</cp:lastModifiedBy>
  <cp:revision>180</cp:revision>
  <dcterms:created xsi:type="dcterms:W3CDTF">2023-11-14T12:28:00Z</dcterms:created>
  <dcterms:modified xsi:type="dcterms:W3CDTF">2024-03-25T11:32:48Z</dcterms:modified>
</cp:coreProperties>
</file>