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3" autoAdjust="0"/>
    <p:restoredTop sz="94614" autoAdjust="0"/>
  </p:normalViewPr>
  <p:slideViewPr>
    <p:cSldViewPr>
      <p:cViewPr>
        <p:scale>
          <a:sx n="75" d="100"/>
          <a:sy n="75" d="100"/>
        </p:scale>
        <p:origin x="-13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kos\OneDrive%20-%20Slovensk&#225;%20technick&#225;%20univerzita%20v%20Bratislave\Documents\STU%20FIIT\MIP\6_excel\Cvicenie_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/>
              <a:t>Leading countries based on Facebook audience size as of July 2020 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Number of users in millions</c:v>
                </c:pt>
              </c:strCache>
            </c:strRef>
          </c:tx>
          <c:invertIfNegative val="0"/>
          <c:cat>
            <c:multiLvlStrRef>
              <c:f>Sheet1!$A$2:$B$11</c:f>
              <c:multiLvlStrCache>
                <c:ptCount val="10"/>
                <c:lvl>
                  <c:pt idx="0">
                    <c:v>India</c:v>
                  </c:pt>
                  <c:pt idx="1">
                    <c:v>United States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Mexico</c:v>
                  </c:pt>
                  <c:pt idx="5">
                    <c:v>Philippines</c:v>
                  </c:pt>
                  <c:pt idx="6">
                    <c:v>Vietnam</c:v>
                  </c:pt>
                  <c:pt idx="7">
                    <c:v>Thailand</c:v>
                  </c:pt>
                  <c:pt idx="8">
                    <c:v>Egypt</c:v>
                  </c:pt>
                  <c:pt idx="9">
                    <c:v>Bangladesh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1148032"/>
        <c:axId val="151149568"/>
      </c:barChart>
      <c:catAx>
        <c:axId val="151148032"/>
        <c:scaling>
          <c:orientation val="minMax"/>
        </c:scaling>
        <c:delete val="0"/>
        <c:axPos val="b"/>
        <c:majorTickMark val="out"/>
        <c:minorTickMark val="none"/>
        <c:tickLblPos val="nextTo"/>
        <c:crossAx val="151149568"/>
        <c:crosses val="autoZero"/>
        <c:auto val="1"/>
        <c:lblAlgn val="ctr"/>
        <c:lblOffset val="100"/>
        <c:noMultiLvlLbl val="0"/>
      </c:catAx>
      <c:valAx>
        <c:axId val="151149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1480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6800" y="457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MIP ULOHA 7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SzPct val="6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073049"/>
          </a:xfrm>
        </p:spPr>
        <p:txBody>
          <a:bodyPr/>
          <a:lstStyle/>
          <a:p>
            <a:r>
              <a:rPr lang="sk-SK" b="1" dirty="0"/>
              <a:t>Závistlosť študentov na </a:t>
            </a:r>
            <a:r>
              <a:rPr lang="sk-SK" b="1" dirty="0" smtClean="0"/>
              <a:t>hrách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315200" cy="11446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 prezentácie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sk-SK" dirty="0" smtClean="0"/>
              <a:t>Úvod</a:t>
            </a:r>
          </a:p>
          <a:p>
            <a:pPr marL="502920" indent="-457200">
              <a:buFont typeface="+mj-lt"/>
              <a:buAutoNum type="arabicPeriod"/>
            </a:pPr>
            <a:r>
              <a:rPr lang="sk-SK" dirty="0" smtClean="0"/>
              <a:t>Definícia</a:t>
            </a:r>
          </a:p>
          <a:p>
            <a:pPr marL="502920" indent="-457200">
              <a:buFont typeface="+mj-lt"/>
              <a:buAutoNum type="arabicPeriod"/>
            </a:pPr>
            <a:r>
              <a:rPr lang="sk-SK" dirty="0" smtClean="0"/>
              <a:t>Závislosť</a:t>
            </a:r>
          </a:p>
          <a:p>
            <a:pPr marL="502920" indent="-457200">
              <a:buFont typeface="+mj-lt"/>
              <a:buAutoNum type="arabicPeriod"/>
            </a:pPr>
            <a:r>
              <a:rPr lang="sk-SK" dirty="0" smtClean="0"/>
              <a:t>Zdravotné problémy</a:t>
            </a:r>
          </a:p>
          <a:p>
            <a:pPr marL="502920" indent="-457200">
              <a:buFont typeface="+mj-lt"/>
              <a:buAutoNum type="arabicPeriod"/>
            </a:pPr>
            <a:r>
              <a:rPr lang="sk-SK" dirty="0" smtClean="0"/>
              <a:t>Riešenia na závislosť</a:t>
            </a:r>
          </a:p>
          <a:p>
            <a:pPr marL="502920" indent="-457200">
              <a:buFont typeface="+mj-lt"/>
              <a:buAutoNum type="arabicPeriod"/>
            </a:pPr>
            <a:r>
              <a:rPr lang="sk-SK" dirty="0" smtClean="0"/>
              <a:t>Záver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Tabuľka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739672"/>
              </p:ext>
            </p:extLst>
          </p:nvPr>
        </p:nvGraphicFramePr>
        <p:xfrm>
          <a:off x="914400" y="2743200"/>
          <a:ext cx="7315200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9132"/>
                <a:gridCol w="1231272"/>
                <a:gridCol w="2480650"/>
                <a:gridCol w="2734146"/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of users in millions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Percentualny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podiel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poctu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ppp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329.65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28.98%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United States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179.65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Indonesia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129.85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Brazil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Mexico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7.89%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Philippines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7.28%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Vietnam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Thailand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Egypt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Bangladesh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3.93%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1137.55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24443"/>
              </p:ext>
            </p:extLst>
          </p:nvPr>
        </p:nvGraphicFramePr>
        <p:xfrm>
          <a:off x="228600" y="1600200"/>
          <a:ext cx="8683420" cy="497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0" y="914400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</a:t>
            </a: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</TotalTime>
  <Words>92</Words>
  <Application>Microsoft Office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Závistlosť študentov na hrách</vt:lpstr>
      <vt:lpstr>Obsah prezentácie</vt:lpstr>
      <vt:lpstr>Tabuľka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Závistlosť študentov na hrách</dc:title>
  <dc:creator>Akos</dc:creator>
  <cp:lastModifiedBy>Workplace EGIT</cp:lastModifiedBy>
  <cp:revision>4</cp:revision>
  <dcterms:created xsi:type="dcterms:W3CDTF">2006-08-16T00:00:00Z</dcterms:created>
  <dcterms:modified xsi:type="dcterms:W3CDTF">2022-11-08T17:40:38Z</dcterms:modified>
</cp:coreProperties>
</file>