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2460" y="-186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9402475"/>
            <a:ext cx="18186876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8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336" y="1212097"/>
            <a:ext cx="4814173" cy="25825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16" y="1212097"/>
            <a:ext cx="14085914" cy="25825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19449529"/>
            <a:ext cx="18186876" cy="6011417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12828565"/>
            <a:ext cx="18186876" cy="662096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16" y="7062367"/>
            <a:ext cx="9450044" cy="199750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6465" y="7062367"/>
            <a:ext cx="9450044" cy="199750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6775108"/>
            <a:ext cx="9453759" cy="282354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9598650"/>
            <a:ext cx="9453759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7" y="6775108"/>
            <a:ext cx="9457473" cy="282354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7" y="9598650"/>
            <a:ext cx="9457473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1205086"/>
            <a:ext cx="7039244" cy="512862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1205088"/>
            <a:ext cx="11961140" cy="2583228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7" y="6333710"/>
            <a:ext cx="7039244" cy="2070365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21187093"/>
            <a:ext cx="12837795" cy="250125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2704437"/>
            <a:ext cx="12837795" cy="18160365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23688349"/>
            <a:ext cx="12837795" cy="355219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1212094"/>
            <a:ext cx="19256693" cy="5044546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7062367"/>
            <a:ext cx="19256693" cy="19975002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28053282"/>
            <a:ext cx="4992476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28053282"/>
            <a:ext cx="6775503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28053282"/>
            <a:ext cx="4992476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4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295214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295214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295214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295214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562" y="1798637"/>
            <a:ext cx="18186876" cy="6487846"/>
          </a:xfrm>
        </p:spPr>
        <p:txBody>
          <a:bodyPr/>
          <a:lstStyle/>
          <a:p>
            <a:r>
              <a:rPr lang="sk-SK" b="1" dirty="0"/>
              <a:t>Závistlosť študentov na hrách</a:t>
            </a:r>
            <a:endParaRPr lang="en-US" dirty="0"/>
          </a:p>
        </p:txBody>
      </p:sp>
      <p:pic>
        <p:nvPicPr>
          <p:cNvPr id="1026" name="Picture 2" descr="Video Game Addiction: As real as it is dangerous - Doral Family 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" y="9540874"/>
            <a:ext cx="21387933" cy="118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Závistlosť študentov na hrách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Závistlosť študentov na hrách</dc:title>
  <dc:creator>Akos</dc:creator>
  <cp:lastModifiedBy>Workplace EGIT</cp:lastModifiedBy>
  <cp:revision>2</cp:revision>
  <dcterms:created xsi:type="dcterms:W3CDTF">2006-08-16T00:00:00Z</dcterms:created>
  <dcterms:modified xsi:type="dcterms:W3CDTF">2022-11-08T17:51:47Z</dcterms:modified>
</cp:coreProperties>
</file>